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  <p:sldId id="267" r:id="rId6"/>
    <p:sldId id="266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466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6" autoAdjust="0"/>
    <p:restoredTop sz="94679" autoAdjust="0"/>
  </p:normalViewPr>
  <p:slideViewPr>
    <p:cSldViewPr snapToGrid="0" snapToObjects="1">
      <p:cViewPr varScale="1">
        <p:scale>
          <a:sx n="216" d="100"/>
          <a:sy n="216" d="100"/>
        </p:scale>
        <p:origin x="3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3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68753" y="2877590"/>
            <a:ext cx="5184642" cy="1800581"/>
          </a:xfrm>
        </p:spPr>
        <p:txBody>
          <a:bodyPr anchor="t"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3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8753" y="2378662"/>
            <a:ext cx="5184642" cy="1800581"/>
          </a:xfrm>
        </p:spPr>
        <p:txBody>
          <a:bodyPr anchor="t">
            <a:no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5" name="Picture 4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8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3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f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01009" y="2762357"/>
            <a:ext cx="4462057" cy="912858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Position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52714" y="2161891"/>
            <a:ext cx="4435780" cy="599479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Speaker Name</a:t>
            </a:r>
          </a:p>
        </p:txBody>
      </p:sp>
      <p:pic>
        <p:nvPicPr>
          <p:cNvPr id="7" name="Picture 6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9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11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8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52714" y="2424110"/>
            <a:ext cx="5120286" cy="335441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01009" y="2762357"/>
            <a:ext cx="4371991" cy="777740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0" name="Picture 9" descr="6162_Breakout_PPT_Template_r3v1_Magento_foote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8"/>
            <a:ext cx="1084386" cy="337162"/>
          </a:xfrm>
          <a:prstGeom prst="rect">
            <a:avLst/>
          </a:prstGeom>
        </p:spPr>
      </p:pic>
      <p:sp>
        <p:nvSpPr>
          <p:cNvPr id="12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13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8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7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4045957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645702" y="787872"/>
            <a:ext cx="4041097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8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11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1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ntent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Content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27443"/>
            <a:ext cx="8229600" cy="397032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rgbClr val="63646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7872"/>
            <a:ext cx="8229600" cy="392545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636466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636466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636466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636466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6162_Breakout_PPT_Template_r3v1_Magent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739" y="4753427"/>
            <a:ext cx="1084386" cy="337162"/>
          </a:xfrm>
          <a:prstGeom prst="rect">
            <a:avLst/>
          </a:prstGeom>
        </p:spPr>
      </p:pic>
      <p:sp>
        <p:nvSpPr>
          <p:cNvPr id="7" name="Shape 11"/>
          <p:cNvSpPr txBox="1"/>
          <p:nvPr userDrawn="1"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2017 </a:t>
            </a:r>
            <a:r>
              <a:rPr lang="en-US" sz="700" b="0" i="0" u="none" strike="noStrike" cap="none" baseline="0" dirty="0" err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r>
              <a:rPr lang="en-US" sz="700" b="0" i="0" u="none" strike="noStrike" cap="none" baseline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</a:p>
        </p:txBody>
      </p:sp>
      <p:sp>
        <p:nvSpPr>
          <p:cNvPr id="9" name="Shape 12"/>
          <p:cNvSpPr txBox="1"/>
          <p:nvPr userDrawn="1"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lIns="91421" tIns="45698" rIns="91421" bIns="45698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lang="en-US" sz="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800" b="0" i="0" u="none" strike="noStrike" cap="none" baseline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18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3" r:id="rId5"/>
    <p:sldLayoutId id="2147483654" r:id="rId6"/>
    <p:sldLayoutId id="2147483652" r:id="rId7"/>
    <p:sldLayoutId id="2147483665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63646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63646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3646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3646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3646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comes to those who queue.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7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Architect @ Magento </a:t>
            </a:r>
          </a:p>
          <a:p>
            <a:r>
              <a:rPr lang="en-US" dirty="0" smtClean="0"/>
              <a:t>Expert Consulting Group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James Cowie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14" y="2424110"/>
            <a:ext cx="5373418" cy="335441"/>
          </a:xfrm>
        </p:spPr>
        <p:txBody>
          <a:bodyPr>
            <a:normAutofit fontScale="90000"/>
          </a:bodyPr>
          <a:lstStyle/>
          <a:p>
            <a:r>
              <a:rPr lang="en-US" smtClean="0"/>
              <a:t>Why do we need to queue?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times when I wished I had queued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imports</a:t>
            </a:r>
          </a:p>
          <a:p>
            <a:pPr marL="0" indent="0">
              <a:buNone/>
            </a:pPr>
            <a:r>
              <a:rPr lang="en-US" dirty="0" smtClean="0"/>
              <a:t>Data exports</a:t>
            </a:r>
          </a:p>
          <a:p>
            <a:pPr marL="0" indent="0">
              <a:buNone/>
            </a:pPr>
            <a:r>
              <a:rPr lang="en-US" dirty="0" smtClean="0"/>
              <a:t>Feeds</a:t>
            </a:r>
          </a:p>
          <a:p>
            <a:pPr marL="0" indent="0">
              <a:buNone/>
            </a:pPr>
            <a:r>
              <a:rPr lang="en-US" dirty="0" smtClean="0"/>
              <a:t>Integrations </a:t>
            </a:r>
          </a:p>
          <a:p>
            <a:pPr marL="0" indent="0">
              <a:buNone/>
            </a:pPr>
            <a:r>
              <a:rPr lang="en-US" dirty="0" smtClean="0"/>
              <a:t>High volume</a:t>
            </a:r>
          </a:p>
          <a:p>
            <a:pPr marL="0" indent="0">
              <a:buNone/>
            </a:pPr>
            <a:r>
              <a:rPr lang="en-US" smtClean="0"/>
              <a:t>High impact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1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636466"/>
      </a:dk1>
      <a:lt1>
        <a:sysClr val="window" lastClr="FFFFFF"/>
      </a:lt1>
      <a:dk2>
        <a:srgbClr val="636466"/>
      </a:dk2>
      <a:lt2>
        <a:srgbClr val="FFFFFF"/>
      </a:lt2>
      <a:accent1>
        <a:srgbClr val="F26322"/>
      </a:accent1>
      <a:accent2>
        <a:srgbClr val="FBBC97"/>
      </a:accent2>
      <a:accent3>
        <a:srgbClr val="27A2A9"/>
      </a:accent3>
      <a:accent4>
        <a:srgbClr val="B1D3D6"/>
      </a:accent4>
      <a:accent5>
        <a:srgbClr val="AEB0B2"/>
      </a:accent5>
      <a:accent6>
        <a:srgbClr val="D9DADB"/>
      </a:accent6>
      <a:hlink>
        <a:srgbClr val="27A2A9"/>
      </a:hlink>
      <a:folHlink>
        <a:srgbClr val="27A2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558E451D705D4284688EAFF31B0F88" ma:contentTypeVersion="4" ma:contentTypeDescription="Create a new document." ma:contentTypeScope="" ma:versionID="b5e18bda98d7e334df6a83d4a99d0a49">
  <xsd:schema xmlns:xsd="http://www.w3.org/2001/XMLSchema" xmlns:xs="http://www.w3.org/2001/XMLSchema" xmlns:p="http://schemas.microsoft.com/office/2006/metadata/properties" xmlns:ns2="40bf7e35-d9dd-4a50-ad73-4911f6fedc6d" xmlns:ns3="d538e76d-dadb-46e6-862f-9b6a12902c36" targetNamespace="http://schemas.microsoft.com/office/2006/metadata/properties" ma:root="true" ma:fieldsID="2ef61890b55f350b978391f4efc6a28a" ns2:_="" ns3:_="">
    <xsd:import namespace="40bf7e35-d9dd-4a50-ad73-4911f6fedc6d"/>
    <xsd:import namespace="d538e76d-dadb-46e6-862f-9b6a12902c3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f7e35-d9dd-4a50-ad73-4911f6fedc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8e76d-dadb-46e6-862f-9b6a12902c36" elementFormDefault="qualified">
    <xsd:import namespace="http://schemas.microsoft.com/office/2006/documentManagement/types"/>
    <xsd:import namespace="http://schemas.microsoft.com/office/infopath/2007/PartnerControls"/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bf7e35-d9dd-4a50-ad73-4911f6fedc6d">
      <UserInfo>
        <DisplayName>Natalia Momotenko</DisplayName>
        <AccountId>1109</AccountId>
        <AccountType/>
      </UserInfo>
      <UserInfo>
        <DisplayName>Maxim Zakharov</DisplayName>
        <AccountId>73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FDD2A66-A087-448D-9051-410B25F105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6769BD-AB65-4C53-AF85-C2B648C73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bf7e35-d9dd-4a50-ad73-4911f6fedc6d"/>
    <ds:schemaRef ds:uri="d538e76d-dadb-46e6-862f-9b6a12902c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51D1EA-24AD-444A-A73E-DBCCA71B132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538e76d-dadb-46e6-862f-9b6a12902c3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0bf7e35-d9dd-4a50-ad73-4911f6fedc6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13288</TotalTime>
  <Words>41</Words>
  <Application>Microsoft Macintosh PowerPoint</Application>
  <PresentationFormat>On-screen Show (16:9)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Happiness comes to those who queue. </vt:lpstr>
      <vt:lpstr>James Cowie</vt:lpstr>
      <vt:lpstr>Why do we need to queue?</vt:lpstr>
      <vt:lpstr>Some times when I wished I had queued</vt:lpstr>
      <vt:lpstr>PowerPoint Presentation</vt:lpstr>
      <vt:lpstr>PowerPoint Presentation</vt:lpstr>
      <vt:lpstr>PowerPoint Presentation</vt:lpstr>
      <vt:lpstr>PowerPoint Presentation</vt:lpstr>
    </vt:vector>
  </TitlesOfParts>
  <Company>ebay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Paz, Trinkel</dc:creator>
  <cp:lastModifiedBy>James Cowie</cp:lastModifiedBy>
  <cp:revision>70</cp:revision>
  <dcterms:created xsi:type="dcterms:W3CDTF">2015-02-19T19:04:33Z</dcterms:created>
  <dcterms:modified xsi:type="dcterms:W3CDTF">2017-05-17T09:57:46Z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0x010100F9558E451D705D4284688EAFF31B0F88</vt:lpwstr>
  </property>
</Properties>
</file>