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572"/>
    <p:restoredTop sz="94649"/>
  </p:normalViewPr>
  <p:slideViewPr>
    <p:cSldViewPr snapToGrid="0" snapToObjects="1">
      <p:cViewPr varScale="1">
        <p:scale>
          <a:sx n="104" d="100"/>
          <a:sy n="104" d="100"/>
        </p:scale>
        <p:origin x="232" y="96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AEF95CFA-598D-D34B-B426-00C043656770}" type="datetimeFigureOut">
              <a:rPr lang="en-US" smtClean="0"/>
              <a:t>4/25/16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4C93E3-E7A3-5040-B352-6426C57E98DF}" type="slidenum">
              <a:rPr lang="en-US" smtClean="0"/>
              <a:t>‹#›</a:t>
            </a:fld>
            <a:endParaRPr lang="en-US"/>
          </a:p>
        </p:txBody>
      </p:sp>
    </p:spTree>
    <p:extLst>
      <p:ext uri="{BB962C8B-B14F-4D97-AF65-F5344CB8AC3E}">
        <p14:creationId xmlns:p14="http://schemas.microsoft.com/office/powerpoint/2010/main" val="203578966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EF95CFA-598D-D34B-B426-00C043656770}" type="datetimeFigureOut">
              <a:rPr lang="en-US" smtClean="0"/>
              <a:t>4/25/16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4C93E3-E7A3-5040-B352-6426C57E98DF}" type="slidenum">
              <a:rPr lang="en-US" smtClean="0"/>
              <a:t>‹#›</a:t>
            </a:fld>
            <a:endParaRPr lang="en-US"/>
          </a:p>
        </p:txBody>
      </p:sp>
    </p:spTree>
    <p:extLst>
      <p:ext uri="{BB962C8B-B14F-4D97-AF65-F5344CB8AC3E}">
        <p14:creationId xmlns:p14="http://schemas.microsoft.com/office/powerpoint/2010/main" val="410183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EF95CFA-598D-D34B-B426-00C043656770}" type="datetimeFigureOut">
              <a:rPr lang="en-US" smtClean="0"/>
              <a:t>4/25/16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4C93E3-E7A3-5040-B352-6426C57E98DF}" type="slidenum">
              <a:rPr lang="en-US" smtClean="0"/>
              <a:t>‹#›</a:t>
            </a:fld>
            <a:endParaRPr lang="en-US"/>
          </a:p>
        </p:txBody>
      </p:sp>
    </p:spTree>
    <p:extLst>
      <p:ext uri="{BB962C8B-B14F-4D97-AF65-F5344CB8AC3E}">
        <p14:creationId xmlns:p14="http://schemas.microsoft.com/office/powerpoint/2010/main" val="524048094"/>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EF95CFA-598D-D34B-B426-00C043656770}" type="datetimeFigureOut">
              <a:rPr lang="en-US" smtClean="0"/>
              <a:t>4/25/16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4C93E3-E7A3-5040-B352-6426C57E98DF}" type="slidenum">
              <a:rPr lang="en-US" smtClean="0"/>
              <a:t>‹#›</a:t>
            </a:fld>
            <a:endParaRPr lang="en-US"/>
          </a:p>
        </p:txBody>
      </p:sp>
    </p:spTree>
    <p:extLst>
      <p:ext uri="{BB962C8B-B14F-4D97-AF65-F5344CB8AC3E}">
        <p14:creationId xmlns:p14="http://schemas.microsoft.com/office/powerpoint/2010/main" val="1807502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AEF95CFA-598D-D34B-B426-00C043656770}" type="datetimeFigureOut">
              <a:rPr lang="en-US" smtClean="0"/>
              <a:t>4/25/16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4C93E3-E7A3-5040-B352-6426C57E98DF}" type="slidenum">
              <a:rPr lang="en-US" smtClean="0"/>
              <a:t>‹#›</a:t>
            </a:fld>
            <a:endParaRPr lang="en-US"/>
          </a:p>
        </p:txBody>
      </p:sp>
    </p:spTree>
    <p:extLst>
      <p:ext uri="{BB962C8B-B14F-4D97-AF65-F5344CB8AC3E}">
        <p14:creationId xmlns:p14="http://schemas.microsoft.com/office/powerpoint/2010/main" val="39721689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AEF95CFA-598D-D34B-B426-00C043656770}" type="datetimeFigureOut">
              <a:rPr lang="en-US" smtClean="0"/>
              <a:t>4/25/16</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F14C93E3-E7A3-5040-B352-6426C57E98DF}" type="slidenum">
              <a:rPr lang="en-US" smtClean="0"/>
              <a:t>‹#›</a:t>
            </a:fld>
            <a:endParaRPr lang="en-US"/>
          </a:p>
        </p:txBody>
      </p:sp>
    </p:spTree>
    <p:extLst>
      <p:ext uri="{BB962C8B-B14F-4D97-AF65-F5344CB8AC3E}">
        <p14:creationId xmlns:p14="http://schemas.microsoft.com/office/powerpoint/2010/main" val="1645112161"/>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AEF95CFA-598D-D34B-B426-00C043656770}" type="datetimeFigureOut">
              <a:rPr lang="en-US" smtClean="0"/>
              <a:t>4/25/16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4C93E3-E7A3-5040-B352-6426C57E98DF}"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548134802"/>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EF95CFA-598D-D34B-B426-00C043656770}" type="datetimeFigureOut">
              <a:rPr lang="en-US" smtClean="0"/>
              <a:t>4/25/16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4C93E3-E7A3-5040-B352-6426C57E98DF}" type="slidenum">
              <a:rPr lang="en-US" smtClean="0"/>
              <a:t>‹#›</a:t>
            </a:fld>
            <a:endParaRPr lang="en-US"/>
          </a:p>
        </p:txBody>
      </p:sp>
    </p:spTree>
    <p:extLst>
      <p:ext uri="{BB962C8B-B14F-4D97-AF65-F5344CB8AC3E}">
        <p14:creationId xmlns:p14="http://schemas.microsoft.com/office/powerpoint/2010/main" val="1944255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F95CFA-598D-D34B-B426-00C043656770}" type="datetimeFigureOut">
              <a:rPr lang="en-US" smtClean="0"/>
              <a:t>4/25/16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4C93E3-E7A3-5040-B352-6426C57E98DF}" type="slidenum">
              <a:rPr lang="en-US" smtClean="0"/>
              <a:t>‹#›</a:t>
            </a:fld>
            <a:endParaRPr lang="en-US"/>
          </a:p>
        </p:txBody>
      </p:sp>
    </p:spTree>
    <p:extLst>
      <p:ext uri="{BB962C8B-B14F-4D97-AF65-F5344CB8AC3E}">
        <p14:creationId xmlns:p14="http://schemas.microsoft.com/office/powerpoint/2010/main" val="986494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9" name="Date Placeholder 8"/>
          <p:cNvSpPr>
            <a:spLocks noGrp="1"/>
          </p:cNvSpPr>
          <p:nvPr>
            <p:ph type="dt" sz="half" idx="10"/>
          </p:nvPr>
        </p:nvSpPr>
        <p:spPr/>
        <p:txBody>
          <a:bodyPr/>
          <a:lstStyle/>
          <a:p>
            <a:fld id="{AEF95CFA-598D-D34B-B426-00C043656770}" type="datetimeFigureOut">
              <a:rPr lang="en-US" smtClean="0"/>
              <a:t>4/25/16</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F14C93E3-E7A3-5040-B352-6426C57E98DF}" type="slidenum">
              <a:rPr lang="en-US" smtClean="0"/>
              <a:t>‹#›</a:t>
            </a:fld>
            <a:endParaRPr lang="en-US"/>
          </a:p>
        </p:txBody>
      </p:sp>
    </p:spTree>
    <p:extLst>
      <p:ext uri="{BB962C8B-B14F-4D97-AF65-F5344CB8AC3E}">
        <p14:creationId xmlns:p14="http://schemas.microsoft.com/office/powerpoint/2010/main" val="144207981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AEF95CFA-598D-D34B-B426-00C043656770}" type="datetimeFigureOut">
              <a:rPr lang="en-US" smtClean="0"/>
              <a:t>4/25/16</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F14C93E3-E7A3-5040-B352-6426C57E98DF}" type="slidenum">
              <a:rPr lang="en-US" smtClean="0"/>
              <a:t>‹#›</a:t>
            </a:fld>
            <a:endParaRPr lang="en-US"/>
          </a:p>
        </p:txBody>
      </p:sp>
    </p:spTree>
    <p:extLst>
      <p:ext uri="{BB962C8B-B14F-4D97-AF65-F5344CB8AC3E}">
        <p14:creationId xmlns:p14="http://schemas.microsoft.com/office/powerpoint/2010/main" val="53501066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AEF95CFA-598D-D34B-B426-00C043656770}" type="datetimeFigureOut">
              <a:rPr lang="en-US" smtClean="0"/>
              <a:t>4/25/16</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F14C93E3-E7A3-5040-B352-6426C57E98DF}" type="slidenum">
              <a:rPr lang="en-US" smtClean="0"/>
              <a:t>‹#›</a:t>
            </a:fld>
            <a:endParaRPr lang="en-US"/>
          </a:p>
        </p:txBody>
      </p:sp>
    </p:spTree>
    <p:extLst>
      <p:ext uri="{BB962C8B-B14F-4D97-AF65-F5344CB8AC3E}">
        <p14:creationId xmlns:p14="http://schemas.microsoft.com/office/powerpoint/2010/main" val="2138149560"/>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1676194" y="-347760"/>
            <a:ext cx="15040598" cy="7543800"/>
          </a:xfrm>
          <a:prstGeom prst="rect">
            <a:avLst/>
          </a:prstGeom>
        </p:spPr>
      </p:pic>
      <p:sp>
        <p:nvSpPr>
          <p:cNvPr id="6" name="TextBox 5"/>
          <p:cNvSpPr txBox="1"/>
          <p:nvPr/>
        </p:nvSpPr>
        <p:spPr>
          <a:xfrm>
            <a:off x="948014" y="2146865"/>
            <a:ext cx="9491240" cy="2554545"/>
          </a:xfrm>
          <a:prstGeom prst="rect">
            <a:avLst/>
          </a:prstGeom>
          <a:noFill/>
        </p:spPr>
        <p:txBody>
          <a:bodyPr wrap="square" rtlCol="0">
            <a:spAutoFit/>
          </a:bodyPr>
          <a:lstStyle/>
          <a:p>
            <a:pPr algn="ctr"/>
            <a:r>
              <a:rPr lang="en-US" sz="8000" dirty="0" smtClean="0">
                <a:solidFill>
                  <a:schemeClr val="bg1">
                    <a:lumMod val="65000"/>
                    <a:lumOff val="35000"/>
                  </a:schemeClr>
                </a:solidFill>
                <a:latin typeface="Georgia" charset="0"/>
                <a:ea typeface="Georgia" charset="0"/>
                <a:cs typeface="Georgia" charset="0"/>
              </a:rPr>
              <a:t>The de constructed </a:t>
            </a:r>
          </a:p>
          <a:p>
            <a:pPr algn="ctr"/>
            <a:r>
              <a:rPr lang="en-US" sz="8000" dirty="0" err="1" smtClean="0">
                <a:solidFill>
                  <a:schemeClr val="bg1">
                    <a:lumMod val="65000"/>
                    <a:lumOff val="35000"/>
                  </a:schemeClr>
                </a:solidFill>
                <a:latin typeface="Georgia" charset="0"/>
                <a:ea typeface="Georgia" charset="0"/>
                <a:cs typeface="Georgia" charset="0"/>
              </a:rPr>
              <a:t>Magento</a:t>
            </a:r>
            <a:r>
              <a:rPr lang="en-US" sz="8000" dirty="0" smtClean="0">
                <a:solidFill>
                  <a:schemeClr val="bg1">
                    <a:lumMod val="65000"/>
                    <a:lumOff val="35000"/>
                  </a:schemeClr>
                </a:solidFill>
                <a:latin typeface="Georgia" charset="0"/>
                <a:ea typeface="Georgia" charset="0"/>
                <a:cs typeface="Georgia" charset="0"/>
              </a:rPr>
              <a:t> module.</a:t>
            </a:r>
            <a:endParaRPr lang="en-US" sz="8000" dirty="0">
              <a:solidFill>
                <a:schemeClr val="bg1">
                  <a:lumMod val="65000"/>
                  <a:lumOff val="35000"/>
                </a:schemeClr>
              </a:solidFill>
              <a:latin typeface="Georgia" charset="0"/>
              <a:ea typeface="Georgia" charset="0"/>
              <a:cs typeface="Georgia" charset="0"/>
            </a:endParaRPr>
          </a:p>
        </p:txBody>
      </p:sp>
    </p:spTree>
    <p:extLst>
      <p:ext uri="{BB962C8B-B14F-4D97-AF65-F5344CB8AC3E}">
        <p14:creationId xmlns:p14="http://schemas.microsoft.com/office/powerpoint/2010/main" val="17353105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3134" y="2939300"/>
            <a:ext cx="9658865" cy="3911840"/>
          </a:xfrm>
          <a:prstGeom prst="rect">
            <a:avLst/>
          </a:prstGeom>
        </p:spPr>
      </p:pic>
      <p:sp>
        <p:nvSpPr>
          <p:cNvPr id="6" name="TextBox 5"/>
          <p:cNvSpPr txBox="1"/>
          <p:nvPr/>
        </p:nvSpPr>
        <p:spPr>
          <a:xfrm>
            <a:off x="272948" y="2115230"/>
            <a:ext cx="6753928" cy="2031325"/>
          </a:xfrm>
          <a:prstGeom prst="rect">
            <a:avLst/>
          </a:prstGeom>
          <a:noFill/>
        </p:spPr>
        <p:txBody>
          <a:bodyPr wrap="square" rtlCol="0">
            <a:spAutoFit/>
          </a:bodyPr>
          <a:lstStyle/>
          <a:p>
            <a:r>
              <a:rPr lang="en-US" dirty="0" smtClean="0">
                <a:latin typeface="Georgia" charset="0"/>
                <a:ea typeface="Georgia" charset="0"/>
                <a:cs typeface="Georgia" charset="0"/>
              </a:rPr>
              <a:t>James </a:t>
            </a:r>
            <a:r>
              <a:rPr lang="en-US" dirty="0" smtClean="0">
                <a:latin typeface="Georgia" charset="0"/>
                <a:ea typeface="Georgia" charset="0"/>
                <a:cs typeface="Georgia" charset="0"/>
              </a:rPr>
              <a:t>Cowie</a:t>
            </a:r>
          </a:p>
          <a:p>
            <a:endParaRPr lang="en-US" dirty="0" smtClean="0">
              <a:latin typeface="Georgia" charset="0"/>
              <a:ea typeface="Georgia" charset="0"/>
              <a:cs typeface="Georgia" charset="0"/>
            </a:endParaRPr>
          </a:p>
          <a:p>
            <a:r>
              <a:rPr lang="en-US" dirty="0" smtClean="0">
                <a:latin typeface="Georgia" charset="0"/>
                <a:ea typeface="Georgia" charset="0"/>
                <a:cs typeface="Georgia" charset="0"/>
              </a:rPr>
              <a:t>Technical Team Lead @ Session Digital</a:t>
            </a:r>
          </a:p>
          <a:p>
            <a:endParaRPr lang="en-US" dirty="0" smtClean="0">
              <a:latin typeface="Georgia" charset="0"/>
              <a:ea typeface="Georgia" charset="0"/>
              <a:cs typeface="Georgia" charset="0"/>
            </a:endParaRPr>
          </a:p>
          <a:p>
            <a:r>
              <a:rPr lang="en-US" dirty="0" smtClean="0">
                <a:latin typeface="Georgia" charset="0"/>
                <a:ea typeface="Georgia" charset="0"/>
                <a:cs typeface="Georgia" charset="0"/>
              </a:rPr>
              <a:t>@</a:t>
            </a:r>
            <a:r>
              <a:rPr lang="en-US" dirty="0" err="1" smtClean="0">
                <a:latin typeface="Georgia" charset="0"/>
                <a:ea typeface="Georgia" charset="0"/>
                <a:cs typeface="Georgia" charset="0"/>
              </a:rPr>
              <a:t>Jcowie</a:t>
            </a:r>
            <a:endParaRPr lang="en-US" dirty="0" smtClean="0">
              <a:latin typeface="Georgia" charset="0"/>
              <a:ea typeface="Georgia" charset="0"/>
              <a:cs typeface="Georgia" charset="0"/>
            </a:endParaRPr>
          </a:p>
          <a:p>
            <a:endParaRPr lang="en-US" dirty="0" smtClean="0">
              <a:latin typeface="Georgia" charset="0"/>
              <a:ea typeface="Georgia" charset="0"/>
              <a:cs typeface="Georgia" charset="0"/>
            </a:endParaRPr>
          </a:p>
          <a:p>
            <a:r>
              <a:rPr lang="en-US" dirty="0" err="1" smtClean="0">
                <a:latin typeface="Georgia" charset="0"/>
                <a:ea typeface="Georgia" charset="0"/>
                <a:cs typeface="Georgia" charset="0"/>
              </a:rPr>
              <a:t>Jamescowie</a:t>
            </a:r>
            <a:endParaRPr lang="en-US" dirty="0" smtClean="0">
              <a:latin typeface="Georgia" charset="0"/>
              <a:ea typeface="Georgia" charset="0"/>
              <a:cs typeface="Georgia" charset="0"/>
            </a:endParaRPr>
          </a:p>
        </p:txBody>
      </p:sp>
    </p:spTree>
    <p:extLst>
      <p:ext uri="{BB962C8B-B14F-4D97-AF65-F5344CB8AC3E}">
        <p14:creationId xmlns:p14="http://schemas.microsoft.com/office/powerpoint/2010/main" val="1755407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39265" y="358346"/>
            <a:ext cx="1106585" cy="369332"/>
          </a:xfrm>
          <a:prstGeom prst="rect">
            <a:avLst/>
          </a:prstGeom>
          <a:noFill/>
        </p:spPr>
        <p:txBody>
          <a:bodyPr wrap="none" rtlCol="0">
            <a:spAutoFit/>
          </a:bodyPr>
          <a:lstStyle/>
          <a:p>
            <a:r>
              <a:rPr lang="en-US" smtClean="0"/>
              <a:t>Overview</a:t>
            </a:r>
            <a:endParaRPr lang="en-US"/>
          </a:p>
        </p:txBody>
      </p:sp>
    </p:spTree>
    <p:extLst>
      <p:ext uri="{BB962C8B-B14F-4D97-AF65-F5344CB8AC3E}">
        <p14:creationId xmlns:p14="http://schemas.microsoft.com/office/powerpoint/2010/main" val="1383318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93027" y="741405"/>
            <a:ext cx="1398396" cy="646331"/>
          </a:xfrm>
          <a:prstGeom prst="rect">
            <a:avLst/>
          </a:prstGeom>
          <a:noFill/>
        </p:spPr>
        <p:txBody>
          <a:bodyPr wrap="none" rtlCol="0">
            <a:spAutoFit/>
          </a:bodyPr>
          <a:lstStyle/>
          <a:p>
            <a:r>
              <a:rPr lang="en-US" dirty="0" smtClean="0"/>
              <a:t>Some theory</a:t>
            </a:r>
          </a:p>
          <a:p>
            <a:endParaRPr lang="en-US" dirty="0"/>
          </a:p>
        </p:txBody>
      </p:sp>
    </p:spTree>
    <p:extLst>
      <p:ext uri="{BB962C8B-B14F-4D97-AF65-F5344CB8AC3E}">
        <p14:creationId xmlns:p14="http://schemas.microsoft.com/office/powerpoint/2010/main" val="1394693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alphaModFix amt="70000"/>
            <a:extLst>
              <a:ext uri="{28A0092B-C50C-407E-A947-70E740481C1C}">
                <a14:useLocalDpi xmlns:a14="http://schemas.microsoft.com/office/drawing/2010/main" val="0"/>
              </a:ext>
            </a:extLst>
          </a:blip>
          <a:stretch>
            <a:fillRect/>
          </a:stretch>
        </p:blipFill>
        <p:spPr>
          <a:xfrm>
            <a:off x="-1050325" y="-12357"/>
            <a:ext cx="13673271" cy="6858000"/>
          </a:xfrm>
          <a:prstGeom prst="rect">
            <a:avLst/>
          </a:prstGeom>
        </p:spPr>
      </p:pic>
      <p:sp>
        <p:nvSpPr>
          <p:cNvPr id="5" name="TextBox 4"/>
          <p:cNvSpPr txBox="1"/>
          <p:nvPr/>
        </p:nvSpPr>
        <p:spPr>
          <a:xfrm>
            <a:off x="691978" y="2137719"/>
            <a:ext cx="10649069" cy="1938992"/>
          </a:xfrm>
          <a:prstGeom prst="rect">
            <a:avLst/>
          </a:prstGeom>
          <a:noFill/>
        </p:spPr>
        <p:txBody>
          <a:bodyPr wrap="none" rtlCol="0">
            <a:spAutoFit/>
          </a:bodyPr>
          <a:lstStyle/>
          <a:p>
            <a:r>
              <a:rPr lang="en-US" sz="12000" dirty="0" smtClean="0">
                <a:latin typeface="Georgia" charset="0"/>
                <a:ea typeface="Georgia" charset="0"/>
                <a:cs typeface="Georgia" charset="0"/>
              </a:rPr>
              <a:t>Deconstruction</a:t>
            </a:r>
            <a:endParaRPr lang="en-US" sz="12000" dirty="0">
              <a:latin typeface="Georgia" charset="0"/>
              <a:ea typeface="Georgia" charset="0"/>
              <a:cs typeface="Georgia" charset="0"/>
            </a:endParaRPr>
          </a:p>
        </p:txBody>
      </p:sp>
    </p:spTree>
    <p:extLst>
      <p:ext uri="{BB962C8B-B14F-4D97-AF65-F5344CB8AC3E}">
        <p14:creationId xmlns:p14="http://schemas.microsoft.com/office/powerpoint/2010/main" val="555961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8367" y="2677981"/>
            <a:ext cx="11545329" cy="3970318"/>
          </a:xfrm>
          <a:prstGeom prst="rect">
            <a:avLst/>
          </a:prstGeom>
        </p:spPr>
        <p:txBody>
          <a:bodyPr wrap="square">
            <a:spAutoFit/>
          </a:bodyPr>
          <a:lstStyle/>
          <a:p>
            <a:pPr algn="ctr"/>
            <a:r>
              <a:rPr lang="en-US" sz="4200" smtClean="0">
                <a:solidFill>
                  <a:srgbClr val="222222"/>
                </a:solidFill>
                <a:latin typeface="Georgia" charset="0"/>
                <a:ea typeface="Georgia" charset="0"/>
                <a:cs typeface="Georgia" charset="0"/>
              </a:rPr>
              <a:t>“a method of critical analysis of philosophical and literary language which emphasizes the internal workings of language and conceptual systems, the relational quality of meaning, and the assumptions implicit in forms of expression.”</a:t>
            </a:r>
            <a:endParaRPr lang="en-US" sz="4200" dirty="0">
              <a:latin typeface="Georgia" charset="0"/>
              <a:ea typeface="Georgia" charset="0"/>
              <a:cs typeface="Georgia" charset="0"/>
            </a:endParaRPr>
          </a:p>
        </p:txBody>
      </p:sp>
      <p:sp>
        <p:nvSpPr>
          <p:cNvPr id="5" name="TextBox 4"/>
          <p:cNvSpPr txBox="1"/>
          <p:nvPr/>
        </p:nvSpPr>
        <p:spPr>
          <a:xfrm>
            <a:off x="3867665" y="481914"/>
            <a:ext cx="4819135" cy="1631216"/>
          </a:xfrm>
          <a:prstGeom prst="rect">
            <a:avLst/>
          </a:prstGeom>
          <a:noFill/>
        </p:spPr>
        <p:txBody>
          <a:bodyPr wrap="square" rtlCol="0">
            <a:spAutoFit/>
          </a:bodyPr>
          <a:lstStyle/>
          <a:p>
            <a:pPr algn="ctr"/>
            <a:r>
              <a:rPr lang="en-US" sz="2800" dirty="0" smtClean="0">
                <a:latin typeface="Georgia" charset="0"/>
                <a:ea typeface="Georgia" charset="0"/>
                <a:cs typeface="Georgia" charset="0"/>
              </a:rPr>
              <a:t>deconstruction</a:t>
            </a:r>
            <a:endParaRPr lang="en-US" dirty="0" smtClean="0">
              <a:latin typeface="Georgia" charset="0"/>
              <a:ea typeface="Georgia" charset="0"/>
              <a:cs typeface="Georgia" charset="0"/>
            </a:endParaRPr>
          </a:p>
          <a:p>
            <a:pPr algn="ctr"/>
            <a:r>
              <a:rPr lang="en-US" dirty="0" err="1" smtClean="0">
                <a:latin typeface="Georgia" charset="0"/>
                <a:ea typeface="Georgia" charset="0"/>
                <a:cs typeface="Georgia" charset="0"/>
              </a:rPr>
              <a:t>di</a:t>
            </a:r>
            <a:r>
              <a:rPr lang="en-US" dirty="0" err="1">
                <a:latin typeface="Georgia" charset="0"/>
                <a:ea typeface="Georgia" charset="0"/>
                <a:cs typeface="Georgia" charset="0"/>
              </a:rPr>
              <a:t>ːk</a:t>
            </a:r>
            <a:r>
              <a:rPr lang="en-US" dirty="0">
                <a:latin typeface="Georgia" charset="0"/>
                <a:ea typeface="Georgia" charset="0"/>
                <a:cs typeface="Georgia" charset="0"/>
              </a:rPr>
              <a:t>(</a:t>
            </a:r>
            <a:r>
              <a:rPr lang="en-US" dirty="0" err="1">
                <a:latin typeface="Georgia" charset="0"/>
                <a:ea typeface="Georgia" charset="0"/>
                <a:cs typeface="Georgia" charset="0"/>
              </a:rPr>
              <a:t>ə</a:t>
            </a:r>
            <a:r>
              <a:rPr lang="en-US" dirty="0">
                <a:latin typeface="Georgia" charset="0"/>
                <a:ea typeface="Georgia" charset="0"/>
                <a:cs typeface="Georgia" charset="0"/>
              </a:rPr>
              <a:t>)</a:t>
            </a:r>
            <a:r>
              <a:rPr lang="en-US" dirty="0" err="1">
                <a:latin typeface="Georgia" charset="0"/>
                <a:ea typeface="Georgia" charset="0"/>
                <a:cs typeface="Georgia" charset="0"/>
              </a:rPr>
              <a:t>nˈstrʌkʃ</a:t>
            </a:r>
            <a:r>
              <a:rPr lang="en-US" dirty="0">
                <a:latin typeface="Georgia" charset="0"/>
                <a:ea typeface="Georgia" charset="0"/>
                <a:cs typeface="Georgia" charset="0"/>
              </a:rPr>
              <a:t>(</a:t>
            </a:r>
            <a:r>
              <a:rPr lang="en-US" dirty="0" err="1">
                <a:latin typeface="Georgia" charset="0"/>
                <a:ea typeface="Georgia" charset="0"/>
                <a:cs typeface="Georgia" charset="0"/>
              </a:rPr>
              <a:t>ə</a:t>
            </a:r>
            <a:r>
              <a:rPr lang="en-US" dirty="0">
                <a:latin typeface="Georgia" charset="0"/>
                <a:ea typeface="Georgia" charset="0"/>
                <a:cs typeface="Georgia" charset="0"/>
              </a:rPr>
              <a:t>)n/</a:t>
            </a:r>
          </a:p>
          <a:p>
            <a:pPr algn="ctr"/>
            <a:endParaRPr lang="en-US" i="1" dirty="0" smtClean="0">
              <a:latin typeface="Georgia" charset="0"/>
              <a:ea typeface="Georgia" charset="0"/>
              <a:cs typeface="Georgia" charset="0"/>
            </a:endParaRPr>
          </a:p>
          <a:p>
            <a:pPr algn="ctr"/>
            <a:r>
              <a:rPr lang="en-US" i="1" dirty="0" smtClean="0">
                <a:latin typeface="Georgia" charset="0"/>
                <a:ea typeface="Georgia" charset="0"/>
                <a:cs typeface="Georgia" charset="0"/>
              </a:rPr>
              <a:t>noun</a:t>
            </a:r>
            <a:endParaRPr lang="en-US" dirty="0">
              <a:latin typeface="Georgia" charset="0"/>
              <a:ea typeface="Georgia" charset="0"/>
              <a:cs typeface="Georgia" charset="0"/>
            </a:endParaRPr>
          </a:p>
          <a:p>
            <a:pPr algn="ctr"/>
            <a:endParaRPr lang="en-US" dirty="0">
              <a:latin typeface="Georgia" charset="0"/>
              <a:ea typeface="Georgia" charset="0"/>
              <a:cs typeface="Georgia" charset="0"/>
            </a:endParaRPr>
          </a:p>
        </p:txBody>
      </p:sp>
    </p:spTree>
    <p:extLst>
      <p:ext uri="{BB962C8B-B14F-4D97-AF65-F5344CB8AC3E}">
        <p14:creationId xmlns:p14="http://schemas.microsoft.com/office/powerpoint/2010/main" val="1323067869"/>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5629</TotalTime>
  <Words>66</Words>
  <Application>Microsoft Macintosh PowerPoint</Application>
  <PresentationFormat>Widescreen</PresentationFormat>
  <Paragraphs>17</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Georgia</vt:lpstr>
      <vt:lpstr>Gill Sans MT</vt:lpstr>
      <vt:lpstr>Arial</vt:lpstr>
      <vt:lpstr>Parcel</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Deconstructed Magento Module</dc:title>
  <dc:creator>James Cowie</dc:creator>
  <cp:lastModifiedBy>James Cowie</cp:lastModifiedBy>
  <cp:revision>9</cp:revision>
  <dcterms:created xsi:type="dcterms:W3CDTF">2016-04-21T13:40:44Z</dcterms:created>
  <dcterms:modified xsi:type="dcterms:W3CDTF">2016-04-28T10:24:26Z</dcterms:modified>
</cp:coreProperties>
</file>