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1"/>
    <p:restoredTop sz="94649"/>
  </p:normalViewPr>
  <p:slideViewPr>
    <p:cSldViewPr snapToGrid="0" snapToObjects="1">
      <p:cViewPr varScale="1">
        <p:scale>
          <a:sx n="140" d="100"/>
          <a:sy n="140" d="100"/>
        </p:scale>
        <p:origin x="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CFA-598D-D34B-B426-00C04365677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93E3-E7A3-5040-B352-6426C57E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9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CFA-598D-D34B-B426-00C04365677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93E3-E7A3-5040-B352-6426C57E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5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CFA-598D-D34B-B426-00C04365677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93E3-E7A3-5040-B352-6426C57E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5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CFA-598D-D34B-B426-00C04365677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93E3-E7A3-5040-B352-6426C57E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5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CFA-598D-D34B-B426-00C04365677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93E3-E7A3-5040-B352-6426C57E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2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CFA-598D-D34B-B426-00C04365677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93E3-E7A3-5040-B352-6426C57E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4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CFA-598D-D34B-B426-00C04365677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93E3-E7A3-5040-B352-6426C57E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CFA-598D-D34B-B426-00C04365677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93E3-E7A3-5040-B352-6426C57E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6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CFA-598D-D34B-B426-00C04365677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93E3-E7A3-5040-B352-6426C57E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5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CFA-598D-D34B-B426-00C04365677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93E3-E7A3-5040-B352-6426C57E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CFA-598D-D34B-B426-00C04365677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93E3-E7A3-5040-B352-6426C57E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9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95CFA-598D-D34B-B426-00C04365677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C93E3-E7A3-5040-B352-6426C57E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Deconstructed </a:t>
            </a:r>
            <a:r>
              <a:rPr lang="en-US" dirty="0" err="1" smtClean="0"/>
              <a:t>Magento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Cowie</a:t>
            </a:r>
          </a:p>
          <a:p>
            <a:r>
              <a:rPr lang="en-US" dirty="0" smtClean="0"/>
              <a:t>Mage Titans Mini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1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84" y="1459992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0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Deconstructed Magento Module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Deconstructed Magento Module</dc:title>
  <dc:creator>James Cowie</dc:creator>
  <cp:lastModifiedBy>James Cowie</cp:lastModifiedBy>
  <cp:revision>1</cp:revision>
  <dcterms:created xsi:type="dcterms:W3CDTF">2016-04-21T13:40:44Z</dcterms:created>
  <dcterms:modified xsi:type="dcterms:W3CDTF">2016-04-21T13:43:50Z</dcterms:modified>
</cp:coreProperties>
</file>