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  <p:sldMasterId id="2147483756" r:id="rId9"/>
  </p:sldMasterIdLst>
  <p:sldIdLst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" id="{031AE89F-CBC0-D54F-8309-096650DCE73F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659" userDrawn="1">
          <p15:clr>
            <a:srgbClr val="A4A3A4"/>
          </p15:clr>
        </p15:guide>
        <p15:guide id="3" orient="horz" pos="1661" userDrawn="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2D194C-882D-A23F-E72F-3A327532814D}" v="109" dt="2022-09-15T05:59:09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0"/>
    <p:restoredTop sz="94731"/>
  </p:normalViewPr>
  <p:slideViewPr>
    <p:cSldViewPr snapToGrid="0">
      <p:cViewPr varScale="1">
        <p:scale>
          <a:sx n="70" d="100"/>
          <a:sy n="70" d="100"/>
        </p:scale>
        <p:origin x="522" y="90"/>
      </p:cViewPr>
      <p:guideLst>
        <p:guide orient="horz" pos="2659"/>
        <p:guide orient="horz" pos="16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microsoft.com/office/2015/10/relationships/revisionInfo" Target="revisionInfo.xml"/><Relationship Id="rId10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BA83-1DC9-43E4-9111-E222EEF91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E5B8D-F2D8-4C36-B738-F456E5B01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68F63-F11E-4C62-BFEB-61AE5929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27B7-B6E4-3145-8D5D-786533E2921A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E93F7-1942-4704-8B88-C976A33BC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69D88-4C15-4ADD-B768-F472CACC0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C741-9E35-934A-9DC6-CC5A0B3062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0115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EFD3-01F2-419C-85E0-B50BF45F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82363-61E9-48ED-8655-DC96EF98F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93EB1-32B8-4CC4-8B43-C0EA9E427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27B7-B6E4-3145-8D5D-786533E2921A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1FCC2-1E31-41A6-BC96-91A27DB5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D420E-24F3-44FC-BBDA-BF0FDF73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C741-9E35-934A-9DC6-CC5A0B3062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713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20091D-17D9-42F5-B1F0-914EF90E8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82578-5F6D-49D3-AE02-11C8FBB0B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8A3DA-9D58-480A-A1FC-763018DF9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27B7-B6E4-3145-8D5D-786533E2921A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C668D-BD46-46EC-839A-2C7B3514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86C65-192F-423E-AE76-5013AC93B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C741-9E35-934A-9DC6-CC5A0B3062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1043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BA83-1DC9-43E4-9111-E222EEF91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E5B8D-F2D8-4C36-B738-F456E5B01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68F63-F11E-4C62-BFEB-61AE5929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E93F7-1942-4704-8B88-C976A33BC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69D88-4C15-4ADD-B768-F472CACC0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7820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68D3-D4D4-4C35-8C05-2FFE43724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34CBD-CE95-4A65-8066-2BFB2F326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0AAB5-0866-4FD7-8B9B-130FE00E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E3C16-E41F-4F41-9601-87EDA146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E4315-DAB2-4A94-B460-3FE39359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00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29EF-8BF6-4E85-8F0C-093EE6BD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4747A-B8DF-459A-A368-3EBF240DA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E4E4-920F-433F-BF47-2044109D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55F88-1CB7-40C1-918F-E9C720F1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6907E-B4B7-4953-8D47-BBF4584D3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9428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1C3E1-9EF1-4700-B40B-8912C403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B5286-2ACD-4881-9FB4-171B8E010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22A2E-078D-4063-8A90-FA6C1815E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35504-B6CA-45A2-9A00-60B50A0B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EC901-B18B-4F03-B92E-580B19105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15AE0-0376-4DC8-B020-D80A118F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4788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E6AF-39F4-4C37-B1D3-CE5C1D66C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0C1C1-A336-4633-BCFB-F4BE6A858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F4C5F-1F70-4B35-834A-5969CEA2A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8E1C0-6794-4A06-8D9C-7F623F15B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4E3EA8-0970-44ED-9AE4-8E6EA96D2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E6E81-5489-470A-B838-E8359850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8749A-7F33-4BE6-96BE-80BCD45C8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CA2DD4-98A6-47D7-9F40-89765A00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6903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87502-EC69-4DED-A710-16600946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56D43A-C375-4C4C-B2F6-4B17B6C9E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A9766-EDDF-4079-9A78-FA96A4632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B6992C-5371-4D2C-B1A3-3A4B5524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855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D53912-1A77-4134-87E4-2ACEC806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67858-DE78-43E8-BC26-CF6378C30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57DCB-DAC2-4E65-8B4B-803BCA8E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56052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0314-D996-472B-AD02-960223AE0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B816F-2020-4EC7-B38A-1E941ED58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F6E5A-1B2B-4346-9102-BE165BA1D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578F2-842B-4102-97D3-BD99FC28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E12E5-DE24-4C3C-B794-C585F316C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12824-686B-42AA-87B9-86776FED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013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68D3-D4D4-4C35-8C05-2FFE43724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34CBD-CE95-4A65-8066-2BFB2F326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0AAB5-0866-4FD7-8B9B-130FE00E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27B7-B6E4-3145-8D5D-786533E2921A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E3C16-E41F-4F41-9601-87EDA146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E4315-DAB2-4A94-B460-3FE39359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C741-9E35-934A-9DC6-CC5A0B3062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47398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215B1-87A3-4E08-8B61-4B817BBB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EDCBC-4DF2-4CA4-A01D-80AAF598E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B8D06-BD47-4F14-B3EE-581E6BF11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CEEC3-6AB8-4463-85D6-4062BB0E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05A77-3012-4D37-9C0C-6B94EAB04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82A2A-BF46-40C0-A3AB-A923E1030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807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EFD3-01F2-419C-85E0-B50BF45F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82363-61E9-48ED-8655-DC96EF98F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93EB1-32B8-4CC4-8B43-C0EA9E427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1FCC2-1E31-41A6-BC96-91A27DB5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D420E-24F3-44FC-BBDA-BF0FDF73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26379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20091D-17D9-42F5-B1F0-914EF90E8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82578-5F6D-49D3-AE02-11C8FBB0B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8A3DA-9D58-480A-A1FC-763018DF9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C668D-BD46-46EC-839A-2C7B3514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86C65-192F-423E-AE76-5013AC93B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16821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BA83-1DC9-43E4-9111-E222EEF91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E5B8D-F2D8-4C36-B738-F456E5B01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68F63-F11E-4C62-BFEB-61AE5929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E93F7-1942-4704-8B88-C976A33BC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69D88-4C15-4ADD-B768-F472CACC0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5750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68D3-D4D4-4C35-8C05-2FFE43724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34CBD-CE95-4A65-8066-2BFB2F326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0AAB5-0866-4FD7-8B9B-130FE00E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E3C16-E41F-4F41-9601-87EDA146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E4315-DAB2-4A94-B460-3FE39359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50369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29EF-8BF6-4E85-8F0C-093EE6BD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4747A-B8DF-459A-A368-3EBF240DA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E4E4-920F-433F-BF47-2044109D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55F88-1CB7-40C1-918F-E9C720F1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6907E-B4B7-4953-8D47-BBF4584D3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07466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1C3E1-9EF1-4700-B40B-8912C403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B5286-2ACD-4881-9FB4-171B8E010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22A2E-078D-4063-8A90-FA6C1815E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35504-B6CA-45A2-9A00-60B50A0B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EC901-B18B-4F03-B92E-580B19105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15AE0-0376-4DC8-B020-D80A118F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56554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E6AF-39F4-4C37-B1D3-CE5C1D66C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0C1C1-A336-4633-BCFB-F4BE6A858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F4C5F-1F70-4B35-834A-5969CEA2A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8E1C0-6794-4A06-8D9C-7F623F15B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4E3EA8-0970-44ED-9AE4-8E6EA96D2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E6E81-5489-470A-B838-E8359850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8749A-7F33-4BE6-96BE-80BCD45C8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CA2DD4-98A6-47D7-9F40-89765A00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07983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87502-EC69-4DED-A710-16600946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56D43A-C375-4C4C-B2F6-4B17B6C9E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A9766-EDDF-4079-9A78-FA96A4632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B6992C-5371-4D2C-B1A3-3A4B5524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5370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D53912-1A77-4134-87E4-2ACEC806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67858-DE78-43E8-BC26-CF6378C30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57DCB-DAC2-4E65-8B4B-803BCA8E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451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29EF-8BF6-4E85-8F0C-093EE6BD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4747A-B8DF-459A-A368-3EBF240DA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E4E4-920F-433F-BF47-2044109D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27B7-B6E4-3145-8D5D-786533E2921A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55F88-1CB7-40C1-918F-E9C720F1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6907E-B4B7-4953-8D47-BBF4584D3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C741-9E35-934A-9DC6-CC5A0B3062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94007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0314-D996-472B-AD02-960223AE0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B816F-2020-4EC7-B38A-1E941ED58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F6E5A-1B2B-4346-9102-BE165BA1D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578F2-842B-4102-97D3-BD99FC28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E12E5-DE24-4C3C-B794-C585F316C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12824-686B-42AA-87B9-86776FED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04473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215B1-87A3-4E08-8B61-4B817BBB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EDCBC-4DF2-4CA4-A01D-80AAF598E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B8D06-BD47-4F14-B3EE-581E6BF11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CEEC3-6AB8-4463-85D6-4062BB0E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05A77-3012-4D37-9C0C-6B94EAB04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82A2A-BF46-40C0-A3AB-A923E1030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40633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EFD3-01F2-419C-85E0-B50BF45F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82363-61E9-48ED-8655-DC96EF98F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93EB1-32B8-4CC4-8B43-C0EA9E427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1FCC2-1E31-41A6-BC96-91A27DB5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D420E-24F3-44FC-BBDA-BF0FDF73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67139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20091D-17D9-42F5-B1F0-914EF90E8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82578-5F6D-49D3-AE02-11C8FBB0B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8A3DA-9D58-480A-A1FC-763018DF9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C668D-BD46-46EC-839A-2C7B3514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86C65-192F-423E-AE76-5013AC93B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34210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BA83-1DC9-43E4-9111-E222EEF91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E5B8D-F2D8-4C36-B738-F456E5B01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68F63-F11E-4C62-BFEB-61AE5929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E93F7-1942-4704-8B88-C976A33BC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69D88-4C15-4ADD-B768-F472CACC0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30970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68D3-D4D4-4C35-8C05-2FFE43724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34CBD-CE95-4A65-8066-2BFB2F326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0AAB5-0866-4FD7-8B9B-130FE00E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E3C16-E41F-4F41-9601-87EDA146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E4315-DAB2-4A94-B460-3FE39359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62022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29EF-8BF6-4E85-8F0C-093EE6BD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4747A-B8DF-459A-A368-3EBF240DA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E4E4-920F-433F-BF47-2044109D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55F88-1CB7-40C1-918F-E9C720F1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6907E-B4B7-4953-8D47-BBF4584D3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2789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1C3E1-9EF1-4700-B40B-8912C403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B5286-2ACD-4881-9FB4-171B8E010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22A2E-078D-4063-8A90-FA6C1815E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35504-B6CA-45A2-9A00-60B50A0B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EC901-B18B-4F03-B92E-580B19105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15AE0-0376-4DC8-B020-D80A118F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39938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E6AF-39F4-4C37-B1D3-CE5C1D66C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0C1C1-A336-4633-BCFB-F4BE6A858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F4C5F-1F70-4B35-834A-5969CEA2A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8E1C0-6794-4A06-8D9C-7F623F15B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4E3EA8-0970-44ED-9AE4-8E6EA96D2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E6E81-5489-470A-B838-E8359850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8749A-7F33-4BE6-96BE-80BCD45C8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CA2DD4-98A6-47D7-9F40-89765A00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46936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87502-EC69-4DED-A710-16600946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56D43A-C375-4C4C-B2F6-4B17B6C9E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A9766-EDDF-4079-9A78-FA96A4632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B6992C-5371-4D2C-B1A3-3A4B5524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07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1C3E1-9EF1-4700-B40B-8912C403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B5286-2ACD-4881-9FB4-171B8E010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22A2E-078D-4063-8A90-FA6C1815E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35504-B6CA-45A2-9A00-60B50A0B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27B7-B6E4-3145-8D5D-786533E2921A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EC901-B18B-4F03-B92E-580B19105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15AE0-0376-4DC8-B020-D80A118F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C741-9E35-934A-9DC6-CC5A0B3062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39744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D53912-1A77-4134-87E4-2ACEC806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67858-DE78-43E8-BC26-CF6378C30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57DCB-DAC2-4E65-8B4B-803BCA8E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778311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0314-D996-472B-AD02-960223AE0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B816F-2020-4EC7-B38A-1E941ED58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F6E5A-1B2B-4346-9102-BE165BA1D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578F2-842B-4102-97D3-BD99FC28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E12E5-DE24-4C3C-B794-C585F316C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12824-686B-42AA-87B9-86776FED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83948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215B1-87A3-4E08-8B61-4B817BBB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EDCBC-4DF2-4CA4-A01D-80AAF598E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B8D06-BD47-4F14-B3EE-581E6BF11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CEEC3-6AB8-4463-85D6-4062BB0E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05A77-3012-4D37-9C0C-6B94EAB04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82A2A-BF46-40C0-A3AB-A923E1030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87513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EFD3-01F2-419C-85E0-B50BF45F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82363-61E9-48ED-8655-DC96EF98F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93EB1-32B8-4CC4-8B43-C0EA9E427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1FCC2-1E31-41A6-BC96-91A27DB5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D420E-24F3-44FC-BBDA-BF0FDF73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9115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20091D-17D9-42F5-B1F0-914EF90E8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82578-5F6D-49D3-AE02-11C8FBB0B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8A3DA-9D58-480A-A1FC-763018DF9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C668D-BD46-46EC-839A-2C7B3514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86C65-192F-423E-AE76-5013AC93B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51547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BA83-1DC9-43E4-9111-E222EEF91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E5B8D-F2D8-4C36-B738-F456E5B01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68F63-F11E-4C62-BFEB-61AE5929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E93F7-1942-4704-8B88-C976A33BC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69D88-4C15-4ADD-B768-F472CACC0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34131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68D3-D4D4-4C35-8C05-2FFE43724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34CBD-CE95-4A65-8066-2BFB2F326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0AAB5-0866-4FD7-8B9B-130FE00E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E3C16-E41F-4F41-9601-87EDA146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E4315-DAB2-4A94-B460-3FE39359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825712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29EF-8BF6-4E85-8F0C-093EE6BD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4747A-B8DF-459A-A368-3EBF240DA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E4E4-920F-433F-BF47-2044109D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55F88-1CB7-40C1-918F-E9C720F1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6907E-B4B7-4953-8D47-BBF4584D3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62917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1C3E1-9EF1-4700-B40B-8912C403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B5286-2ACD-4881-9FB4-171B8E010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22A2E-078D-4063-8A90-FA6C1815E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35504-B6CA-45A2-9A00-60B50A0B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EC901-B18B-4F03-B92E-580B19105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15AE0-0376-4DC8-B020-D80A118F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4553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E6AF-39F4-4C37-B1D3-CE5C1D66C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0C1C1-A336-4633-BCFB-F4BE6A858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F4C5F-1F70-4B35-834A-5969CEA2A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8E1C0-6794-4A06-8D9C-7F623F15B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4E3EA8-0970-44ED-9AE4-8E6EA96D2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E6E81-5489-470A-B838-E8359850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8749A-7F33-4BE6-96BE-80BCD45C8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CA2DD4-98A6-47D7-9F40-89765A00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14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E6AF-39F4-4C37-B1D3-CE5C1D66C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0C1C1-A336-4633-BCFB-F4BE6A858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F4C5F-1F70-4B35-834A-5969CEA2A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8E1C0-6794-4A06-8D9C-7F623F15B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4E3EA8-0970-44ED-9AE4-8E6EA96D2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E6E81-5489-470A-B838-E8359850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27B7-B6E4-3145-8D5D-786533E2921A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8749A-7F33-4BE6-96BE-80BCD45C8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CA2DD4-98A6-47D7-9F40-89765A00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C741-9E35-934A-9DC6-CC5A0B3062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85788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87502-EC69-4DED-A710-16600946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56D43A-C375-4C4C-B2F6-4B17B6C9E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A9766-EDDF-4079-9A78-FA96A4632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B6992C-5371-4D2C-B1A3-3A4B5524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51620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D53912-1A77-4134-87E4-2ACEC806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67858-DE78-43E8-BC26-CF6378C30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57DCB-DAC2-4E65-8B4B-803BCA8E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064252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0314-D996-472B-AD02-960223AE0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B816F-2020-4EC7-B38A-1E941ED58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F6E5A-1B2B-4346-9102-BE165BA1D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578F2-842B-4102-97D3-BD99FC28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E12E5-DE24-4C3C-B794-C585F316C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12824-686B-42AA-87B9-86776FED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153670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215B1-87A3-4E08-8B61-4B817BBB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EDCBC-4DF2-4CA4-A01D-80AAF598E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B8D06-BD47-4F14-B3EE-581E6BF11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CEEC3-6AB8-4463-85D6-4062BB0E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05A77-3012-4D37-9C0C-6B94EAB04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82A2A-BF46-40C0-A3AB-A923E1030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83384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EFD3-01F2-419C-85E0-B50BF45F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82363-61E9-48ED-8655-DC96EF98F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93EB1-32B8-4CC4-8B43-C0EA9E427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1FCC2-1E31-41A6-BC96-91A27DB5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D420E-24F3-44FC-BBDA-BF0FDF73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87918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20091D-17D9-42F5-B1F0-914EF90E8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82578-5F6D-49D3-AE02-11C8FBB0B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8A3DA-9D58-480A-A1FC-763018DF9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C668D-BD46-46EC-839A-2C7B3514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86C65-192F-423E-AE76-5013AC93B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166035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BA83-1DC9-43E4-9111-E222EEF91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E5B8D-F2D8-4C36-B738-F456E5B01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68F63-F11E-4C62-BFEB-61AE5929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E93F7-1942-4704-8B88-C976A33BC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69D88-4C15-4ADD-B768-F472CACC0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991235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68D3-D4D4-4C35-8C05-2FFE43724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34CBD-CE95-4A65-8066-2BFB2F326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0AAB5-0866-4FD7-8B9B-130FE00E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E3C16-E41F-4F41-9601-87EDA146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E4315-DAB2-4A94-B460-3FE39359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112766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29EF-8BF6-4E85-8F0C-093EE6BD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4747A-B8DF-459A-A368-3EBF240DA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E4E4-920F-433F-BF47-2044109D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55F88-1CB7-40C1-918F-E9C720F1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6907E-B4B7-4953-8D47-BBF4584D3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72478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1C3E1-9EF1-4700-B40B-8912C403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B5286-2ACD-4881-9FB4-171B8E010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22A2E-078D-4063-8A90-FA6C1815E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35504-B6CA-45A2-9A00-60B50A0B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EC901-B18B-4F03-B92E-580B19105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15AE0-0376-4DC8-B020-D80A118F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970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87502-EC69-4DED-A710-16600946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56D43A-C375-4C4C-B2F6-4B17B6C9E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27B7-B6E4-3145-8D5D-786533E2921A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A9766-EDDF-4079-9A78-FA96A4632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B6992C-5371-4D2C-B1A3-3A4B5524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C741-9E35-934A-9DC6-CC5A0B3062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048044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E6AF-39F4-4C37-B1D3-CE5C1D66C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0C1C1-A336-4633-BCFB-F4BE6A858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F4C5F-1F70-4B35-834A-5969CEA2A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8E1C0-6794-4A06-8D9C-7F623F15B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4E3EA8-0970-44ED-9AE4-8E6EA96D2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E6E81-5489-470A-B838-E8359850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8749A-7F33-4BE6-96BE-80BCD45C8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CA2DD4-98A6-47D7-9F40-89765A00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200825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87502-EC69-4DED-A710-16600946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56D43A-C375-4C4C-B2F6-4B17B6C9E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A9766-EDDF-4079-9A78-FA96A4632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B6992C-5371-4D2C-B1A3-3A4B5524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859752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D53912-1A77-4134-87E4-2ACEC806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67858-DE78-43E8-BC26-CF6378C30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57DCB-DAC2-4E65-8B4B-803BCA8E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959226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0314-D996-472B-AD02-960223AE0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B816F-2020-4EC7-B38A-1E941ED58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F6E5A-1B2B-4346-9102-BE165BA1D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578F2-842B-4102-97D3-BD99FC28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E12E5-DE24-4C3C-B794-C585F316C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12824-686B-42AA-87B9-86776FED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138919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215B1-87A3-4E08-8B61-4B817BBB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EDCBC-4DF2-4CA4-A01D-80AAF598E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B8D06-BD47-4F14-B3EE-581E6BF11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CEEC3-6AB8-4463-85D6-4062BB0E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05A77-3012-4D37-9C0C-6B94EAB04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82A2A-BF46-40C0-A3AB-A923E1030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93249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EFD3-01F2-419C-85E0-B50BF45F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82363-61E9-48ED-8655-DC96EF98F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93EB1-32B8-4CC4-8B43-C0EA9E427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1FCC2-1E31-41A6-BC96-91A27DB5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D420E-24F3-44FC-BBDA-BF0FDF73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733874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20091D-17D9-42F5-B1F0-914EF90E8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82578-5F6D-49D3-AE02-11C8FBB0B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8A3DA-9D58-480A-A1FC-763018DF9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C668D-BD46-46EC-839A-2C7B3514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86C65-192F-423E-AE76-5013AC93B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016923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BA83-1DC9-43E4-9111-E222EEF91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E5B8D-F2D8-4C36-B738-F456E5B01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68F63-F11E-4C62-BFEB-61AE5929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E93F7-1942-4704-8B88-C976A33BC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69D88-4C15-4ADD-B768-F472CACC0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683089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68D3-D4D4-4C35-8C05-2FFE43724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34CBD-CE95-4A65-8066-2BFB2F326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0AAB5-0866-4FD7-8B9B-130FE00E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E3C16-E41F-4F41-9601-87EDA146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E4315-DAB2-4A94-B460-3FE39359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55170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29EF-8BF6-4E85-8F0C-093EE6BD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4747A-B8DF-459A-A368-3EBF240DA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E4E4-920F-433F-BF47-2044109D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55F88-1CB7-40C1-918F-E9C720F1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6907E-B4B7-4953-8D47-BBF4584D3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394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D53912-1A77-4134-87E4-2ACEC806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27B7-B6E4-3145-8D5D-786533E2921A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67858-DE78-43E8-BC26-CF6378C30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57DCB-DAC2-4E65-8B4B-803BCA8E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C741-9E35-934A-9DC6-CC5A0B3062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971847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1C3E1-9EF1-4700-B40B-8912C403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B5286-2ACD-4881-9FB4-171B8E010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22A2E-078D-4063-8A90-FA6C1815E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35504-B6CA-45A2-9A00-60B50A0B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EC901-B18B-4F03-B92E-580B19105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15AE0-0376-4DC8-B020-D80A118F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22559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E6AF-39F4-4C37-B1D3-CE5C1D66C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0C1C1-A336-4633-BCFB-F4BE6A858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F4C5F-1F70-4B35-834A-5969CEA2A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8E1C0-6794-4A06-8D9C-7F623F15B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4E3EA8-0970-44ED-9AE4-8E6EA96D2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E6E81-5489-470A-B838-E8359850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8749A-7F33-4BE6-96BE-80BCD45C8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CA2DD4-98A6-47D7-9F40-89765A00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578825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87502-EC69-4DED-A710-16600946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56D43A-C375-4C4C-B2F6-4B17B6C9E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A9766-EDDF-4079-9A78-FA96A4632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B6992C-5371-4D2C-B1A3-3A4B5524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098409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D53912-1A77-4134-87E4-2ACEC806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67858-DE78-43E8-BC26-CF6378C30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57DCB-DAC2-4E65-8B4B-803BCA8E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180190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0314-D996-472B-AD02-960223AE0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B816F-2020-4EC7-B38A-1E941ED58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F6E5A-1B2B-4346-9102-BE165BA1D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578F2-842B-4102-97D3-BD99FC28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E12E5-DE24-4C3C-B794-C585F316C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12824-686B-42AA-87B9-86776FED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075950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215B1-87A3-4E08-8B61-4B817BBB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EDCBC-4DF2-4CA4-A01D-80AAF598E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B8D06-BD47-4F14-B3EE-581E6BF11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CEEC3-6AB8-4463-85D6-4062BB0E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05A77-3012-4D37-9C0C-6B94EAB04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82A2A-BF46-40C0-A3AB-A923E1030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143316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EFD3-01F2-419C-85E0-B50BF45F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82363-61E9-48ED-8655-DC96EF98F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93EB1-32B8-4CC4-8B43-C0EA9E427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1FCC2-1E31-41A6-BC96-91A27DB5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D420E-24F3-44FC-BBDA-BF0FDF73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775118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20091D-17D9-42F5-B1F0-914EF90E8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82578-5F6D-49D3-AE02-11C8FBB0B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8A3DA-9D58-480A-A1FC-763018DF9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C668D-BD46-46EC-839A-2C7B3514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86C65-192F-423E-AE76-5013AC93B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206316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BA83-1DC9-43E4-9111-E222EEF91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E5B8D-F2D8-4C36-B738-F456E5B01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68F63-F11E-4C62-BFEB-61AE5929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E93F7-1942-4704-8B88-C976A33BC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69D88-4C15-4ADD-B768-F472CACC0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698611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68D3-D4D4-4C35-8C05-2FFE43724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34CBD-CE95-4A65-8066-2BFB2F326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0AAB5-0866-4FD7-8B9B-130FE00E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E3C16-E41F-4F41-9601-87EDA146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E4315-DAB2-4A94-B460-3FE39359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28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0314-D996-472B-AD02-960223AE0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B816F-2020-4EC7-B38A-1E941ED58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F6E5A-1B2B-4346-9102-BE165BA1D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578F2-842B-4102-97D3-BD99FC28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27B7-B6E4-3145-8D5D-786533E2921A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E12E5-DE24-4C3C-B794-C585F316C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12824-686B-42AA-87B9-86776FED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C741-9E35-934A-9DC6-CC5A0B3062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190107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29EF-8BF6-4E85-8F0C-093EE6BD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4747A-B8DF-459A-A368-3EBF240DA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E4E4-920F-433F-BF47-2044109D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55F88-1CB7-40C1-918F-E9C720F1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6907E-B4B7-4953-8D47-BBF4584D3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864919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1C3E1-9EF1-4700-B40B-8912C403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B5286-2ACD-4881-9FB4-171B8E010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22A2E-078D-4063-8A90-FA6C1815E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35504-B6CA-45A2-9A00-60B50A0B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EC901-B18B-4F03-B92E-580B19105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15AE0-0376-4DC8-B020-D80A118F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4077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E6AF-39F4-4C37-B1D3-CE5C1D66C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0C1C1-A336-4633-BCFB-F4BE6A858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F4C5F-1F70-4B35-834A-5969CEA2A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8E1C0-6794-4A06-8D9C-7F623F15B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4E3EA8-0970-44ED-9AE4-8E6EA96D2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E6E81-5489-470A-B838-E8359850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8749A-7F33-4BE6-96BE-80BCD45C8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CA2DD4-98A6-47D7-9F40-89765A00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988645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87502-EC69-4DED-A710-16600946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56D43A-C375-4C4C-B2F6-4B17B6C9E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A9766-EDDF-4079-9A78-FA96A4632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B6992C-5371-4D2C-B1A3-3A4B5524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050673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D53912-1A77-4134-87E4-2ACEC806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67858-DE78-43E8-BC26-CF6378C30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57DCB-DAC2-4E65-8B4B-803BCA8E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572286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0314-D996-472B-AD02-960223AE0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B816F-2020-4EC7-B38A-1E941ED58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F6E5A-1B2B-4346-9102-BE165BA1D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578F2-842B-4102-97D3-BD99FC28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E12E5-DE24-4C3C-B794-C585F316C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12824-686B-42AA-87B9-86776FED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249204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215B1-87A3-4E08-8B61-4B817BBB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EDCBC-4DF2-4CA4-A01D-80AAF598E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B8D06-BD47-4F14-B3EE-581E6BF11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CEEC3-6AB8-4463-85D6-4062BB0E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05A77-3012-4D37-9C0C-6B94EAB04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82A2A-BF46-40C0-A3AB-A923E1030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716592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EFD3-01F2-419C-85E0-B50BF45F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82363-61E9-48ED-8655-DC96EF98F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93EB1-32B8-4CC4-8B43-C0EA9E427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1FCC2-1E31-41A6-BC96-91A27DB5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D420E-24F3-44FC-BBDA-BF0FDF73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096167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20091D-17D9-42F5-B1F0-914EF90E8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82578-5F6D-49D3-AE02-11C8FBB0B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8A3DA-9D58-480A-A1FC-763018DF9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C668D-BD46-46EC-839A-2C7B3514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86C65-192F-423E-AE76-5013AC93B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618564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BA83-1DC9-43E4-9111-E222EEF91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E5B8D-F2D8-4C36-B738-F456E5B01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68F63-F11E-4C62-BFEB-61AE5929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E93F7-1942-4704-8B88-C976A33BC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69D88-4C15-4ADD-B768-F472CACC0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81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215B1-87A3-4E08-8B61-4B817BBB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EDCBC-4DF2-4CA4-A01D-80AAF598E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B8D06-BD47-4F14-B3EE-581E6BF11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CEEC3-6AB8-4463-85D6-4062BB0E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27B7-B6E4-3145-8D5D-786533E2921A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05A77-3012-4D37-9C0C-6B94EAB04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82A2A-BF46-40C0-A3AB-A923E1030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C741-9E35-934A-9DC6-CC5A0B3062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686343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68D3-D4D4-4C35-8C05-2FFE43724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34CBD-CE95-4A65-8066-2BFB2F326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0AAB5-0866-4FD7-8B9B-130FE00E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E3C16-E41F-4F41-9601-87EDA146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E4315-DAB2-4A94-B460-3FE39359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578104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29EF-8BF6-4E85-8F0C-093EE6BD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4747A-B8DF-459A-A368-3EBF240DA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E4E4-920F-433F-BF47-2044109D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55F88-1CB7-40C1-918F-E9C720F1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6907E-B4B7-4953-8D47-BBF4584D3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30545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1C3E1-9EF1-4700-B40B-8912C403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B5286-2ACD-4881-9FB4-171B8E010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22A2E-078D-4063-8A90-FA6C1815E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35504-B6CA-45A2-9A00-60B50A0B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EC901-B18B-4F03-B92E-580B19105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15AE0-0376-4DC8-B020-D80A118F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610206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E6AF-39F4-4C37-B1D3-CE5C1D66C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0C1C1-A336-4633-BCFB-F4BE6A858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F4C5F-1F70-4B35-834A-5969CEA2A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8E1C0-6794-4A06-8D9C-7F623F15B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4E3EA8-0970-44ED-9AE4-8E6EA96D2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E6E81-5489-470A-B838-E8359850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8749A-7F33-4BE6-96BE-80BCD45C8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CA2DD4-98A6-47D7-9F40-89765A00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379180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87502-EC69-4DED-A710-16600946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56D43A-C375-4C4C-B2F6-4B17B6C9E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A9766-EDDF-4079-9A78-FA96A4632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B6992C-5371-4D2C-B1A3-3A4B5524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445928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D53912-1A77-4134-87E4-2ACEC806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67858-DE78-43E8-BC26-CF6378C30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57DCB-DAC2-4E65-8B4B-803BCA8E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928217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0314-D996-472B-AD02-960223AE0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B816F-2020-4EC7-B38A-1E941ED58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F6E5A-1B2B-4346-9102-BE165BA1D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578F2-842B-4102-97D3-BD99FC28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E12E5-DE24-4C3C-B794-C585F316C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12824-686B-42AA-87B9-86776FED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63616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215B1-87A3-4E08-8B61-4B817BBB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EDCBC-4DF2-4CA4-A01D-80AAF598E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B8D06-BD47-4F14-B3EE-581E6BF11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CEEC3-6AB8-4463-85D6-4062BB0E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05A77-3012-4D37-9C0C-6B94EAB04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82A2A-BF46-40C0-A3AB-A923E1030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21859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EFD3-01F2-419C-85E0-B50BF45F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82363-61E9-48ED-8655-DC96EF98F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93EB1-32B8-4CC4-8B43-C0EA9E427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1FCC2-1E31-41A6-BC96-91A27DB5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D420E-24F3-44FC-BBDA-BF0FDF73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826035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20091D-17D9-42F5-B1F0-914EF90E8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82578-5F6D-49D3-AE02-11C8FBB0B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8A3DA-9D58-480A-A1FC-763018DF9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C668D-BD46-46EC-839A-2C7B3514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86C65-192F-423E-AE76-5013AC93B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588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EBDFF7-5F2A-4E25-8B5B-12F37058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643E5-8F51-43B2-9C0D-675EC4C1D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A8045-EBBD-4A79-9FFE-CE41D331C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227B7-B6E4-3145-8D5D-786533E2921A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898F3-781F-4FEB-84FC-FAD2FC416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AC210-F164-43AB-8C06-6FAD6EC1A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0C741-9E35-934A-9DC6-CC5A0B3062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205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EBDFF7-5F2A-4E25-8B5B-12F37058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643E5-8F51-43B2-9C0D-675EC4C1D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A8045-EBBD-4A79-9FFE-CE41D331C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898F3-781F-4FEB-84FC-FAD2FC416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AC210-F164-43AB-8C06-6FAD6EC1A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023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EBDFF7-5F2A-4E25-8B5B-12F37058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643E5-8F51-43B2-9C0D-675EC4C1D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A8045-EBBD-4A79-9FFE-CE41D331C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898F3-781F-4FEB-84FC-FAD2FC416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AC210-F164-43AB-8C06-6FAD6EC1A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577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EBDFF7-5F2A-4E25-8B5B-12F37058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643E5-8F51-43B2-9C0D-675EC4C1D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A8045-EBBD-4A79-9FFE-CE41D331C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898F3-781F-4FEB-84FC-FAD2FC416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AC210-F164-43AB-8C06-6FAD6EC1A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675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EBDFF7-5F2A-4E25-8B5B-12F37058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643E5-8F51-43B2-9C0D-675EC4C1D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A8045-EBBD-4A79-9FFE-CE41D331C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898F3-781F-4FEB-84FC-FAD2FC416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AC210-F164-43AB-8C06-6FAD6EC1A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3377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EBDFF7-5F2A-4E25-8B5B-12F37058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643E5-8F51-43B2-9C0D-675EC4C1D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A8045-EBBD-4A79-9FFE-CE41D331C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898F3-781F-4FEB-84FC-FAD2FC416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AC210-F164-43AB-8C06-6FAD6EC1A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294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EBDFF7-5F2A-4E25-8B5B-12F37058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643E5-8F51-43B2-9C0D-675EC4C1D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A8045-EBBD-4A79-9FFE-CE41D331C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898F3-781F-4FEB-84FC-FAD2FC416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AC210-F164-43AB-8C06-6FAD6EC1A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585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EBDFF7-5F2A-4E25-8B5B-12F37058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643E5-8F51-43B2-9C0D-675EC4C1D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A8045-EBBD-4A79-9FFE-CE41D331C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898F3-781F-4FEB-84FC-FAD2FC416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AC210-F164-43AB-8C06-6FAD6EC1A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512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EBDFF7-5F2A-4E25-8B5B-12F37058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643E5-8F51-43B2-9C0D-675EC4C1D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A8045-EBBD-4A79-9FFE-CE41D331C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88AF-0197-41B6-93F9-59FAE08A44B8}" type="datetimeFigureOut">
              <a:rPr lang="en-AU" smtClean="0"/>
              <a:t>21/09/2022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898F3-781F-4FEB-84FC-FAD2FC416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AC210-F164-43AB-8C06-6FAD6EC1A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5C456-9666-4A68-81CF-5F3BC05A1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048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sv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9.png"/><Relationship Id="rId5" Type="http://schemas.openxmlformats.org/officeDocument/2006/relationships/hyperlink" Target="https://support.microsoft.com/en-us/office/send-an-announcement-to-a-channel-8f244ea6-235a-4dcc-9143-9c5b801b4992" TargetMode="External"/><Relationship Id="rId4" Type="http://schemas.openxmlformats.org/officeDocument/2006/relationships/hyperlink" Target="https://support.microsoft.com/en-us/office/save-a-slide-58a32e76-2026-431c-9d2b-e8312e49dae7" TargetMode="Externa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C7D3492-33E6-9739-BBF0-76CCD430E280}"/>
              </a:ext>
            </a:extLst>
          </p:cNvPr>
          <p:cNvSpPr/>
          <p:nvPr/>
        </p:nvSpPr>
        <p:spPr>
          <a:xfrm>
            <a:off x="0" y="2636837"/>
            <a:ext cx="12192000" cy="158432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8ACDA6-6C7C-E2F0-1A98-ECA04ACD0D2D}"/>
              </a:ext>
            </a:extLst>
          </p:cNvPr>
          <p:cNvSpPr txBox="1"/>
          <p:nvPr/>
        </p:nvSpPr>
        <p:spPr>
          <a:xfrm>
            <a:off x="531593" y="342278"/>
            <a:ext cx="10913807" cy="20928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A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00300000000000000" pitchFamily="2" charset="-127"/>
                <a:ea typeface="Microsoft GothicNeo" panose="02000300000000000000" pitchFamily="2" charset="-127"/>
                <a:cs typeface="Microsoft GothicNeo" panose="02000300000000000000" pitchFamily="2" charset="-127"/>
              </a:rPr>
              <a:t>Teams Announcement Banner Template</a:t>
            </a:r>
          </a:p>
          <a:p>
            <a:endParaRPr lang="en-AU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00300000000000000" pitchFamily="2" charset="-127"/>
              <a:ea typeface="Microsoft GothicNeo" panose="02000300000000000000" pitchFamily="2" charset="-127"/>
              <a:cs typeface="Microsoft GothicNeo" panose="02000300000000000000" pitchFamily="2" charset="-127"/>
            </a:endParaRPr>
          </a:p>
          <a:p>
            <a:r>
              <a:rPr lang="en-A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/>
                <a:ea typeface="Microsoft GothicNeo"/>
                <a:cs typeface="Microsoft GothicNeo"/>
              </a:rPr>
              <a:t>1)  Put everything you want visible in the blue rectangle below. Change the background, if you like.</a:t>
            </a:r>
          </a:p>
          <a:p>
            <a:r>
              <a:rPr lang="en-A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/>
                <a:ea typeface="Microsoft GothicNeo"/>
                <a:cs typeface="Microsoft GothicNeo"/>
              </a:rPr>
              <a:t>2) Once added, export this slide as an image (PNG). </a:t>
            </a:r>
            <a:r>
              <a:rPr lang="en-A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/>
                <a:ea typeface="Microsoft GothicNeo"/>
                <a:cs typeface="Microsoft GothicNeo"/>
                <a:hlinkClick r:id="rId4" tooltip="Visit this URL to learn more.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[Show me how]</a:t>
            </a:r>
            <a:endParaRPr lang="en-AU"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/>
              <a:ea typeface="Microsoft GothicNeo"/>
              <a:cs typeface="Microsoft GothicNeo"/>
            </a:endParaRPr>
          </a:p>
          <a:p>
            <a:r>
              <a:rPr lang="en-A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/>
                <a:ea typeface="Microsoft GothicNeo"/>
                <a:cs typeface="Microsoft GothicNeo"/>
              </a:rPr>
              <a:t>3) Go to Teams &amp; make a new announcement in a channel. </a:t>
            </a:r>
            <a:r>
              <a:rPr lang="en-A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/>
                <a:ea typeface="Microsoft GothicNeo"/>
                <a:cs typeface="Microsoft GothicNe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[Show me how]</a:t>
            </a:r>
            <a:endParaRPr lang="en-AU"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/>
              <a:ea typeface="Microsoft GothicNeo"/>
              <a:cs typeface="Microsoft GothicNeo"/>
            </a:endParaRPr>
          </a:p>
          <a:p>
            <a:r>
              <a:rPr lang="en-A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/>
                <a:ea typeface="Microsoft GothicNeo"/>
                <a:cs typeface="Microsoft GothicNeo"/>
              </a:rPr>
              <a:t>4) Find the saved PNG file and add it as an image. Teams will crop out these instructions &amp; leave you with a great-looking announcement banner!</a:t>
            </a:r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1624041-D43F-EC57-2F5B-6E3B1DCAAB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2764" y="4948390"/>
            <a:ext cx="2530151" cy="1260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60DD64F7-0827-043A-15F5-42E703C892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7840" y="2627452"/>
            <a:ext cx="1656815" cy="1656815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8A09B1CA-0AB2-4233-8FF2-964A92A159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43225" y="4948390"/>
            <a:ext cx="2533662" cy="1260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0A639C0-5A65-98D3-DD44-5A171A8B17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393" y="4753343"/>
            <a:ext cx="2912061" cy="165016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783525-4BCA-FAA4-5EA8-D9933CE48181}"/>
              </a:ext>
            </a:extLst>
          </p:cNvPr>
          <p:cNvCxnSpPr>
            <a:cxnSpLocks/>
          </p:cNvCxnSpPr>
          <p:nvPr/>
        </p:nvCxnSpPr>
        <p:spPr>
          <a:xfrm>
            <a:off x="3325693" y="5578427"/>
            <a:ext cx="1153173" cy="0"/>
          </a:xfrm>
          <a:prstGeom prst="straightConnector1">
            <a:avLst/>
          </a:prstGeom>
          <a:ln w="254000" cap="rnd">
            <a:solidFill>
              <a:schemeClr val="tx1">
                <a:lumMod val="65000"/>
                <a:lumOff val="35000"/>
              </a:schemeClr>
            </a:solidFill>
            <a:round/>
            <a:headEnd type="none" w="med" len="lg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AF0F10-961C-65EF-DE07-1675FEB54489}"/>
              </a:ext>
            </a:extLst>
          </p:cNvPr>
          <p:cNvCxnSpPr>
            <a:cxnSpLocks/>
          </p:cNvCxnSpPr>
          <p:nvPr/>
        </p:nvCxnSpPr>
        <p:spPr>
          <a:xfrm>
            <a:off x="7840855" y="5578427"/>
            <a:ext cx="1153173" cy="0"/>
          </a:xfrm>
          <a:prstGeom prst="straightConnector1">
            <a:avLst/>
          </a:prstGeom>
          <a:ln w="254000" cap="rnd">
            <a:solidFill>
              <a:schemeClr val="tx1">
                <a:lumMod val="65000"/>
                <a:lumOff val="35000"/>
              </a:schemeClr>
            </a:solidFill>
            <a:round/>
            <a:headEnd type="none" w="med" len="lg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330642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Presentation Theme">
  <a:themeElements>
    <a:clrScheme name="TQ">
      <a:dk1>
        <a:sysClr val="windowText" lastClr="000000"/>
      </a:dk1>
      <a:lt1>
        <a:sysClr val="window" lastClr="FFFFFF"/>
      </a:lt1>
      <a:dk2>
        <a:srgbClr val="E31B23"/>
      </a:dk2>
      <a:lt2>
        <a:srgbClr val="F2F2F2"/>
      </a:lt2>
      <a:accent1>
        <a:srgbClr val="4472C4"/>
      </a:accent1>
      <a:accent2>
        <a:srgbClr val="E31B2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Q - Helvetica Neue">
      <a:majorFont>
        <a:latin typeface="HelveticaNeueLT Com 95 Blk"/>
        <a:ea typeface=""/>
        <a:cs typeface=""/>
      </a:majorFont>
      <a:minorFont>
        <a:latin typeface="HelveticaNeueLT Com 55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Presentation Theme" id="{0A352143-CE2F-45F9-83D9-A62716697A97}" vid="{4BAAA44C-5A63-47C6-84FD-0438F7452ADC}"/>
    </a:ext>
  </a:extLst>
</a:theme>
</file>

<file path=ppt/theme/theme2.xml><?xml version="1.0" encoding="utf-8"?>
<a:theme xmlns:a="http://schemas.openxmlformats.org/drawingml/2006/main" name="TQ - White (Small Logo)">
  <a:themeElements>
    <a:clrScheme name="TQ">
      <a:dk1>
        <a:sysClr val="windowText" lastClr="000000"/>
      </a:dk1>
      <a:lt1>
        <a:sysClr val="window" lastClr="FFFFFF"/>
      </a:lt1>
      <a:dk2>
        <a:srgbClr val="E31B23"/>
      </a:dk2>
      <a:lt2>
        <a:srgbClr val="F2F2F2"/>
      </a:lt2>
      <a:accent1>
        <a:srgbClr val="4472C4"/>
      </a:accent1>
      <a:accent2>
        <a:srgbClr val="E31B2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Q - Helvetica Neue">
      <a:majorFont>
        <a:latin typeface="HelveticaNeueLT Com 95 Blk"/>
        <a:ea typeface=""/>
        <a:cs typeface=""/>
      </a:majorFont>
      <a:minorFont>
        <a:latin typeface="HelveticaNeueLT Com 55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Q - White (No Logo)">
  <a:themeElements>
    <a:clrScheme name="TQ">
      <a:dk1>
        <a:sysClr val="windowText" lastClr="000000"/>
      </a:dk1>
      <a:lt1>
        <a:sysClr val="window" lastClr="FFFFFF"/>
      </a:lt1>
      <a:dk2>
        <a:srgbClr val="E31B23"/>
      </a:dk2>
      <a:lt2>
        <a:srgbClr val="F2F2F2"/>
      </a:lt2>
      <a:accent1>
        <a:srgbClr val="4472C4"/>
      </a:accent1>
      <a:accent2>
        <a:srgbClr val="E31B2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Q - Helvetica Neue">
      <a:majorFont>
        <a:latin typeface="HelveticaNeueLT Com 95 Blk"/>
        <a:ea typeface=""/>
        <a:cs typeface=""/>
      </a:majorFont>
      <a:minorFont>
        <a:latin typeface="HelveticaNeueLT Com 55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Q Red (Large Logo)">
  <a:themeElements>
    <a:clrScheme name="TQ (Red)">
      <a:dk1>
        <a:sysClr val="windowText" lastClr="000000"/>
      </a:dk1>
      <a:lt1>
        <a:sysClr val="window" lastClr="FFFFFF"/>
      </a:lt1>
      <a:dk2>
        <a:srgbClr val="E31B23"/>
      </a:dk2>
      <a:lt2>
        <a:srgbClr val="F2F2F2"/>
      </a:lt2>
      <a:accent1>
        <a:srgbClr val="4472C4"/>
      </a:accent1>
      <a:accent2>
        <a:srgbClr val="E31B2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Q - Helvetica Neue">
      <a:majorFont>
        <a:latin typeface="HelveticaNeueLT Com 95 Blk"/>
        <a:ea typeface=""/>
        <a:cs typeface=""/>
      </a:majorFont>
      <a:minorFont>
        <a:latin typeface="HelveticaNeueLT Com 55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Q Red (Small Logo)">
  <a:themeElements>
    <a:clrScheme name="TQ (Red)">
      <a:dk1>
        <a:sysClr val="windowText" lastClr="000000"/>
      </a:dk1>
      <a:lt1>
        <a:sysClr val="window" lastClr="FFFFFF"/>
      </a:lt1>
      <a:dk2>
        <a:srgbClr val="E31B23"/>
      </a:dk2>
      <a:lt2>
        <a:srgbClr val="F2F2F2"/>
      </a:lt2>
      <a:accent1>
        <a:srgbClr val="4472C4"/>
      </a:accent1>
      <a:accent2>
        <a:srgbClr val="E31B2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Q - Helvetica Neue">
      <a:majorFont>
        <a:latin typeface="HelveticaNeueLT Com 95 Blk"/>
        <a:ea typeface=""/>
        <a:cs typeface=""/>
      </a:majorFont>
      <a:minorFont>
        <a:latin typeface="HelveticaNeueLT Com 55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Q Red (No Logo)">
  <a:themeElements>
    <a:clrScheme name="TQ (Red)">
      <a:dk1>
        <a:sysClr val="windowText" lastClr="000000"/>
      </a:dk1>
      <a:lt1>
        <a:sysClr val="window" lastClr="FFFFFF"/>
      </a:lt1>
      <a:dk2>
        <a:srgbClr val="E31B23"/>
      </a:dk2>
      <a:lt2>
        <a:srgbClr val="F2F2F2"/>
      </a:lt2>
      <a:accent1>
        <a:srgbClr val="4472C4"/>
      </a:accent1>
      <a:accent2>
        <a:srgbClr val="E31B2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Q - Helvetica Neue">
      <a:majorFont>
        <a:latin typeface="HelveticaNeueLT Com 95 Blk"/>
        <a:ea typeface=""/>
        <a:cs typeface=""/>
      </a:majorFont>
      <a:minorFont>
        <a:latin typeface="HelveticaNeueLT Com 55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Q Black (Large Logo)">
  <a:themeElements>
    <a:clrScheme name="TQ (Red)">
      <a:dk1>
        <a:sysClr val="windowText" lastClr="000000"/>
      </a:dk1>
      <a:lt1>
        <a:sysClr val="window" lastClr="FFFFFF"/>
      </a:lt1>
      <a:dk2>
        <a:srgbClr val="E31B23"/>
      </a:dk2>
      <a:lt2>
        <a:srgbClr val="F2F2F2"/>
      </a:lt2>
      <a:accent1>
        <a:srgbClr val="4472C4"/>
      </a:accent1>
      <a:accent2>
        <a:srgbClr val="E31B2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Q - Helvetica Neue">
      <a:majorFont>
        <a:latin typeface="HelveticaNeueLT Com 95 Blk"/>
        <a:ea typeface=""/>
        <a:cs typeface=""/>
      </a:majorFont>
      <a:minorFont>
        <a:latin typeface="HelveticaNeueLT Com 55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Q Black (Small Logo)">
  <a:themeElements>
    <a:clrScheme name="TQ (Red)">
      <a:dk1>
        <a:sysClr val="windowText" lastClr="000000"/>
      </a:dk1>
      <a:lt1>
        <a:sysClr val="window" lastClr="FFFFFF"/>
      </a:lt1>
      <a:dk2>
        <a:srgbClr val="E31B23"/>
      </a:dk2>
      <a:lt2>
        <a:srgbClr val="F2F2F2"/>
      </a:lt2>
      <a:accent1>
        <a:srgbClr val="4472C4"/>
      </a:accent1>
      <a:accent2>
        <a:srgbClr val="E31B2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Q - Helvetica Neue">
      <a:majorFont>
        <a:latin typeface="HelveticaNeueLT Com 95 Blk"/>
        <a:ea typeface=""/>
        <a:cs typeface=""/>
      </a:majorFont>
      <a:minorFont>
        <a:latin typeface="HelveticaNeueLT Com 55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Q Black (No Logo)">
  <a:themeElements>
    <a:clrScheme name="TQ (Red)">
      <a:dk1>
        <a:sysClr val="windowText" lastClr="000000"/>
      </a:dk1>
      <a:lt1>
        <a:sysClr val="window" lastClr="FFFFFF"/>
      </a:lt1>
      <a:dk2>
        <a:srgbClr val="E31B23"/>
      </a:dk2>
      <a:lt2>
        <a:srgbClr val="F2F2F2"/>
      </a:lt2>
      <a:accent1>
        <a:srgbClr val="4472C4"/>
      </a:accent1>
      <a:accent2>
        <a:srgbClr val="E31B2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Q - Helvetica Neue">
      <a:majorFont>
        <a:latin typeface="HelveticaNeueLT Com 95 Blk"/>
        <a:ea typeface=""/>
        <a:cs typeface=""/>
      </a:majorFont>
      <a:minorFont>
        <a:latin typeface="HelveticaNeueLT Com 55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TQ - PPTX Theme</Template>
  <TotalTime>152</TotalTime>
  <Words>94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Microsoft GothicNeo</vt:lpstr>
      <vt:lpstr>Arial</vt:lpstr>
      <vt:lpstr>HelveticaNeueLT Com 55 Roman</vt:lpstr>
      <vt:lpstr>HelveticaNeueLT Com 95 Blk</vt:lpstr>
      <vt:lpstr>Powerpoint Presentation Theme</vt:lpstr>
      <vt:lpstr>TQ - White (Small Logo)</vt:lpstr>
      <vt:lpstr>TQ - White (No Logo)</vt:lpstr>
      <vt:lpstr>TQ Red (Large Logo)</vt:lpstr>
      <vt:lpstr>TQ Red (Small Logo)</vt:lpstr>
      <vt:lpstr>TQ Red (No Logo)</vt:lpstr>
      <vt:lpstr>TQ Black (Large Logo)</vt:lpstr>
      <vt:lpstr>TQ Black (Small Logo)</vt:lpstr>
      <vt:lpstr>TQ Black (No Logo)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CROFT, James</dc:creator>
  <cp:lastModifiedBy>CROFT, James</cp:lastModifiedBy>
  <cp:revision>30</cp:revision>
  <dcterms:created xsi:type="dcterms:W3CDTF">2022-08-10T23:14:08Z</dcterms:created>
  <dcterms:modified xsi:type="dcterms:W3CDTF">2022-09-21T01:40:20Z</dcterms:modified>
</cp:coreProperties>
</file>