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8d64a4a2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8d64a4a2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dce95a0c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5dce95a0c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5c101c23f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5c101c23f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dce95a0c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dce95a0c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8d64a4a2d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8d64a4a2d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5dce95a0c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5dce95a0c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8d64a4a2d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8d64a4a2d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5d560691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5d560691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5d35f019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5d35f019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5dce95a0c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5dce95a0c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5dce95a0c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5dce95a0c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1" Type="http://schemas.openxmlformats.org/officeDocument/2006/relationships/image" Target="../media/image6.png"/><Relationship Id="rId10" Type="http://schemas.openxmlformats.org/officeDocument/2006/relationships/image" Target="../media/image17.png"/><Relationship Id="rId9" Type="http://schemas.openxmlformats.org/officeDocument/2006/relationships/image" Target="../media/image16.png"/><Relationship Id="rId5" Type="http://schemas.openxmlformats.org/officeDocument/2006/relationships/image" Target="../media/image19.png"/><Relationship Id="rId6" Type="http://schemas.openxmlformats.org/officeDocument/2006/relationships/image" Target="../media/image5.png"/><Relationship Id="rId7" Type="http://schemas.openxmlformats.org/officeDocument/2006/relationships/image" Target="../media/image8.png"/><Relationship Id="rId8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371500" y="3691750"/>
            <a:ext cx="8520600" cy="14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</a:rPr>
              <a:t>PhoneBelt is an app that </a:t>
            </a:r>
            <a:r>
              <a:rPr lang="en" sz="2500">
                <a:solidFill>
                  <a:srgbClr val="000000"/>
                </a:solidFill>
              </a:rPr>
              <a:t>helps parents track their teen’s driving and provides personalized driving suggestions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28224" l="17882" r="17207" t="20478"/>
          <a:stretch/>
        </p:blipFill>
        <p:spPr>
          <a:xfrm>
            <a:off x="1873947" y="1333303"/>
            <a:ext cx="5396101" cy="213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/>
          <p:nvPr/>
        </p:nvSpPr>
        <p:spPr>
          <a:xfrm>
            <a:off x="370625" y="1598100"/>
            <a:ext cx="2595600" cy="337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299250" y="1598100"/>
            <a:ext cx="2595600" cy="337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6177775" y="1598100"/>
            <a:ext cx="2595600" cy="337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2"/>
          <p:cNvSpPr txBox="1"/>
          <p:nvPr/>
        </p:nvSpPr>
        <p:spPr>
          <a:xfrm>
            <a:off x="735425" y="880500"/>
            <a:ext cx="1866000" cy="7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Impact"/>
                <a:ea typeface="Impact"/>
                <a:cs typeface="Impact"/>
                <a:sym typeface="Impact"/>
              </a:rPr>
              <a:t>2000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0" name="Google Shape;120;p22"/>
          <p:cNvSpPr txBox="1"/>
          <p:nvPr/>
        </p:nvSpPr>
        <p:spPr>
          <a:xfrm>
            <a:off x="3664050" y="880500"/>
            <a:ext cx="1866000" cy="7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Impact"/>
                <a:ea typeface="Impact"/>
                <a:cs typeface="Impact"/>
                <a:sym typeface="Impact"/>
              </a:rPr>
              <a:t>2010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1" name="Google Shape;121;p22"/>
          <p:cNvSpPr txBox="1"/>
          <p:nvPr/>
        </p:nvSpPr>
        <p:spPr>
          <a:xfrm>
            <a:off x="6542575" y="880500"/>
            <a:ext cx="1866000" cy="7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Impact"/>
                <a:ea typeface="Impact"/>
                <a:cs typeface="Impact"/>
                <a:sym typeface="Impact"/>
              </a:rPr>
              <a:t>2020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2" name="Google Shape;122;p22"/>
          <p:cNvSpPr txBox="1"/>
          <p:nvPr/>
        </p:nvSpPr>
        <p:spPr>
          <a:xfrm>
            <a:off x="370625" y="1598100"/>
            <a:ext cx="2595600" cy="3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Talking</a:t>
            </a:r>
            <a:endParaRPr sz="3000"/>
          </a:p>
        </p:txBody>
      </p:sp>
      <p:sp>
        <p:nvSpPr>
          <p:cNvPr id="123" name="Google Shape;123;p22"/>
          <p:cNvSpPr txBox="1"/>
          <p:nvPr/>
        </p:nvSpPr>
        <p:spPr>
          <a:xfrm>
            <a:off x="3274200" y="1598100"/>
            <a:ext cx="2595600" cy="3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Talking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Texting</a:t>
            </a:r>
            <a:endParaRPr sz="3000"/>
          </a:p>
        </p:txBody>
      </p:sp>
      <p:sp>
        <p:nvSpPr>
          <p:cNvPr id="124" name="Google Shape;124;p22"/>
          <p:cNvSpPr txBox="1"/>
          <p:nvPr/>
        </p:nvSpPr>
        <p:spPr>
          <a:xfrm>
            <a:off x="6177775" y="1598100"/>
            <a:ext cx="2595600" cy="3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Talking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Texting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Instagram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Snapchat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Spotify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Etc. </a:t>
            </a:r>
            <a:endParaRPr sz="3000"/>
          </a:p>
        </p:txBody>
      </p:sp>
      <p:sp>
        <p:nvSpPr>
          <p:cNvPr id="125" name="Google Shape;125;p22"/>
          <p:cNvSpPr txBox="1"/>
          <p:nvPr/>
        </p:nvSpPr>
        <p:spPr>
          <a:xfrm>
            <a:off x="1061250" y="55050"/>
            <a:ext cx="70215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Phone </a:t>
            </a:r>
            <a:r>
              <a:rPr lang="en" sz="3000"/>
              <a:t>Distractions While Driving</a:t>
            </a:r>
            <a:endParaRPr sz="3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</a:t>
            </a:r>
            <a:r>
              <a:rPr b="1" lang="en"/>
              <a:t>hank You</a:t>
            </a:r>
            <a:r>
              <a:rPr b="1" lang="en"/>
              <a:t>!</a:t>
            </a:r>
            <a:endParaRPr b="1"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2441850" y="863550"/>
            <a:ext cx="4260300" cy="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ThePhoneBelt.com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32" name="Google Shape;132;p23"/>
          <p:cNvPicPr preferRelativeResize="0"/>
          <p:nvPr/>
        </p:nvPicPr>
        <p:blipFill rotWithShape="1">
          <a:blip r:embed="rId3">
            <a:alphaModFix/>
          </a:blip>
          <a:srcRect b="6353" l="6895" r="7765" t="6968"/>
          <a:stretch/>
        </p:blipFill>
        <p:spPr>
          <a:xfrm>
            <a:off x="3005025" y="1275425"/>
            <a:ext cx="3133950" cy="318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1896750" y="4636350"/>
            <a:ext cx="53505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Contact me: Jamescscoleman@gmail.com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0900" y="152400"/>
            <a:ext cx="666220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9000" y="438750"/>
            <a:ext cx="4266001" cy="426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 rotWithShape="1">
          <a:blip r:embed="rId3">
            <a:alphaModFix/>
          </a:blip>
          <a:srcRect b="28224" l="17882" r="17207" t="20478"/>
          <a:stretch/>
        </p:blipFill>
        <p:spPr>
          <a:xfrm>
            <a:off x="1873947" y="1333303"/>
            <a:ext cx="5396101" cy="213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/>
        </p:nvSpPr>
        <p:spPr>
          <a:xfrm>
            <a:off x="1128525" y="4599600"/>
            <a:ext cx="1493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See Friends &amp; Family</a:t>
            </a:r>
            <a:endParaRPr b="1"/>
          </a:p>
        </p:txBody>
      </p:sp>
      <p:sp>
        <p:nvSpPr>
          <p:cNvPr id="76" name="Google Shape;76;p17"/>
          <p:cNvSpPr txBox="1"/>
          <p:nvPr/>
        </p:nvSpPr>
        <p:spPr>
          <a:xfrm>
            <a:off x="3817721" y="4599600"/>
            <a:ext cx="1493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Get Drive Feedback</a:t>
            </a:r>
            <a:endParaRPr b="1"/>
          </a:p>
        </p:txBody>
      </p:sp>
      <p:sp>
        <p:nvSpPr>
          <p:cNvPr id="77" name="Google Shape;77;p17"/>
          <p:cNvSpPr txBox="1"/>
          <p:nvPr/>
        </p:nvSpPr>
        <p:spPr>
          <a:xfrm>
            <a:off x="6691638" y="4599600"/>
            <a:ext cx="1139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Gamify &amp; Rewards</a:t>
            </a:r>
            <a:endParaRPr b="1"/>
          </a:p>
        </p:txBody>
      </p:sp>
      <p:pic>
        <p:nvPicPr>
          <p:cNvPr id="78" name="Google Shape;78;p17"/>
          <p:cNvPicPr preferRelativeResize="0"/>
          <p:nvPr/>
        </p:nvPicPr>
        <p:blipFill rotWithShape="1">
          <a:blip r:embed="rId3">
            <a:alphaModFix/>
          </a:blip>
          <a:srcRect b="0" l="8116" r="8124" t="0"/>
          <a:stretch/>
        </p:blipFill>
        <p:spPr>
          <a:xfrm>
            <a:off x="846601" y="518646"/>
            <a:ext cx="2056952" cy="4075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7"/>
          <p:cNvPicPr preferRelativeResize="0"/>
          <p:nvPr/>
        </p:nvPicPr>
        <p:blipFill rotWithShape="1">
          <a:blip r:embed="rId4">
            <a:alphaModFix/>
          </a:blip>
          <a:srcRect b="0" l="2768" r="2758" t="0"/>
          <a:stretch/>
        </p:blipFill>
        <p:spPr>
          <a:xfrm>
            <a:off x="6182462" y="564967"/>
            <a:ext cx="2157479" cy="4106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 rotWithShape="1">
          <a:blip r:embed="rId5">
            <a:alphaModFix/>
          </a:blip>
          <a:srcRect b="835" l="0" r="0" t="835"/>
          <a:stretch/>
        </p:blipFill>
        <p:spPr>
          <a:xfrm>
            <a:off x="3535796" y="572696"/>
            <a:ext cx="2072417" cy="4090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7593" y="1977344"/>
            <a:ext cx="1455957" cy="1455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4180" y="2012773"/>
            <a:ext cx="1315638" cy="1315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49497" y="2010035"/>
            <a:ext cx="1315638" cy="1321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52159" y="3762503"/>
            <a:ext cx="1652055" cy="929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76088" y="3586075"/>
            <a:ext cx="1191825" cy="119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52138" y="814550"/>
            <a:ext cx="1705024" cy="988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387599" y="3625902"/>
            <a:ext cx="1455949" cy="11445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Google Shape;92;p18"/>
          <p:cNvCxnSpPr/>
          <p:nvPr/>
        </p:nvCxnSpPr>
        <p:spPr>
          <a:xfrm>
            <a:off x="654600" y="1866025"/>
            <a:ext cx="7834800" cy="4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8"/>
          <p:cNvCxnSpPr/>
          <p:nvPr/>
        </p:nvCxnSpPr>
        <p:spPr>
          <a:xfrm>
            <a:off x="654600" y="3427138"/>
            <a:ext cx="7834800" cy="4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4" name="Google Shape;94;p18"/>
          <p:cNvPicPr preferRelativeResize="0"/>
          <p:nvPr/>
        </p:nvPicPr>
        <p:blipFill rotWithShape="1">
          <a:blip r:embed="rId10">
            <a:alphaModFix/>
          </a:blip>
          <a:srcRect b="9782" l="12586" r="12981" t="10166"/>
          <a:stretch/>
        </p:blipFill>
        <p:spPr>
          <a:xfrm>
            <a:off x="3680863" y="697538"/>
            <a:ext cx="1782275" cy="1057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 rotWithShape="1">
          <a:blip r:embed="rId11">
            <a:alphaModFix/>
          </a:blip>
          <a:srcRect b="10208" l="0" r="0" t="9412"/>
          <a:stretch/>
        </p:blipFill>
        <p:spPr>
          <a:xfrm>
            <a:off x="6457763" y="697562"/>
            <a:ext cx="1315624" cy="10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6488" y="374674"/>
            <a:ext cx="4131000" cy="41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/>
        </p:nvSpPr>
        <p:spPr>
          <a:xfrm>
            <a:off x="1880700" y="4610800"/>
            <a:ext cx="5382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$2.5</a:t>
            </a:r>
            <a:r>
              <a:rPr lang="en" sz="2500"/>
              <a:t> Trillion in losses each year</a:t>
            </a:r>
            <a:endParaRPr sz="2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2953" y="472898"/>
            <a:ext cx="4078104" cy="4078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0936" y="0"/>
            <a:ext cx="690212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