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4651"/>
  </p:normalViewPr>
  <p:slideViewPr>
    <p:cSldViewPr snapToGrid="0" snapToObjects="1">
      <p:cViewPr varScale="1">
        <p:scale>
          <a:sx n="72" d="100"/>
          <a:sy n="72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EEDC-B9F4-6B4D-8DB4-17D125609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C1F2D-16D5-1A43-BE40-42AEA40DB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40B6-5532-F140-BA2E-4337382B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F960-2050-994F-BC25-6D22F2B6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0828-824A-AB42-B3D5-CAA6CB7A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0C9C-AE03-424D-9966-E0E037B9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D7319-A040-1749-BAE0-0E1071C0F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637D-7882-B543-A5C1-D03106B1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45ACB-5DAD-F94E-BC38-C3547243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981E-2F23-294E-8CE4-E026AAC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11A3B-3716-E741-AF13-6CE7D7889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6DA27-4C64-F245-9EBC-14AAB136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22F4-63ED-B241-A033-BDC924A6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E90E-86E8-594F-9BF8-D162AFC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6C74-30F5-9346-ACD6-6E6989F2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A8EE-7E41-8A4A-8F01-D18C173B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E5A1-89D4-C248-8497-C6A9E8FC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7C7B5-2BE9-6C4F-831C-769A15C7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6A4A-C29D-1248-B053-6864D8CA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0683-E520-6941-85C0-DF5B704D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3102-4F38-2A44-BCB2-86F294F2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CD516-4CFE-5444-BAF7-E9CAF346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2844-466F-7A4D-AE1B-DB8A6809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7C2C-F4FE-BD42-B455-8FD25F88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DE9A-44F4-4B4F-A0D0-DB6E75B9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4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E17D-99F9-464A-A1F6-EF0F2C51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CCD3-A573-D841-B16C-7FB3299EC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C5D97-D6C0-BC43-AD68-AAFF49A6B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3692D-7828-9F41-AA14-0EDC9C0D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6E4-863D-DE45-A060-F38EF11F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5726-82BD-D943-B073-6898534D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7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D55F-B647-4148-8CBE-84F58179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326F-EE80-6444-ACEA-3BD9C4DB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9E64-4468-2A40-AF17-6CAE1717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6C5AE-FF63-8547-8F60-BBB787EA6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0DA1D-E14C-474C-8386-F682BF06B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E7F4D-CF9F-984B-B336-20EF5BD6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6DC71-1EA9-FE4F-976B-AF66936F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B22D-316E-DC48-A3DA-EAB61242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3D8-3EBA-864F-BDBC-E6CAA3FD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4EAC5-4007-BC41-AAC5-158BBC31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F48DA-D89A-734F-BE98-749ABE21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608AE-3A99-144D-9626-B6D45F75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8B44C-605F-694E-A554-2D8E9B58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38A17-B01A-FA4C-8D9C-8DF9317F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36858-A87A-9248-BBFD-39CC8F02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6DC8-6E93-6D49-9B6E-74160FB5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6830-A1D4-FB4A-B56A-46BA94EC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665FD-0804-2F47-8FEC-A6EC7A88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543D-B1C8-0640-BE31-F9379CCE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FFD0B-1A98-FA4D-82E6-C482516C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34FEF-9F25-2A4C-9814-7BB7CBA4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5120-046A-1845-8609-097B5251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B45B5-C1E8-9C45-ADDD-112F021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6AF9E-04CC-4B49-B109-C603AB78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A38BA-8B59-9A4C-9041-2597B06B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6E144-7321-144B-A510-81AB1A81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E8688-352E-834A-A63F-BFD9F7C7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9E1D-61FB-3D48-B574-88654FC0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21A10-6503-7940-BEE5-793D3D88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D898D-E5AE-294B-ABF4-24AD3AEC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6FAF-0E7D-3F4A-9B07-A32B43A48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E996-0063-264E-B3DB-CABCE84B6DA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85EB-6D88-8348-804E-309272A43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CD31-D96C-3445-890B-B5D98E74E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9E1D-61FB-3D48-B574-88654FC0C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A216-1C1F-8641-BC84-C23BA5DA6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Is Your Customer?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DADE0-C171-EB46-8EFA-EEF710857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PhoneBelt </a:t>
            </a:r>
          </a:p>
          <a:p>
            <a:r>
              <a:rPr lang="en-US" dirty="0"/>
              <a:t>James Coleman</a:t>
            </a:r>
          </a:p>
        </p:txBody>
      </p:sp>
    </p:spTree>
    <p:extLst>
      <p:ext uri="{BB962C8B-B14F-4D97-AF65-F5344CB8AC3E}">
        <p14:creationId xmlns:p14="http://schemas.microsoft.com/office/powerpoint/2010/main" val="156887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3AF-4C63-3F4C-A9B0-1737FB30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Are You 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11BB-FBE1-3945-8D1D-B00820A4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 not knowing if their child is safe</a:t>
            </a:r>
          </a:p>
          <a:p>
            <a:r>
              <a:rPr lang="en-US" dirty="0"/>
              <a:t>Accidents are emotionally </a:t>
            </a:r>
          </a:p>
          <a:p>
            <a:r>
              <a:rPr lang="en-US" dirty="0"/>
              <a:t>Insurance companies -&gt; financially costly</a:t>
            </a:r>
          </a:p>
          <a:p>
            <a:r>
              <a:rPr lang="en-US" dirty="0"/>
              <a:t>Insurers want more precise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Notes actuaries </a:t>
            </a:r>
          </a:p>
        </p:txBody>
      </p:sp>
    </p:spTree>
    <p:extLst>
      <p:ext uri="{BB962C8B-B14F-4D97-AF65-F5344CB8AC3E}">
        <p14:creationId xmlns:p14="http://schemas.microsoft.com/office/powerpoint/2010/main" val="300840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C246-B906-0447-BE8A-8D3AE249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Your Customers?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DA16-C86A-BB44-88F7-043F0FA6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 of teenage drivers</a:t>
            </a:r>
          </a:p>
          <a:p>
            <a:r>
              <a:rPr lang="en-US" dirty="0"/>
              <a:t>Car insurance companies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focus on the person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2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A967-596E-2B45-B849-4CCF259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Currently Solve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15FA-884B-F04A-B186-6B0FF062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Life360 </a:t>
            </a:r>
          </a:p>
          <a:p>
            <a:r>
              <a:rPr lang="en-US" dirty="0"/>
              <a:t>Find My</a:t>
            </a:r>
          </a:p>
          <a:p>
            <a:r>
              <a:rPr lang="en-US" dirty="0"/>
              <a:t>Manufacturer apps </a:t>
            </a:r>
          </a:p>
          <a:p>
            <a:r>
              <a:rPr lang="en-US" dirty="0"/>
              <a:t>Insurance apps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EB93-0E9D-6947-8841-533240E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Key Assumptions?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FBF0-C20E-994C-9DA8-9A57BAEF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Customers want improvement data</a:t>
            </a:r>
          </a:p>
          <a:p>
            <a:r>
              <a:rPr lang="en-US" dirty="0"/>
              <a:t>Customers want to improve or change their driving habits</a:t>
            </a:r>
          </a:p>
          <a:p>
            <a:r>
              <a:rPr lang="en-US" dirty="0"/>
              <a:t>Customers want to monitor their child’s driving and location</a:t>
            </a:r>
          </a:p>
          <a:p>
            <a:r>
              <a:rPr lang="en-US" dirty="0"/>
              <a:t>Customers want a ranking </a:t>
            </a:r>
          </a:p>
          <a:p>
            <a:r>
              <a:rPr lang="en-US" dirty="0"/>
              <a:t>Customers are okay sharing driving data (1 way vs 2 way)</a:t>
            </a:r>
          </a:p>
          <a:p>
            <a:r>
              <a:rPr lang="en-US" dirty="0"/>
              <a:t>The advantages I am offering are worth changing their behavior from their current solution (if using one) to this new 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don’t use customers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40706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CDA7-C8E4-9F43-A466-9853AA5C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Will You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2C15-C8AC-0643-B04B-B7296E4F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51936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are you worried about</a:t>
            </a:r>
          </a:p>
          <a:p>
            <a:r>
              <a:rPr lang="en-US" dirty="0"/>
              <a:t>How do you feel about your teen driving?</a:t>
            </a:r>
          </a:p>
          <a:p>
            <a:r>
              <a:rPr lang="en-US" dirty="0"/>
              <a:t>What concerns you the most when they are behind the wheel?</a:t>
            </a:r>
          </a:p>
          <a:p>
            <a:r>
              <a:rPr lang="en-US" dirty="0"/>
              <a:t>Do you monitor their driving with an app right now? How?</a:t>
            </a:r>
          </a:p>
          <a:p>
            <a:r>
              <a:rPr lang="en-US" dirty="0"/>
              <a:t>How do you feel about those solutions?</a:t>
            </a:r>
          </a:p>
          <a:p>
            <a:r>
              <a:rPr lang="en-US" dirty="0"/>
              <a:t>Is there anything you wish they would do differently?</a:t>
            </a:r>
          </a:p>
          <a:p>
            <a:r>
              <a:rPr lang="en-US" dirty="0"/>
              <a:t>Where did you hear about that app? Did someone recommend it? Who bought it in your family?</a:t>
            </a:r>
          </a:p>
          <a:p>
            <a:r>
              <a:rPr lang="en-US" dirty="0"/>
              <a:t>Do you wish the app would tell you more information? Like what?</a:t>
            </a:r>
          </a:p>
          <a:p>
            <a:r>
              <a:rPr lang="en-US" dirty="0"/>
              <a:t>Would you want feedback or info on how your teen is driving?</a:t>
            </a:r>
          </a:p>
          <a:p>
            <a:r>
              <a:rPr lang="en-US" dirty="0"/>
              <a:t>What about ways they can improve? Perhaps how they rank among drivers of the same age?</a:t>
            </a:r>
          </a:p>
          <a:p>
            <a:r>
              <a:rPr lang="en-US" dirty="0"/>
              <a:t>Would you be comfortable sharing your drives with your teen in return for them sharing theirs?</a:t>
            </a:r>
          </a:p>
          <a:p>
            <a:r>
              <a:rPr lang="en-US" dirty="0"/>
              <a:t>Would you try a solution like this? If you liked it would you pay for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9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CDA7-C8E4-9F43-A466-9853AA5C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You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2C15-C8AC-0643-B04B-B7296E4F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dirty="0"/>
              <a:t>Parents of teenagers </a:t>
            </a:r>
          </a:p>
          <a:p>
            <a:r>
              <a:rPr lang="en-US" dirty="0"/>
              <a:t>Commercial fleet managers/ managers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Can anyone put in me in contact with </a:t>
            </a:r>
          </a:p>
          <a:p>
            <a:r>
              <a:rPr lang="en-US" dirty="0"/>
              <a:t>Car insurance risk managers</a:t>
            </a:r>
          </a:p>
          <a:p>
            <a:r>
              <a:rPr lang="en-US" dirty="0"/>
              <a:t>Car insurance UBI managers</a:t>
            </a:r>
          </a:p>
          <a:p>
            <a:r>
              <a:rPr lang="en-US" dirty="0"/>
              <a:t>Car insurance purchasing managers</a:t>
            </a:r>
          </a:p>
        </p:txBody>
      </p:sp>
    </p:spTree>
    <p:extLst>
      <p:ext uri="{BB962C8B-B14F-4D97-AF65-F5344CB8AC3E}">
        <p14:creationId xmlns:p14="http://schemas.microsoft.com/office/powerpoint/2010/main" val="232943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CDA7-C8E4-9F43-A466-9853AA5C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35"/>
            <a:ext cx="10515600" cy="70338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First Two Interviews - Report 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2AA6-2759-5D40-A678-4E7B7E1432E5}"/>
              </a:ext>
            </a:extLst>
          </p:cNvPr>
          <p:cNvSpPr txBox="1"/>
          <p:nvPr/>
        </p:nvSpPr>
        <p:spPr>
          <a:xfrm>
            <a:off x="113014" y="945222"/>
            <a:ext cx="11775897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Interviewee name: </a:t>
            </a:r>
            <a:r>
              <a:rPr lang="en-US" sz="1200" dirty="0"/>
              <a:t>	</a:t>
            </a:r>
            <a:r>
              <a:rPr lang="en-US" sz="1200" dirty="0" err="1"/>
              <a:t>Jin</a:t>
            </a:r>
            <a:r>
              <a:rPr lang="en-US" sz="1200" dirty="0"/>
              <a:t> Wang		</a:t>
            </a:r>
            <a:r>
              <a:rPr lang="en-US" sz="1200" b="1" dirty="0"/>
              <a:t>  Title: </a:t>
            </a:r>
            <a:r>
              <a:rPr lang="en-US" sz="1200" dirty="0"/>
              <a:t>	Parent		</a:t>
            </a:r>
            <a:r>
              <a:rPr lang="en-US" sz="1200" b="1" dirty="0"/>
              <a:t>Company: 	</a:t>
            </a:r>
            <a:r>
              <a:rPr lang="en-US" sz="1200" dirty="0"/>
              <a:t>		</a:t>
            </a:r>
            <a:r>
              <a:rPr lang="en-US" sz="1200" b="1" dirty="0"/>
              <a:t>Interview Date: 07/28</a:t>
            </a:r>
          </a:p>
          <a:p>
            <a:endParaRPr lang="en-US" sz="1200" dirty="0"/>
          </a:p>
          <a:p>
            <a:r>
              <a:rPr lang="en-US" sz="1200" b="1" dirty="0"/>
              <a:t>What big problem(s) does this customer have?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Why is this a problem for them?</a:t>
            </a:r>
          </a:p>
          <a:p>
            <a:endParaRPr lang="en-US" sz="12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What benefit (or pain relief) are they seeking?</a:t>
            </a:r>
          </a:p>
          <a:p>
            <a:endParaRPr lang="en-US" sz="12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BC56A-384E-3B4F-B22B-D34466F51D7F}"/>
              </a:ext>
            </a:extLst>
          </p:cNvPr>
          <p:cNvSpPr txBox="1"/>
          <p:nvPr/>
        </p:nvSpPr>
        <p:spPr>
          <a:xfrm>
            <a:off x="113014" y="3859135"/>
            <a:ext cx="11775897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Interviewee name: </a:t>
            </a:r>
            <a:r>
              <a:rPr lang="en-US" sz="1200" dirty="0"/>
              <a:t>	</a:t>
            </a:r>
            <a:r>
              <a:rPr lang="en-US" sz="1200" dirty="0" err="1"/>
              <a:t>Hadas</a:t>
            </a:r>
            <a:r>
              <a:rPr lang="en-US" sz="1200" dirty="0"/>
              <a:t> Kress Gazit		  </a:t>
            </a:r>
            <a:r>
              <a:rPr lang="en-US" sz="1200" b="1" dirty="0"/>
              <a:t>Title: Parent</a:t>
            </a:r>
            <a:r>
              <a:rPr lang="en-US" sz="1200" dirty="0"/>
              <a:t>		</a:t>
            </a:r>
            <a:r>
              <a:rPr lang="en-US" sz="1200" b="1" dirty="0"/>
              <a:t>Interview Date</a:t>
            </a:r>
            <a:r>
              <a:rPr lang="en-US" sz="1200" dirty="0"/>
              <a:t>: 07/25</a:t>
            </a:r>
          </a:p>
          <a:p>
            <a:endParaRPr lang="en-US" sz="1200" dirty="0"/>
          </a:p>
          <a:p>
            <a:r>
              <a:rPr lang="en-US" sz="1200" b="1" dirty="0"/>
              <a:t>What big problem(s) does this customer have? </a:t>
            </a:r>
          </a:p>
          <a:p>
            <a:r>
              <a:rPr lang="en-US" sz="1200" dirty="0"/>
              <a:t>Not concerned about child’s driving. Often checks Find My to view child’s location. Thinks UBI is insidious and does not trust them with her data.</a:t>
            </a:r>
          </a:p>
          <a:p>
            <a:endParaRPr lang="en-US" sz="1200" dirty="0"/>
          </a:p>
          <a:p>
            <a:r>
              <a:rPr lang="en-US" sz="1200" b="1" dirty="0"/>
              <a:t>Why is this a problem for them?</a:t>
            </a:r>
          </a:p>
          <a:p>
            <a:endParaRPr lang="en-US" sz="1200" dirty="0"/>
          </a:p>
          <a:p>
            <a:r>
              <a:rPr lang="en-US" sz="1200" dirty="0"/>
              <a:t>Insurance companies do not want to save her money and instead want to use data against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What benefit (or pain relief) are they seeking?</a:t>
            </a:r>
          </a:p>
          <a:p>
            <a:endParaRPr lang="en-US" sz="1200" b="1" dirty="0"/>
          </a:p>
          <a:p>
            <a:r>
              <a:rPr lang="en-US" sz="1200" dirty="0"/>
              <a:t>Fairer insurance.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138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</TotalTime>
  <Words>496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Who Is Your Customer?</vt:lpstr>
      <vt:lpstr>What Problem Are You Solving?</vt:lpstr>
      <vt:lpstr>Who Are Your Customers?</vt:lpstr>
      <vt:lpstr>How Do They Currently Solve the Problem?</vt:lpstr>
      <vt:lpstr>What Are Some Key Assumptions?</vt:lpstr>
      <vt:lpstr>What Questions Will You Ask?</vt:lpstr>
      <vt:lpstr>Who Will You Ask?</vt:lpstr>
      <vt:lpstr>First Two Interviews - Report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Your Customer?</dc:title>
  <dc:creator>Jaclyn A. Meshako</dc:creator>
  <cp:lastModifiedBy>james coleman</cp:lastModifiedBy>
  <cp:revision>14</cp:revision>
  <dcterms:created xsi:type="dcterms:W3CDTF">2020-05-12T19:27:43Z</dcterms:created>
  <dcterms:modified xsi:type="dcterms:W3CDTF">2023-07-28T17:24:57Z</dcterms:modified>
</cp:coreProperties>
</file>