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D713D-ADF3-A647-8B74-50F12EB946BC}" v="125" dt="2022-09-26T18:47:22.901"/>
    <p1510:client id="{72382FBD-2E8E-4E4D-BA0D-B8C4EC6C7CEC}" v="1" dt="2022-09-26T18:37:54.518"/>
    <p1510:client id="{A23DB7CF-33FE-4FE3-9002-5678CAB1F94D}" v="1" dt="2022-10-10T16:52:28.907"/>
    <p1510:client id="{AA1392B2-7E16-4E08-9225-3C8D53C03032}" v="9" dt="2022-09-26T17:07:56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7"/>
    <p:restoredTop sz="94645"/>
  </p:normalViewPr>
  <p:slideViewPr>
    <p:cSldViewPr>
      <p:cViewPr varScale="1">
        <p:scale>
          <a:sx n="55" d="100"/>
          <a:sy n="55" d="100"/>
        </p:scale>
        <p:origin x="78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4C8AB4-C920-7ADD-C6C6-1F0E7EE80171}"/>
              </a:ext>
            </a:extLst>
          </p:cNvPr>
          <p:cNvSpPr/>
          <p:nvPr/>
        </p:nvSpPr>
        <p:spPr>
          <a:xfrm>
            <a:off x="3276600" y="152400"/>
            <a:ext cx="5715000" cy="655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FD8394-8741-47EF-850D-646376A662ED}"/>
              </a:ext>
            </a:extLst>
          </p:cNvPr>
          <p:cNvSpPr/>
          <p:nvPr/>
        </p:nvSpPr>
        <p:spPr>
          <a:xfrm>
            <a:off x="152400" y="163286"/>
            <a:ext cx="2913606" cy="39468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F7EA53-E53A-3FF5-497E-85284A7440FD}"/>
              </a:ext>
            </a:extLst>
          </p:cNvPr>
          <p:cNvSpPr txBox="1">
            <a:spLocks/>
          </p:cNvSpPr>
          <p:nvPr/>
        </p:nvSpPr>
        <p:spPr>
          <a:xfrm>
            <a:off x="152400" y="381000"/>
            <a:ext cx="2913606" cy="18009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Phone</a:t>
            </a:r>
          </a:p>
          <a:p>
            <a:r>
              <a:rPr lang="en-US" sz="5400" dirty="0"/>
              <a:t>Belt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EBE12F1-8B6C-308F-9160-0A86676D02DB}"/>
              </a:ext>
            </a:extLst>
          </p:cNvPr>
          <p:cNvSpPr txBox="1">
            <a:spLocks/>
          </p:cNvSpPr>
          <p:nvPr/>
        </p:nvSpPr>
        <p:spPr>
          <a:xfrm>
            <a:off x="256446" y="2821723"/>
            <a:ext cx="2705512" cy="12145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Proof of Concept Sprint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85E100-DECB-A624-9663-73DA289C189E}"/>
              </a:ext>
            </a:extLst>
          </p:cNvPr>
          <p:cNvSpPr/>
          <p:nvPr/>
        </p:nvSpPr>
        <p:spPr>
          <a:xfrm>
            <a:off x="152399" y="4267200"/>
            <a:ext cx="2913606" cy="24275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circuit board with wires attached&#10;&#10;Description automatically generated">
            <a:extLst>
              <a:ext uri="{FF2B5EF4-FFF2-40B4-BE49-F238E27FC236}">
                <a16:creationId xmlns:a16="http://schemas.microsoft.com/office/drawing/2014/main" id="{0E1FA626-3321-D9D6-2B06-90F1149FD9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172" y="381000"/>
            <a:ext cx="2743200" cy="593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0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4C8AB4-C920-7ADD-C6C6-1F0E7EE80171}"/>
              </a:ext>
            </a:extLst>
          </p:cNvPr>
          <p:cNvSpPr/>
          <p:nvPr/>
        </p:nvSpPr>
        <p:spPr>
          <a:xfrm>
            <a:off x="3276600" y="152400"/>
            <a:ext cx="5715000" cy="655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FD8394-8741-47EF-850D-646376A662ED}"/>
              </a:ext>
            </a:extLst>
          </p:cNvPr>
          <p:cNvSpPr/>
          <p:nvPr/>
        </p:nvSpPr>
        <p:spPr>
          <a:xfrm>
            <a:off x="152400" y="163286"/>
            <a:ext cx="2913606" cy="39468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F7EA53-E53A-3FF5-497E-85284A7440FD}"/>
              </a:ext>
            </a:extLst>
          </p:cNvPr>
          <p:cNvSpPr txBox="1">
            <a:spLocks/>
          </p:cNvSpPr>
          <p:nvPr/>
        </p:nvSpPr>
        <p:spPr>
          <a:xfrm>
            <a:off x="152400" y="381000"/>
            <a:ext cx="2913606" cy="18009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PhoneBelt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EBE12F1-8B6C-308F-9160-0A86676D02DB}"/>
              </a:ext>
            </a:extLst>
          </p:cNvPr>
          <p:cNvSpPr txBox="1">
            <a:spLocks/>
          </p:cNvSpPr>
          <p:nvPr/>
        </p:nvSpPr>
        <p:spPr>
          <a:xfrm>
            <a:off x="256446" y="2821723"/>
            <a:ext cx="2705512" cy="12145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Prototyping Sprint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85E100-DECB-A624-9663-73DA289C189E}"/>
              </a:ext>
            </a:extLst>
          </p:cNvPr>
          <p:cNvSpPr/>
          <p:nvPr/>
        </p:nvSpPr>
        <p:spPr>
          <a:xfrm>
            <a:off x="152399" y="4267200"/>
            <a:ext cx="2913606" cy="24275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57D3CB-E7FC-E0B3-AEF3-155E9857038C}"/>
              </a:ext>
            </a:extLst>
          </p:cNvPr>
          <p:cNvSpPr/>
          <p:nvPr/>
        </p:nvSpPr>
        <p:spPr>
          <a:xfrm>
            <a:off x="3810000" y="1104899"/>
            <a:ext cx="46482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pic>
        <p:nvPicPr>
          <p:cNvPr id="10" name="Picture 9" descr="A red and black screen with a black background&#10;&#10;Description automatically generated">
            <a:extLst>
              <a:ext uri="{FF2B5EF4-FFF2-40B4-BE49-F238E27FC236}">
                <a16:creationId xmlns:a16="http://schemas.microsoft.com/office/drawing/2014/main" id="{7404EA62-CE57-06FA-F8DC-68F668E988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46" y="4956981"/>
            <a:ext cx="2643767" cy="1047951"/>
          </a:xfrm>
          <a:prstGeom prst="rect">
            <a:avLst/>
          </a:prstGeom>
        </p:spPr>
      </p:pic>
      <p:pic>
        <p:nvPicPr>
          <p:cNvPr id="12" name="Picture 11" descr="A screen shot of a phone&#10;&#10;Description automatically generated">
            <a:extLst>
              <a:ext uri="{FF2B5EF4-FFF2-40B4-BE49-F238E27FC236}">
                <a16:creationId xmlns:a16="http://schemas.microsoft.com/office/drawing/2014/main" id="{3D1ADED7-E120-2FD3-20B1-3146D2C29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390" y="2364569"/>
            <a:ext cx="1158409" cy="2286560"/>
          </a:xfrm>
          <a:prstGeom prst="rect">
            <a:avLst/>
          </a:prstGeom>
        </p:spPr>
      </p:pic>
      <p:pic>
        <p:nvPicPr>
          <p:cNvPr id="14" name="Picture 13" descr="A hand holding a white belt&#10;&#10;Description automatically generated">
            <a:extLst>
              <a:ext uri="{FF2B5EF4-FFF2-40B4-BE49-F238E27FC236}">
                <a16:creationId xmlns:a16="http://schemas.microsoft.com/office/drawing/2014/main" id="{765868B0-9238-D369-9108-0D5208DA6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19699" y="2084094"/>
            <a:ext cx="32766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4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v Ithaca">
      <a:dk1>
        <a:sysClr val="windowText" lastClr="000000"/>
      </a:dk1>
      <a:lt1>
        <a:srgbClr val="FFFFFF"/>
      </a:lt1>
      <a:dk2>
        <a:srgbClr val="9DA3A7"/>
      </a:dk2>
      <a:lt2>
        <a:srgbClr val="FF8B00"/>
      </a:lt2>
      <a:accent1>
        <a:srgbClr val="00AAA5"/>
      </a:accent1>
      <a:accent2>
        <a:srgbClr val="006275"/>
      </a:accent2>
      <a:accent3>
        <a:srgbClr val="FFC423"/>
      </a:accent3>
      <a:accent4>
        <a:srgbClr val="F6D987"/>
      </a:accent4>
      <a:accent5>
        <a:srgbClr val="B55D00"/>
      </a:accent5>
      <a:accent6>
        <a:srgbClr val="55585E"/>
      </a:accent6>
      <a:hlink>
        <a:srgbClr val="00AAA5"/>
      </a:hlink>
      <a:folHlink>
        <a:srgbClr val="00627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{904943DC-B638-8C49-800C-BB384A9CFFBD}tf10001120</Template>
  <TotalTime>0</TotalTime>
  <Words>9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/>
  <cp:lastModifiedBy/>
  <cp:revision>2</cp:revision>
  <dcterms:created xsi:type="dcterms:W3CDTF">2012-08-24T00:53:15Z</dcterms:created>
  <dcterms:modified xsi:type="dcterms:W3CDTF">2023-07-30T00:22:52Z</dcterms:modified>
</cp:coreProperties>
</file>