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13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13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862804876_960x639.jpg"/>
          <p:cNvSpPr/>
          <p:nvPr>
            <p:ph type="pic" sz="quarter" idx="13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824910546_2681x1332.jpg"/>
          <p:cNvSpPr/>
          <p:nvPr>
            <p:ph type="pic" idx="14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5395635_960x639.jpg"/>
          <p:cNvSpPr/>
          <p:nvPr>
            <p:ph type="pic" sz="quarter" idx="15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13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13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92709243_1322x1323.jpeg"/>
          <p:cNvSpPr/>
          <p:nvPr>
            <p:ph type="pic" sz="half" idx="13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13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13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824910546_2681x1332.jpg"/>
          <p:cNvSpPr/>
          <p:nvPr>
            <p:ph type="pic" idx="14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13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13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James Dawson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/>
          </a:lstStyle>
          <a:p>
            <a:pPr/>
            <a:r>
              <a:t>James Dawson</a:t>
            </a:r>
          </a:p>
        </p:txBody>
      </p:sp>
      <p:sp>
        <p:nvSpPr>
          <p:cNvPr id="152" name="PLAGUE"/>
          <p:cNvSpPr txBox="1"/>
          <p:nvPr>
            <p:ph type="ctrTitle"/>
          </p:nvPr>
        </p:nvSpPr>
        <p:spPr>
          <a:xfrm>
            <a:off x="1206498" y="4179591"/>
            <a:ext cx="21971004" cy="4648201"/>
          </a:xfrm>
          <a:prstGeom prst="rect">
            <a:avLst/>
          </a:prstGeom>
        </p:spPr>
        <p:txBody>
          <a:bodyPr anchor="ctr"/>
          <a:lstStyle>
            <a:lvl1pPr algn="ctr">
              <a:defRPr spc="-580" sz="29000"/>
            </a:lvl1pPr>
          </a:lstStyle>
          <a:p>
            <a:pPr/>
            <a:r>
              <a:t>PLAGUE</a:t>
            </a:r>
          </a:p>
        </p:txBody>
      </p:sp>
      <p:sp>
        <p:nvSpPr>
          <p:cNvPr id="153" name="Project 1"/>
          <p:cNvSpPr txBox="1"/>
          <p:nvPr>
            <p:ph type="subTitle" sz="quarter" idx="1"/>
          </p:nvPr>
        </p:nvSpPr>
        <p:spPr>
          <a:xfrm>
            <a:off x="1206500" y="3448958"/>
            <a:ext cx="21971000" cy="1905001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pPr/>
            <a:r>
              <a:t>Project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ameConcept.png" descr="gameConcept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900090" y="995957"/>
            <a:ext cx="16583845" cy="1172404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features.png" descr="features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6431" t="0" r="33294" b="0"/>
          <a:stretch>
            <a:fillRect/>
          </a:stretch>
        </p:blipFill>
        <p:spPr>
          <a:xfrm rot="5400000">
            <a:off x="7464623" y="-2309059"/>
            <a:ext cx="7851087" cy="1833422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circleIntercetion.png" descr="circleIntercetion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900090" y="995957"/>
            <a:ext cx="16583845" cy="1172404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DEMO"/>
          <p:cNvSpPr txBox="1"/>
          <p:nvPr>
            <p:ph type="ctrTitle"/>
          </p:nvPr>
        </p:nvSpPr>
        <p:spPr>
          <a:xfrm>
            <a:off x="1206498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 algn="ctr">
              <a:defRPr spc="-580" sz="29000"/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James Dawson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/>
          </a:lstStyle>
          <a:p>
            <a:pPr/>
            <a:r>
              <a:t>James Dawson</a:t>
            </a:r>
          </a:p>
        </p:txBody>
      </p:sp>
      <p:sp>
        <p:nvSpPr>
          <p:cNvPr id="164" name="PLAGUE"/>
          <p:cNvSpPr txBox="1"/>
          <p:nvPr>
            <p:ph type="ctrTitle"/>
          </p:nvPr>
        </p:nvSpPr>
        <p:spPr>
          <a:xfrm>
            <a:off x="1206498" y="4179591"/>
            <a:ext cx="21971004" cy="4648201"/>
          </a:xfrm>
          <a:prstGeom prst="rect">
            <a:avLst/>
          </a:prstGeom>
        </p:spPr>
        <p:txBody>
          <a:bodyPr anchor="ctr"/>
          <a:lstStyle>
            <a:lvl1pPr algn="ctr">
              <a:defRPr spc="-580" sz="29000"/>
            </a:lvl1pPr>
          </a:lstStyle>
          <a:p>
            <a:pPr/>
            <a:r>
              <a:t>PLAGUE</a:t>
            </a:r>
          </a:p>
        </p:txBody>
      </p:sp>
      <p:sp>
        <p:nvSpPr>
          <p:cNvPr id="165" name="Project 1"/>
          <p:cNvSpPr txBox="1"/>
          <p:nvPr>
            <p:ph type="subTitle" sz="quarter" idx="1"/>
          </p:nvPr>
        </p:nvSpPr>
        <p:spPr>
          <a:xfrm>
            <a:off x="1206500" y="3448958"/>
            <a:ext cx="21971000" cy="1905001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pPr/>
            <a:r>
              <a:t>Project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