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52" name="PLAGUE"/>
          <p:cNvSpPr txBox="1"/>
          <p:nvPr>
            <p:ph type="ctrTitle"/>
          </p:nvPr>
        </p:nvSpPr>
        <p:spPr>
          <a:xfrm>
            <a:off x="1206498" y="4179590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xfrm>
            <a:off x="1206499" y="3448958"/>
            <a:ext cx="21971001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ameConcept.png" descr="gameConcep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ircleIntercetion.png" descr="circleInterceti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igmistake1.png" descr="bigmistak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gmistake2.png" descr="bigmistak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MO"/>
          <p:cNvSpPr txBox="1"/>
          <p:nvPr>
            <p:ph type="ctr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66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67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