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mes Daw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James Dawson</a:t>
            </a:r>
          </a:p>
        </p:txBody>
      </p:sp>
      <p:sp>
        <p:nvSpPr>
          <p:cNvPr id="152" name="PLAGUE"/>
          <p:cNvSpPr txBox="1"/>
          <p:nvPr>
            <p:ph type="ctrTitle"/>
          </p:nvPr>
        </p:nvSpPr>
        <p:spPr>
          <a:xfrm>
            <a:off x="1206498" y="4179591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PLAGUE</a:t>
            </a:r>
          </a:p>
        </p:txBody>
      </p:sp>
      <p:sp>
        <p:nvSpPr>
          <p:cNvPr id="153" name="Project 1"/>
          <p:cNvSpPr txBox="1"/>
          <p:nvPr>
            <p:ph type="subTitle" sz="quarter" idx="1"/>
          </p:nvPr>
        </p:nvSpPr>
        <p:spPr>
          <a:xfrm>
            <a:off x="1206500" y="3448958"/>
            <a:ext cx="21971000" cy="1905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ameConcept.png" descr="gameConcept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features.png" descr="feature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ircleIntercetion.png" descr="circleIntercetio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bigmistake1.png" descr="bigmistake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igmistake2.png" descr="bigmistake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EMO"/>
          <p:cNvSpPr txBox="1"/>
          <p:nvPr>
            <p:ph type="ctr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James Daw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James Dawson</a:t>
            </a:r>
          </a:p>
        </p:txBody>
      </p:sp>
      <p:sp>
        <p:nvSpPr>
          <p:cNvPr id="168" name="PLAGUE"/>
          <p:cNvSpPr txBox="1"/>
          <p:nvPr>
            <p:ph type="ctrTitle"/>
          </p:nvPr>
        </p:nvSpPr>
        <p:spPr>
          <a:xfrm>
            <a:off x="1206498" y="4179591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PLAGUE</a:t>
            </a:r>
          </a:p>
        </p:txBody>
      </p:sp>
      <p:sp>
        <p:nvSpPr>
          <p:cNvPr id="169" name="Project 1"/>
          <p:cNvSpPr txBox="1"/>
          <p:nvPr>
            <p:ph type="subTitle" sz="quarter" idx="1"/>
          </p:nvPr>
        </p:nvSpPr>
        <p:spPr>
          <a:xfrm>
            <a:off x="1206500" y="3448958"/>
            <a:ext cx="21971000" cy="1905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