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13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14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15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13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14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ames Dawson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James Dawson</a:t>
            </a:r>
          </a:p>
        </p:txBody>
      </p:sp>
      <p:sp>
        <p:nvSpPr>
          <p:cNvPr id="152" name="PLAGUE"/>
          <p:cNvSpPr txBox="1"/>
          <p:nvPr>
            <p:ph type="ctrTitle"/>
          </p:nvPr>
        </p:nvSpPr>
        <p:spPr>
          <a:xfrm>
            <a:off x="1206498" y="4179591"/>
            <a:ext cx="21971004" cy="4648201"/>
          </a:xfrm>
          <a:prstGeom prst="rect">
            <a:avLst/>
          </a:prstGeom>
        </p:spPr>
        <p:txBody>
          <a:bodyPr anchor="ctr"/>
          <a:lstStyle>
            <a:lvl1pPr algn="ctr">
              <a:defRPr spc="-580" sz="29000"/>
            </a:lvl1pPr>
          </a:lstStyle>
          <a:p>
            <a:pPr/>
            <a:r>
              <a:t>PLAGUE</a:t>
            </a:r>
          </a:p>
        </p:txBody>
      </p:sp>
      <p:sp>
        <p:nvSpPr>
          <p:cNvPr id="153" name="Project 1"/>
          <p:cNvSpPr txBox="1"/>
          <p:nvPr>
            <p:ph type="subTitle" sz="quarter" idx="1"/>
          </p:nvPr>
        </p:nvSpPr>
        <p:spPr>
          <a:xfrm>
            <a:off x="1206500" y="3448958"/>
            <a:ext cx="21971000" cy="19050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Project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ameConcept.png" descr="gameConcept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0090" y="995957"/>
            <a:ext cx="16583845" cy="11724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features.png" descr="features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0090" y="995957"/>
            <a:ext cx="16583845" cy="11724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circleIntercetion.png" descr="circleIntercetion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0090" y="995957"/>
            <a:ext cx="16583845" cy="11724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bigmistake1.png" descr="bigmistake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0090" y="995957"/>
            <a:ext cx="16583845" cy="11724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bigmistake2.png" descr="bigmistake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0090" y="995957"/>
            <a:ext cx="16583845" cy="11724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plit.png" descr="split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0090" y="995957"/>
            <a:ext cx="16583845" cy="117240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EMO"/>
          <p:cNvSpPr txBox="1"/>
          <p:nvPr>
            <p:ph type="ctrTitle"/>
          </p:nvPr>
        </p:nvSpPr>
        <p:spPr>
          <a:xfrm>
            <a:off x="1206498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spc="-580" sz="290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James Dawson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James Dawson</a:t>
            </a:r>
          </a:p>
        </p:txBody>
      </p:sp>
      <p:sp>
        <p:nvSpPr>
          <p:cNvPr id="170" name="PLAGUE"/>
          <p:cNvSpPr txBox="1"/>
          <p:nvPr>
            <p:ph type="ctrTitle"/>
          </p:nvPr>
        </p:nvSpPr>
        <p:spPr>
          <a:xfrm>
            <a:off x="1206498" y="4179591"/>
            <a:ext cx="21971004" cy="4648201"/>
          </a:xfrm>
          <a:prstGeom prst="rect">
            <a:avLst/>
          </a:prstGeom>
        </p:spPr>
        <p:txBody>
          <a:bodyPr anchor="ctr"/>
          <a:lstStyle>
            <a:lvl1pPr algn="ctr">
              <a:defRPr spc="-580" sz="29000"/>
            </a:lvl1pPr>
          </a:lstStyle>
          <a:p>
            <a:pPr/>
            <a:r>
              <a:t>PLAGUE</a:t>
            </a:r>
          </a:p>
        </p:txBody>
      </p:sp>
      <p:sp>
        <p:nvSpPr>
          <p:cNvPr id="171" name="Project 1"/>
          <p:cNvSpPr txBox="1"/>
          <p:nvPr>
            <p:ph type="subTitle" sz="quarter" idx="1"/>
          </p:nvPr>
        </p:nvSpPr>
        <p:spPr>
          <a:xfrm>
            <a:off x="1206500" y="3448958"/>
            <a:ext cx="21971000" cy="19050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Project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