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65" r:id="rId4"/>
    <p:sldId id="260" r:id="rId5"/>
    <p:sldId id="264" r:id="rId6"/>
    <p:sldId id="266" r:id="rId7"/>
    <p:sldId id="26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5"/>
  </p:normalViewPr>
  <p:slideViewPr>
    <p:cSldViewPr snapToGrid="0" snapToObjects="1">
      <p:cViewPr>
        <p:scale>
          <a:sx n="120" d="100"/>
          <a:sy n="120" d="100"/>
        </p:scale>
        <p:origin x="768" y="-448"/>
      </p:cViewPr>
      <p:guideLst>
        <p:guide orient="horz" pos="3135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415116" y="475323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Proxy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 Verify Requests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Test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5116" y="2199155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  <a:endParaRPr lang="en-US" sz="10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Setup Expectations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 Test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 Verify Request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96329" y="245980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03674" y="2827807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291" y="420306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smtClean="0"/>
              <a:t>Return Response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6510" y="447430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290" y="4203062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Response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903674" y="2827807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6510" y="447430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  <a:endParaRPr lang="en-US" sz="9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510" y="344782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393" y="3170830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752314" y="417226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9291" y="474532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Return Response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03674" y="282780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  <a:endParaRPr lang="en-US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99794" y="311766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36116" y="415793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4340355" y="3449715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60393" y="4476815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6510" y="501656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64843" y="420416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Forward Request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013543" y="3172822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109023" y="344971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154773" y="29412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02373" y="27888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849973" y="2636421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46092" y="292627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82414" y="396655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5286653" y="3258329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3647" y="325644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586" y="2979444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Receive Request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57310" y="5074937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Return Response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2845408" y="253889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59841" y="298143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Match Request</a:t>
            </a:r>
            <a:endParaRPr lang="en-US" sz="12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5321" y="325832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05822" y="372754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1397" y="3900419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Send </a:t>
            </a:r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71862" y="4195964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81397" y="445442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Return Response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71862" y="4399163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921" y="344552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57" y="3170830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Send Verification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857" y="4001045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Result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1592774" y="2794289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103904" y="300161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4756" y="312224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44386" y="3446470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9955" y="315414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Match Request(s)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87421" y="170312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6921" y="220618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1857" y="1929188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Receive Request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3806450" y="220917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42652" y="1939821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Record Request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536921" y="344552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57" y="3170830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Retrieve Logs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857" y="4001045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Return </a:t>
            </a:r>
            <a:r>
              <a:rPr lang="en-US" sz="1200" dirty="0" smtClean="0"/>
              <a:t>Logs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1592774" y="2794289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103904" y="300161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4756" y="312224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44386" y="3446470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9955" y="315414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Match Logs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387421" y="170312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6921" y="220618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4499" y="1544507"/>
            <a:ext cx="17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225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	Receive Request </a:t>
            </a:r>
          </a:p>
          <a:p>
            <a:pPr>
              <a:tabLst>
                <a:tab pos="22225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1. 	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pPr>
              <a:tabLst>
                <a:tab pos="22225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	Create Expectation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3806450" y="220917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42652" y="1939821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Record Logs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674699" y="3168476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JS / HTML</a:t>
                </a:r>
                <a:endParaRPr lang="en-US" sz="8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Service </a:t>
              </a:r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674699" y="1030434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JS / HTML</a:t>
                </a:r>
                <a:endParaRPr lang="en-US" sz="8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 smtClean="0"/>
                  <a:t>AJAX</a:t>
                </a:r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219</Words>
  <Application>Microsoft Macintosh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20</cp:revision>
  <cp:lastPrinted>2017-12-16T10:07:14Z</cp:lastPrinted>
  <dcterms:created xsi:type="dcterms:W3CDTF">2015-04-17T07:35:59Z</dcterms:created>
  <dcterms:modified xsi:type="dcterms:W3CDTF">2017-12-16T11:09:02Z</dcterms:modified>
</cp:coreProperties>
</file>