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1a6d01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1a6d01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1a6d01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1a6d01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d6bdf95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d6bdf95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d6bdf95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d6bdf95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d6bdf95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d6bdf95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d6bdf95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d6bdf95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1a6d01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1a6d01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1a6d01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1a6d01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1a6d01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1a6d01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1c719a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1c719a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1a6d01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1a6d01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1a6d01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1a6d01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Targets:  BMI, General 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Variables: Drinking Soda, Eating Fast Food, Income, Exercise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1a6d0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1a6d0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1a6d01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1a6d01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1a6d01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1a6d01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a6d01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a6d01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1a6d01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1a6d01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hijournal.com/article/S1049-3867(17)30727-2/pdf" TargetMode="External"/><Relationship Id="rId10" Type="http://schemas.openxmlformats.org/officeDocument/2006/relationships/hyperlink" Target="https://www.kaggle.com/bls/eating-health-module-dataset#ehresp_2014.csv" TargetMode="External"/><Relationship Id="rId13" Type="http://schemas.openxmlformats.org/officeDocument/2006/relationships/hyperlink" Target="https://ageconsearch.umn.edu/record/262141/files/60064_eib158.pdf" TargetMode="External"/><Relationship Id="rId12" Type="http://schemas.openxmlformats.org/officeDocument/2006/relationships/hyperlink" Target="https://papers.ssrn.com/sol3/papers.cfm?abstract_id=237957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ms.gov/research-statistics-data-and-systems/statistics-trends-and-reports/nationalhealthexpenddata/nationalhealthaccountshistorical.html" TargetMode="External"/><Relationship Id="rId4" Type="http://schemas.openxmlformats.org/officeDocument/2006/relationships/hyperlink" Target="https://www.who.int/choice/publications/d_economic_impact_guide.pdf?ua=1" TargetMode="External"/><Relationship Id="rId9" Type="http://schemas.openxmlformats.org/officeDocument/2006/relationships/hyperlink" Target="https://www.ers.usda.gov/publications/pub-details/?pubid=42817" TargetMode="External"/><Relationship Id="rId15" Type="http://schemas.openxmlformats.org/officeDocument/2006/relationships/hyperlink" Target="https://foodtechconnect.com/wp-content/uploads/2011/11/WhereEat.pdf" TargetMode="External"/><Relationship Id="rId14" Type="http://schemas.openxmlformats.org/officeDocument/2006/relationships/hyperlink" Target="https://journals.plos.org/plosone/article/file?id=10.1371/journal.pone.0158422&amp;type=printable" TargetMode="External"/><Relationship Id="rId5" Type="http://schemas.openxmlformats.org/officeDocument/2006/relationships/hyperlink" Target="https://www.nhlbi.nih.gov/health/educational/lose_wt/risk.htm" TargetMode="External"/><Relationship Id="rId6" Type="http://schemas.openxmlformats.org/officeDocument/2006/relationships/hyperlink" Target="https://www.bls.gov/tus/overview.htm#1" TargetMode="External"/><Relationship Id="rId7" Type="http://schemas.openxmlformats.org/officeDocument/2006/relationships/hyperlink" Target="https://www.bls.gov/tus/ehmintcodebk1416.pdf" TargetMode="External"/><Relationship Id="rId8" Type="http://schemas.openxmlformats.org/officeDocument/2006/relationships/hyperlink" Target="https://www.bls.gov/tus/ehmquestionnaire14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75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Obesity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Piece of Cake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84545"/>
            <a:ext cx="5361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SEIS 763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James Dedon, Eric Helander, Dan Ward, Lee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Data Prep &amp; Cleaning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Dropped invalid BMI entries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Split_data via np.random.RandomState(0).permutation(dataset.shape[0])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Label encoding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caling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hot encoding via pd.get_dummies()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Statistical Techniques</a:t>
            </a:r>
            <a:r>
              <a:rPr lang="en"/>
              <a:t>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Manual experimentation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SelectKBest &amp; recursive feature elimination with cross validation (RFECV)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Grid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Curse of dimensionality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Interpretability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Long-running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Including the </a:t>
            </a:r>
            <a:r>
              <a:rPr i="1" lang="en" sz="1800"/>
              <a:t>prediction</a:t>
            </a:r>
            <a:r>
              <a:rPr lang="en" sz="1800"/>
              <a:t> among the </a:t>
            </a:r>
            <a:r>
              <a:rPr i="1" lang="en" sz="1800"/>
              <a:t>predictors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026900" y="1967800"/>
            <a:ext cx="33450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Structured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of identifying predictors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</a:t>
            </a:r>
            <a:r>
              <a:rPr lang="en" sz="2400"/>
              <a:t>Preparation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695750" y="1967800"/>
            <a:ext cx="37995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rows missing target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useless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Categorize BMI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One-Hot Categories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Health Classifier Results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2672250" y="2279775"/>
            <a:ext cx="42177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factors: BMI and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Additional: exercise and eating habits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BMI</a:t>
            </a:r>
            <a:r>
              <a:rPr lang="en" sz="2400"/>
              <a:t> Classifier Results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2672250" y="2279775"/>
            <a:ext cx="51651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factor: Exercise Frequency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Mitigations: not receiving SNAP,  eating habits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factors: diet soda, hunger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494950"/>
            <a:ext cx="41328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Accuracies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Compatibilities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Choosing the right problem to solve is important</a:t>
            </a:r>
            <a:endParaRPr sz="24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00" y="303400"/>
            <a:ext cx="3206425" cy="23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700" y="2809225"/>
            <a:ext cx="3206426" cy="204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Categorical values are hard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Health and BMI aren’t as easily explained as we might think.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There’s a lot out there yet to learn in ML (no surprise)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517150"/>
            <a:ext cx="75057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REFERENCES</a:t>
            </a:r>
            <a:endParaRPr b="1" sz="11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[1]	CMS.gov, (12/11/2018).  National Health Expenditure Data - Historical.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https://www.cms.gov/research-statistics-data-and-systems/statistics-trends-and-reports/nationalhealthexpenddata/nationalhealthaccountshistorical.html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[2]	World Health Organization (2009), WHO Guide to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the Economic Consequences of Disease and Injury.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https://www.who.int/choice/publications/d_economic_impact_guide.pdf?ua=1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[3]	National Heart, Lung, and Blood Institute.  Assessing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Weight and Health Risk.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https://www.nhlbi.nih.gov/health/educational/lose_wt/risk.htm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[4]	United States Department of Labor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Bureau of Labor Statistics(June 28, 2018).  American Time Use Survey.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https://www.bls.gov/tus/overview.htm#1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	United States Department of Labor, Bureau of Labor Statistics(July, 2017).  American Time Use Survey (ATUS) Data Dictionary: 2014-16 Eating &amp; Health Module Data Variables collected in ATUS Eating and Health Module July 2017..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https://www.bls.gov/tus/ehmintcodebk1416.pdf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	United States Department of Labor, Bureau of Labor Statistics(December, 2017).  American Time Use Survey Eating &amp; Health Module 2014-16 Questionnaire December 2017.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https://www.bls.gov/tus/ehmquestionnaire1416.pdf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	United States Department of Agriculture, Economic Research Service (May 2016).  2014-16 Eating &amp; Health Module User’s Guide (2016 Edition).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https://www.ers.usda.gov/publications/pub-details/?pubid=42817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	United States Bureau of Labor Statistics (2014). Eating &amp; Health Module Dataset, American Time Use Survey (ATUS) Eating &amp; Health Module Files from 2014.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https://www.kaggle.com/bls/eating-health-module-dataset#ehresp_2014.csv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	Margaret Gough, Adam M. Lippert and Molly A. Martin. 2019. The Role of Time Use Behaviors in the Risk of Obesity among Low-Income Mothers. In Women's Health Issues 29-1 (2019) 23-30.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https://www.whijournal.com/article/S1049-3867(17)30727-2/pdf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	Jennifer Bennett Shinall. 2016. Occupational Characteristics and the Obesity Wage Penalty. In Social Science Research Network.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https://papers.ssrn.com/sol3/papers.cfm?abstract_id=2379575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	Karen S. Hamrick and Ket McClelland. 2016. Americans’ Eating Patterns and Time Spent on Food: The 2014 Eating &amp; Health Module Data. In Economic Information Bulletin Number 158.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https://ageconsearch.umn.edu/record/262141/files/60064_eib158.pdf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[12]	Karen S. Hamrick and Margaret Andrews. 2016. SNAP Participants’ Eating Patterns over the Benefit Month: A Time Use Perspective. In PLoS ONE 11(7).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https://journals.plos.org/plosone/article/file?id=10.1371/journal.pone.0158422&amp;type=printable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[13]	Karen S. Hamrick, Margaret Andrews, Joanne Guthrie, David Hopkins and Ket McClelland. 2011. How Much Time Do Americans Spend on Food? Economic Information Bulletin Number 86.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https://foodtechconnect.com/wp-content/uploads/2011/11/WhereEat.pdf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Experiments &amp; Statistical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Summary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6424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819150" y="1864975"/>
            <a:ext cx="58599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James Dedon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Eric Helander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Dan Ward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Lee Williams</a:t>
            </a:r>
            <a:endParaRPr sz="18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819150" y="1352300"/>
            <a:ext cx="5859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Looking at behavioral, lifestyle, and socio-economic factors can we predict an individuals health.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/>
              <a:t>oor health results in a lower quality of life and has a negative impact on ones finances.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By being able to identify factors that are predictive of negative health outcomes, we would be able to intervene earlier.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- Structure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83800"/>
            <a:ext cx="75057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Respondent file from the Eating &amp; Health Module of the 2014 American Time Use Survey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was provided as an excel file and is made up of 11,212 observations with 37 attributes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37 attributes were made up of a range of behavioral, lifestyle, and socio-economic factors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 attributes are numerical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 attributes are categorical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identified two health attributes to be used as target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BMI (erbmi)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as a numerical target (raw number)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as a categorical (&lt;18.5 underweight, between 18.5 &amp; 24.9 Normal Weight, etc…)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General Health (eugenhth)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Categorical (Excellent, Very Good, Good, Fair, Poor)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Missing Values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7" y="2156522"/>
            <a:ext cx="2764525" cy="1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25" y="2150275"/>
            <a:ext cx="2764525" cy="18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158" y="2154626"/>
            <a:ext cx="2915267" cy="1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598825"/>
            <a:ext cx="38671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1613113"/>
            <a:ext cx="3800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36" y="1560595"/>
            <a:ext cx="37433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50" y="1736148"/>
            <a:ext cx="3743325" cy="249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