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  <p:sldMasterId id="2147483729" r:id="rId2"/>
    <p:sldMasterId id="2147483747" r:id="rId3"/>
  </p:sldMasterIdLst>
  <p:notesMasterIdLst>
    <p:notesMasterId r:id="rId16"/>
  </p:notesMasterIdLst>
  <p:sldIdLst>
    <p:sldId id="263" r:id="rId4"/>
    <p:sldId id="256" r:id="rId5"/>
    <p:sldId id="268" r:id="rId6"/>
    <p:sldId id="257" r:id="rId7"/>
    <p:sldId id="283" r:id="rId8"/>
    <p:sldId id="284" r:id="rId9"/>
    <p:sldId id="260" r:id="rId10"/>
    <p:sldId id="258" r:id="rId11"/>
    <p:sldId id="266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A5A9-CA0E-4CCD-90FE-E59B019491F8}" v="2" dt="2019-10-25T02:15:0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xiy Tatarov" userId="S::olexiy.tatarov@edu.sait.ca::098512ab-fc05-4714-a860-ea41308e3f32" providerId="AD" clId="Web-{DC81A5A9-CA0E-4CCD-90FE-E59B019491F8}"/>
    <pc:docChg chg="delSld sldOrd">
      <pc:chgData name="Olexiy Tatarov" userId="S::olexiy.tatarov@edu.sait.ca::098512ab-fc05-4714-a860-ea41308e3f32" providerId="AD" clId="Web-{DC81A5A9-CA0E-4CCD-90FE-E59B019491F8}" dt="2019-10-25T02:15:02.067" v="1"/>
      <pc:docMkLst>
        <pc:docMk/>
      </pc:docMkLst>
      <pc:sldChg chg="ord">
        <pc:chgData name="Olexiy Tatarov" userId="S::olexiy.tatarov@edu.sait.ca::098512ab-fc05-4714-a860-ea41308e3f32" providerId="AD" clId="Web-{DC81A5A9-CA0E-4CCD-90FE-E59B019491F8}" dt="2019-10-25T02:14:47.661" v="0"/>
        <pc:sldMkLst>
          <pc:docMk/>
          <pc:sldMk cId="753278561" sldId="263"/>
        </pc:sldMkLst>
      </pc:sldChg>
      <pc:sldChg chg="del">
        <pc:chgData name="Olexiy Tatarov" userId="S::olexiy.tatarov@edu.sait.ca::098512ab-fc05-4714-a860-ea41308e3f32" providerId="AD" clId="Web-{DC81A5A9-CA0E-4CCD-90FE-E59B019491F8}" dt="2019-10-25T02:15:02.067" v="1"/>
        <pc:sldMkLst>
          <pc:docMk/>
          <pc:sldMk cId="367919285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1EC7-D567-48B3-B3AE-98DB72B87DC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5827A-4A18-49E2-B4EA-918B3EF6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DDBACE-0F8F-43FD-98F0-DEE13552D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4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9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85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1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76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5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3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1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55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0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6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3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9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50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0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31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5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95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3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9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64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6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1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9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80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5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8758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3189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57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977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625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17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9398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21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7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8" y="260565"/>
            <a:ext cx="10319624" cy="1507067"/>
          </a:xfrm>
        </p:spPr>
        <p:txBody>
          <a:bodyPr/>
          <a:lstStyle/>
          <a:p>
            <a:r>
              <a:rPr lang="en-US" dirty="0"/>
              <a:t>Q: Why don’t aliens visit our planet?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702" y="3419147"/>
            <a:ext cx="11672596" cy="2453607"/>
          </a:xfrm>
        </p:spPr>
        <p:txBody>
          <a:bodyPr>
            <a:normAutofit/>
          </a:bodyPr>
          <a:lstStyle/>
          <a:p>
            <a:r>
              <a:rPr lang="en-US" sz="2800" dirty="0"/>
              <a:t>But with our travel experts, everyone will have a five star experience!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391" y="1692733"/>
            <a:ext cx="86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A: Terrible rating… Only one star…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96DBF-A8F3-4333-9CE0-C7473F9A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63" y="2380488"/>
            <a:ext cx="5388864" cy="1048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8BF81-7793-454F-9913-EB69BEB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06" y="5080515"/>
            <a:ext cx="36480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r="2897"/>
          <a:stretch>
            <a:fillRect/>
          </a:stretch>
        </p:blipFill>
        <p:spPr>
          <a:xfrm>
            <a:off x="4919850" y="1175657"/>
            <a:ext cx="3319081" cy="262077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91864" y="1870248"/>
            <a:ext cx="6021388" cy="2048933"/>
          </a:xfrm>
        </p:spPr>
        <p:txBody>
          <a:bodyPr/>
          <a:lstStyle/>
          <a:p>
            <a:endParaRPr lang="en-US" b="1" i="1" dirty="0">
              <a:latin typeface="Verdana" panose="020B0604030504040204" pitchFamily="34" charset="0"/>
            </a:endParaRPr>
          </a:p>
          <a:p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Even my Grandma could do it</a:t>
            </a:r>
          </a:p>
          <a:p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If she had better glasses coz</a:t>
            </a:r>
          </a:p>
          <a:p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 mobile phone is </a:t>
            </a:r>
            <a:r>
              <a:rPr lang="en-US" b="1" i="1" dirty="0" err="1">
                <a:solidFill>
                  <a:schemeClr val="tx1"/>
                </a:solidFill>
                <a:latin typeface="Verdana" panose="020B0604030504040204" pitchFamily="34" charset="0"/>
              </a:rPr>
              <a:t>soo</a:t>
            </a:r>
            <a:r>
              <a:rPr lang="en-US" b="1" i="1" dirty="0">
                <a:solidFill>
                  <a:schemeClr val="tx1"/>
                </a:solidFill>
                <a:latin typeface="Verdana" panose="020B0604030504040204" pitchFamily="34" charset="0"/>
              </a:rPr>
              <a:t> small !!!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447" y="221913"/>
            <a:ext cx="111123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Just look how easy our program is…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864" y="4590661"/>
            <a:ext cx="431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Verdana" panose="020B0604030504040204" pitchFamily="34" charset="0"/>
                <a:ea typeface="Verdana" panose="020B0604030504040204" pitchFamily="34" charset="0"/>
              </a:rPr>
              <a:t>With OUR Desktop product, however, everybody is an expert.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33662-783A-439D-A17D-17A47E85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50" y="3993471"/>
            <a:ext cx="39624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2" y="-26785"/>
            <a:ext cx="12191999" cy="69115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03" y="365125"/>
            <a:ext cx="11812555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Happy Travelling, you’ll have lots of time with us on your team.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A66D2-53AE-4C44-9442-E478D6A047EF}"/>
              </a:ext>
            </a:extLst>
          </p:cNvPr>
          <p:cNvSpPr/>
          <p:nvPr/>
        </p:nvSpPr>
        <p:spPr>
          <a:xfrm>
            <a:off x="999900" y="2967335"/>
            <a:ext cx="101922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Thank you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not choosing our competitors!</a:t>
            </a:r>
          </a:p>
        </p:txBody>
      </p:sp>
    </p:spTree>
    <p:extLst>
      <p:ext uri="{BB962C8B-B14F-4D97-AF65-F5344CB8AC3E}">
        <p14:creationId xmlns:p14="http://schemas.microsoft.com/office/powerpoint/2010/main" val="40990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57DD-03B4-4C61-B4B6-718CD46F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D132-F273-497B-9981-05AEA5A2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CC99C-9F4D-4719-9116-6C9398CF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2" y="2173357"/>
            <a:ext cx="10873450" cy="45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4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99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" y="-409808"/>
            <a:ext cx="12257314" cy="7677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533DBF-459C-4D2B-86C9-BF2EECB409ED}"/>
              </a:ext>
            </a:extLst>
          </p:cNvPr>
          <p:cNvSpPr/>
          <p:nvPr/>
        </p:nvSpPr>
        <p:spPr>
          <a:xfrm>
            <a:off x="3858936" y="1485200"/>
            <a:ext cx="355303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  <a:alpha val="38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5/5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41080-3BCA-46E3-94DF-BFECBD391F2F}"/>
              </a:ext>
            </a:extLst>
          </p:cNvPr>
          <p:cNvSpPr/>
          <p:nvPr/>
        </p:nvSpPr>
        <p:spPr>
          <a:xfrm>
            <a:off x="240082" y="4720771"/>
            <a:ext cx="18013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84512-FD0B-4C9E-9F7C-58D901B87EA4}"/>
              </a:ext>
            </a:extLst>
          </p:cNvPr>
          <p:cNvSpPr/>
          <p:nvPr/>
        </p:nvSpPr>
        <p:spPr>
          <a:xfrm>
            <a:off x="2158900" y="4740239"/>
            <a:ext cx="3168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James D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2ED47-1591-42EE-96F9-3EB7C8FBC840}"/>
              </a:ext>
            </a:extLst>
          </p:cNvPr>
          <p:cNvSpPr/>
          <p:nvPr/>
        </p:nvSpPr>
        <p:spPr>
          <a:xfrm>
            <a:off x="3129472" y="368419"/>
            <a:ext cx="451297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Group</a:t>
            </a:r>
            <a:endParaRPr lang="en-CA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A8B21-1759-4868-A9B7-E7F8866CA845}"/>
              </a:ext>
            </a:extLst>
          </p:cNvPr>
          <p:cNvSpPr/>
          <p:nvPr/>
        </p:nvSpPr>
        <p:spPr>
          <a:xfrm>
            <a:off x="5259896" y="4720771"/>
            <a:ext cx="2589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Salah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D702-60B8-4EB6-84E6-5790C480D5F8}"/>
              </a:ext>
            </a:extLst>
          </p:cNvPr>
          <p:cNvSpPr/>
          <p:nvPr/>
        </p:nvSpPr>
        <p:spPr>
          <a:xfrm>
            <a:off x="8812569" y="4628438"/>
            <a:ext cx="2589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Raman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whoosh.wav"/>
          </p:stSnd>
        </p:sndAc>
      </p:transition>
    </mc:Choice>
    <mc:Fallback xmlns="">
      <p:transition spd="slow">
        <p:split orient="vert"/>
        <p:sndAc>
          <p:stSnd>
            <p:snd r:embed="rId4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072"/>
            <a:ext cx="10094752" cy="1807128"/>
          </a:xfrm>
        </p:spPr>
        <p:txBody>
          <a:bodyPr/>
          <a:lstStyle/>
          <a:p>
            <a:r>
              <a:rPr lang="en-US" dirty="0"/>
              <a:t>Bring Your Solutions to Life with our </a:t>
            </a:r>
            <a:r>
              <a:rPr lang="en-US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fantastic</a:t>
            </a:r>
            <a:r>
              <a:rPr lang="en-US" dirty="0"/>
              <a:t> Webservices</a:t>
            </a:r>
          </a:p>
        </p:txBody>
      </p:sp>
      <p:sp>
        <p:nvSpPr>
          <p:cNvPr id="5" name="About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6308035" y="3429000"/>
            <a:ext cx="3800699" cy="253557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Full Stack Services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Specialist in Webservice Solutions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James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Product Manager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Raman: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Android developer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Alex: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Java (and Coffee) Developer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Salah: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j-ea"/>
                <a:cs typeface="Segoe UI Light" panose="020B0502040204020203" pitchFamily="34" charset="0"/>
              </a:rPr>
              <a:t> Back End Developer  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Web Services?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Old Model</a:t>
            </a:r>
          </a:p>
        </p:txBody>
      </p:sp>
      <p:sp>
        <p:nvSpPr>
          <p:cNvPr id="5" name="TextBox 2D 1">
            <a:extLst>
              <a:ext uri="{FF2B5EF4-FFF2-40B4-BE49-F238E27FC236}">
                <a16:creationId xmlns:a16="http://schemas.microsoft.com/office/drawing/2014/main" id="{CAA61E68-C8F4-4610-BC1E-4D08000B9C76}"/>
              </a:ext>
            </a:extLst>
          </p:cNvPr>
          <p:cNvSpPr txBox="1"/>
          <p:nvPr/>
        </p:nvSpPr>
        <p:spPr>
          <a:xfrm>
            <a:off x="809767" y="2369883"/>
            <a:ext cx="2725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2 layer 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-Data base layer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-A website (Asp. Net) and  an application (C#) connected directly to the Db layer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803435" y="5087232"/>
            <a:ext cx="2982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interaction with other Solutions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New Model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7" name="TextBox 3D 1">
            <a:extLst>
              <a:ext uri="{FF2B5EF4-FFF2-40B4-BE49-F238E27FC236}">
                <a16:creationId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440196" y="2534911"/>
            <a:ext cx="3256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3 Layer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-Data base layer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-A webservice : connect the Db layer with all the applications working on Travel Experts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-An android app, A java app, A website interacting with a webservice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TextBox 3D 2">
            <a:extLst>
              <a:ext uri="{FF2B5EF4-FFF2-40B4-BE49-F238E27FC236}">
                <a16:creationId xmlns:a16="http://schemas.microsoft.com/office/drawing/2014/main" id="{B50B1AB8-F700-4516-825B-6175463CCD3C}"/>
              </a:ext>
            </a:extLst>
          </p:cNvPr>
          <p:cNvSpPr txBox="1"/>
          <p:nvPr/>
        </p:nvSpPr>
        <p:spPr>
          <a:xfrm>
            <a:off x="7951834" y="5093494"/>
            <a:ext cx="325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Applications available to others as a web service.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Take advantage of  services offered by other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003DABC-4E0D-4E12-B383-30CCFBDB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86" y="3208027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847472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DB Maintenance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4450669"/>
            <a:ext cx="1620000" cy="1572625"/>
          </a:xfrm>
        </p:spPr>
        <p:txBody>
          <a:bodyPr>
            <a:noAutofit/>
          </a:bodyPr>
          <a:lstStyle/>
          <a:p>
            <a:r>
              <a:rPr lang="en-GB" sz="1300" dirty="0"/>
              <a:t>Create an Application that will provide a graphical user interface for viewing and modifying data using Java </a:t>
            </a:r>
            <a:endParaRPr lang="en-US" sz="13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26113" y="3950115"/>
            <a:ext cx="1620000" cy="500554"/>
          </a:xfrm>
        </p:spPr>
        <p:txBody>
          <a:bodyPr>
            <a:noAutofit/>
          </a:bodyPr>
          <a:lstStyle/>
          <a:p>
            <a:r>
              <a:rPr lang="en-US" sz="1400" dirty="0"/>
              <a:t>Travel Expert Website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4450670"/>
            <a:ext cx="1620000" cy="1572625"/>
          </a:xfrm>
        </p:spPr>
        <p:txBody>
          <a:bodyPr>
            <a:normAutofit fontScale="92500"/>
          </a:bodyPr>
          <a:lstStyle/>
          <a:p>
            <a:r>
              <a:rPr lang="en-US" noProof="1"/>
              <a:t>Customer  will be able to set up an account and login.</a:t>
            </a:r>
          </a:p>
          <a:p>
            <a:r>
              <a:rPr lang="en-US" noProof="1"/>
              <a:t>Customer can view</a:t>
            </a:r>
          </a:p>
          <a:p>
            <a:r>
              <a:rPr lang="en-US" noProof="1"/>
              <a:t>History of past bookings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56972" y="3950115"/>
            <a:ext cx="1620000" cy="500554"/>
          </a:xfrm>
        </p:spPr>
        <p:txBody>
          <a:bodyPr>
            <a:noAutofit/>
          </a:bodyPr>
          <a:lstStyle/>
          <a:p>
            <a:r>
              <a:rPr lang="en-US" sz="1400" dirty="0"/>
              <a:t>Android application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2" y="4450670"/>
            <a:ext cx="1620000" cy="1111230"/>
          </a:xfrm>
        </p:spPr>
        <p:txBody>
          <a:bodyPr>
            <a:normAutofit/>
          </a:bodyPr>
          <a:lstStyle/>
          <a:p>
            <a:r>
              <a:rPr lang="en-US" sz="1300" dirty="0"/>
              <a:t>Both agent and customer can login and manipulate their data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Webservice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0" y="4450670"/>
            <a:ext cx="1620001" cy="937170"/>
          </a:xfrm>
        </p:spPr>
        <p:txBody>
          <a:bodyPr>
            <a:normAutofit/>
          </a:bodyPr>
          <a:lstStyle/>
          <a:p>
            <a:r>
              <a:rPr lang="en-US" sz="1300" dirty="0"/>
              <a:t>A rest web service</a:t>
            </a:r>
          </a:p>
          <a:p>
            <a:r>
              <a:rPr lang="en-US" sz="1300" noProof="1"/>
              <a:t>Serving both applications and website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518689" y="3950115"/>
            <a:ext cx="1620000" cy="5005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Adaptable and Easy to maintain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future features can be added as per user requirements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9237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4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r="2076"/>
          <a:stretch>
            <a:fillRect/>
          </a:stretch>
        </p:blipFill>
        <p:spPr>
          <a:xfrm>
            <a:off x="3664974" y="2719813"/>
            <a:ext cx="621792" cy="621792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0072" y="2719813"/>
            <a:ext cx="621792" cy="621792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343FC04-976C-4061-81E5-4B8931DEF78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l="25000" r="25000"/>
          <a:stretch>
            <a:fillRect/>
          </a:stretch>
        </p:blipFill>
        <p:spPr>
          <a:xfrm>
            <a:off x="5706047" y="2719812"/>
            <a:ext cx="747762" cy="747762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489FB72A-4529-40A9-8A42-0B484D3F874C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99225" y="1952852"/>
            <a:ext cx="3863221" cy="7200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432646" y="3114261"/>
            <a:ext cx="4560571" cy="2858700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A web service</a:t>
            </a:r>
          </a:p>
          <a:p>
            <a:r>
              <a:rPr lang="en-US" sz="1500" noProof="1"/>
              <a:t>A rest service that englobe all the business logic </a:t>
            </a:r>
          </a:p>
          <a:p>
            <a:r>
              <a:rPr lang="en-US" noProof="1"/>
              <a:t>A Java Application</a:t>
            </a:r>
          </a:p>
          <a:p>
            <a:r>
              <a:rPr lang="en-US" sz="1500" noProof="1"/>
              <a:t>An interface for agents to maintain the Database</a:t>
            </a:r>
          </a:p>
          <a:p>
            <a:r>
              <a:rPr lang="en-US" noProof="1"/>
              <a:t>An Android Application</a:t>
            </a:r>
          </a:p>
          <a:p>
            <a:r>
              <a:rPr lang="en-US" sz="1500" noProof="1"/>
              <a:t>More sales channels</a:t>
            </a:r>
            <a:endParaRPr lang="en-US" sz="1800" noProof="1"/>
          </a:p>
          <a:p>
            <a:r>
              <a:rPr lang="en-US" noProof="1"/>
              <a:t>Travel Expert Website </a:t>
            </a:r>
          </a:p>
          <a:p>
            <a:r>
              <a:rPr lang="en-US" sz="1800" noProof="1"/>
              <a:t>Customer can Register/Login/Display &amp; Edit</a:t>
            </a:r>
          </a:p>
          <a:p>
            <a:r>
              <a:rPr lang="en-US" sz="1800" noProof="1"/>
              <a:t>Profile &amp; View Details of Past Booking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4256093"/>
            <a:ext cx="1620000" cy="850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and Service are  protected and available to other Solution to use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4256093"/>
            <a:ext cx="1620000" cy="735357"/>
          </a:xfrm>
        </p:spPr>
        <p:txBody>
          <a:bodyPr>
            <a:normAutofit/>
          </a:bodyPr>
          <a:lstStyle/>
          <a:p>
            <a:r>
              <a:rPr lang="en-US" sz="1400" dirty="0"/>
              <a:t>Complete solution in 1 month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2659" y="4991450"/>
            <a:ext cx="1620000" cy="720000"/>
          </a:xfrm>
        </p:spPr>
        <p:txBody>
          <a:bodyPr/>
          <a:lstStyle/>
          <a:p>
            <a:r>
              <a:rPr lang="en-US" noProof="1"/>
              <a:t>Version 1.0 with all requirements needed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93518" y="4256094"/>
            <a:ext cx="1620000" cy="523220"/>
          </a:xfrm>
        </p:spPr>
        <p:txBody>
          <a:bodyPr>
            <a:noAutofit/>
          </a:bodyPr>
          <a:lstStyle/>
          <a:p>
            <a:r>
              <a:rPr lang="en-US" sz="1400" dirty="0"/>
              <a:t>Always Refund If not satisfied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840538"/>
            <a:ext cx="1402482" cy="1019936"/>
          </a:xfrm>
        </p:spPr>
        <p:txBody>
          <a:bodyPr>
            <a:normAutofit/>
          </a:bodyPr>
          <a:lstStyle/>
          <a:p>
            <a:r>
              <a:rPr lang="en-US" noProof="1"/>
              <a:t>Will give a 1 month free trial on applications </a:t>
            </a:r>
          </a:p>
          <a:p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4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b="34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24761" y="589681"/>
            <a:ext cx="467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Strong Point of our solution: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3E633E3-542B-4591-BB65-00BA15221B9F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5"/>
          <a:srcRect/>
          <a:stretch>
            <a:fillRect/>
          </a:stretch>
        </p:blipFill>
        <p:spPr>
          <a:xfrm>
            <a:off x="931393" y="2880652"/>
            <a:ext cx="621792" cy="621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0F013-82CD-4831-B8CF-ED231E09F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9573" y="5860474"/>
            <a:ext cx="1496289" cy="9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 benefit – Our vision explained 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60" y="1485933"/>
            <a:ext cx="4094812" cy="891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Agent Productivity will go up by 80%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Increase Company profits by  more than 50%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1">
                <a:solidFill>
                  <a:prstClr val="black"/>
                </a:solidFill>
                <a:latin typeface="Segoe UI"/>
              </a:rPr>
              <a:t>More free time for vacations!</a:t>
            </a: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F7E88C-E204-4FF2-A360-AD02A13E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4160"/>
            <a:ext cx="3508555" cy="1720892"/>
          </a:xfrm>
          <a:prstGeom prst="rect">
            <a:avLst/>
          </a:prstGeom>
        </p:spPr>
      </p:pic>
      <p:sp>
        <p:nvSpPr>
          <p:cNvPr id="19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17CD0A15-676E-4F4D-8979-1E5C5CB7CD88}"/>
              </a:ext>
            </a:extLst>
          </p:cNvPr>
          <p:cNvSpPr txBox="1">
            <a:spLocks/>
          </p:cNvSpPr>
          <p:nvPr/>
        </p:nvSpPr>
        <p:spPr>
          <a:xfrm>
            <a:off x="695316" y="3429000"/>
            <a:ext cx="4094812" cy="168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vision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service is a must technology to have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 can choose which version of application to use (C#, Java)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DE56A-B8E0-4D35-98CE-90EDEC56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85309"/>
            <a:ext cx="3508556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2E5A-B315-4C5A-B633-6A37FDDC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Android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B4AB-1D10-4C0D-B9CB-913F04FE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91" y="2663686"/>
            <a:ext cx="8814422" cy="335611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 –Free Development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Platform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 in components can be improved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of process life cycle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Quality Graphics and Sounds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 Layer isolation of programs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Portability across current and future hardware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 in Services like SQL Database,map,GPS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37A3-B2C1-4B9B-AD92-320CCA2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Android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8909-F6E0-48C8-A20E-FC7D9C9A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Android is biggest selling OS in the world on mobile computing</a:t>
            </a:r>
          </a:p>
          <a:p>
            <a:r>
              <a:rPr lang="en-US" dirty="0"/>
              <a:t>Android , by increasing the user base , might hasten the integration of mobile technology</a:t>
            </a:r>
          </a:p>
          <a:p>
            <a:r>
              <a:rPr lang="en-US" dirty="0"/>
              <a:t>The android OS may accelerate the diffusion of smart phones by providing a free OS</a:t>
            </a:r>
          </a:p>
          <a:p>
            <a:r>
              <a:rPr lang="en-US" dirty="0"/>
              <a:t>In future more number of applications will continue to swell as professional developers provide new offerings.</a:t>
            </a:r>
          </a:p>
          <a:p>
            <a:r>
              <a:rPr lang="en-US" dirty="0"/>
              <a:t>Transforming them from consumers of existing applications to creators of app designed to meet their needs.</a:t>
            </a:r>
          </a:p>
        </p:txBody>
      </p:sp>
    </p:spTree>
    <p:extLst>
      <p:ext uri="{BB962C8B-B14F-4D97-AF65-F5344CB8AC3E}">
        <p14:creationId xmlns:p14="http://schemas.microsoft.com/office/powerpoint/2010/main" val="11504857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596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Algerian</vt:lpstr>
      <vt:lpstr>Arial</vt:lpstr>
      <vt:lpstr>Bahnschrift Light</vt:lpstr>
      <vt:lpstr>Calibri</vt:lpstr>
      <vt:lpstr>Century Gothic</vt:lpstr>
      <vt:lpstr>Segoe UI</vt:lpstr>
      <vt:lpstr>Segoe UI Light</vt:lpstr>
      <vt:lpstr>Verdana</vt:lpstr>
      <vt:lpstr>Wingdings 3</vt:lpstr>
      <vt:lpstr>Slice</vt:lpstr>
      <vt:lpstr>Ion Boardroom</vt:lpstr>
      <vt:lpstr>Get Started with 3D</vt:lpstr>
      <vt:lpstr>Q: Why don’t aliens visit our planet?</vt:lpstr>
      <vt:lpstr>PowerPoint Presentation</vt:lpstr>
      <vt:lpstr>Bring Your Solutions to Life with our fantastic Webservices</vt:lpstr>
      <vt:lpstr>Why Use Web Services?</vt:lpstr>
      <vt:lpstr>The Problem</vt:lpstr>
      <vt:lpstr>Solution</vt:lpstr>
      <vt:lpstr>Company benefit – Our vision explained </vt:lpstr>
      <vt:lpstr>What Makes An Android Special</vt:lpstr>
      <vt:lpstr>Where Is Android Going</vt:lpstr>
      <vt:lpstr>PowerPoint Presentation</vt:lpstr>
      <vt:lpstr>Happy Travelling, you’ll have lots of time with us on your team.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</dc:title>
  <dc:creator>Alex</dc:creator>
  <cp:lastModifiedBy>Alex</cp:lastModifiedBy>
  <cp:revision>98</cp:revision>
  <dcterms:created xsi:type="dcterms:W3CDTF">2019-08-03T15:42:03Z</dcterms:created>
  <dcterms:modified xsi:type="dcterms:W3CDTF">2019-10-25T11:31:03Z</dcterms:modified>
</cp:coreProperties>
</file>