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19.xml" ContentType="application/vnd.openxmlformats-officedocument.presentationml.slideMaster+xml"/>
  <Override PartName="/ppt/slideMasters/slideMaster18.xml" ContentType="application/vnd.openxmlformats-officedocument.presentationml.slideMaster+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19.xml.rels" ContentType="application/vnd.openxmlformats-package.relationships+xml"/>
  <Override PartName="/ppt/slideMasters/_rels/slideMaster9.xml.rels" ContentType="application/vnd.openxmlformats-package.relationships+xml"/>
  <Override PartName="/ppt/slideMasters/_rels/slideMaster18.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12.xml" ContentType="application/vnd.openxmlformats-officedocument.theme+xml"/>
  <Override PartName="/ppt/theme/theme6.xml" ContentType="application/vnd.openxmlformats-officedocument.theme+xml"/>
  <Override PartName="/ppt/theme/theme11.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7.xml" ContentType="application/vnd.openxmlformats-officedocument.theme+xml"/>
  <Override PartName="/ppt/theme/theme1.xml" ContentType="application/vnd.openxmlformats-officedocument.theme+xml"/>
  <Override PartName="/ppt/theme/theme20.xml" ContentType="application/vnd.openxmlformats-officedocument.theme+xml"/>
  <Override PartName="/ppt/theme/theme2.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2.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21.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_rels/presentation.xml.rels" ContentType="application/vnd.openxmlformats-package.relationships+xml"/>
  <Override PartName="/ppt/media/image34.png" ContentType="image/png"/>
  <Override PartName="/ppt/media/hdphoto4.wdp" ContentType="image/vnd.ms-photo"/>
  <Override PartName="/ppt/media/image31.jpeg" ContentType="image/jpeg"/>
  <Override PartName="/ppt/media/image30.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9.png" ContentType="image/png"/>
  <Override PartName="/ppt/media/image21.jpeg" ContentType="image/jpeg"/>
  <Override PartName="/ppt/media/hdphoto14.wdp" ContentType="image/vnd.ms-photo"/>
  <Override PartName="/ppt/media/image65.png" ContentType="image/png"/>
  <Override PartName="/ppt/media/image36.jpeg" ContentType="image/jpeg"/>
  <Override PartName="/ppt/media/image10.png" ContentType="image/png"/>
  <Override PartName="/ppt/media/image20.png" ContentType="image/png"/>
  <Override PartName="/ppt/media/hdphoto16.wdp" ContentType="image/vnd.ms-photo"/>
  <Override PartName="/ppt/media/hdphoto15.wdp" ContentType="image/vnd.ms-photo"/>
  <Override PartName="/ppt/media/image37.png" ContentType="image/png"/>
  <Override PartName="/ppt/media/hdphoto7.wdp" ContentType="image/vnd.ms-photo"/>
  <Override PartName="/ppt/media/image7.png" ContentType="image/png"/>
  <Override PartName="/ppt/media/image19.png" ContentType="image/png"/>
  <Override PartName="/ppt/media/image6.png" ContentType="image/png"/>
  <Override PartName="/ppt/media/image18.png" ContentType="image/png"/>
  <Override PartName="/ppt/media/image41.png" ContentType="image/png"/>
  <Override PartName="/ppt/media/hdphoto11.wdp" ContentType="image/vnd.ms-photo"/>
  <Override PartName="/ppt/media/image62.png" ContentType="image/png"/>
  <Override PartName="/ppt/media/image42.png" ContentType="image/png"/>
  <Override PartName="/ppt/media/image63.png" ContentType="image/png"/>
  <Override PartName="/ppt/media/hdphoto12.wdp" ContentType="image/vnd.ms-photo"/>
  <Override PartName="/ppt/media/image43.png" ContentType="image/png"/>
  <Override PartName="/ppt/media/image64.png" ContentType="image/png"/>
  <Override PartName="/ppt/media/hdphoto13.wdp" ContentType="image/vnd.ms-photo"/>
  <Override PartName="/ppt/media/image44.png" ContentType="image/png"/>
  <Override PartName="/ppt/media/image45.png" ContentType="image/png"/>
  <Override PartName="/ppt/media/image11.png" ContentType="image/png"/>
  <Override PartName="/ppt/media/image48.png" ContentType="image/png"/>
  <Override PartName="/ppt/media/hdphoto1.wdp" ContentType="image/vnd.ms-photo"/>
  <Override PartName="/ppt/media/hdphoto18.wdp" ContentType="image/vnd.ms-photo"/>
  <Override PartName="/ppt/media/image46.png" ContentType="image/png"/>
  <Override PartName="/ppt/media/image12.png" ContentType="image/png"/>
  <Override PartName="/ppt/media/image49.png" ContentType="image/png"/>
  <Override PartName="/ppt/media/hdphoto19.wdp" ContentType="image/vnd.ms-photo"/>
  <Override PartName="/ppt/media/image47.png" ContentType="image/png"/>
  <Override PartName="/ppt/media/hdphoto17.wdp" ContentType="image/vnd.ms-photo"/>
  <Override PartName="/ppt/media/image54.png" ContentType="image/png"/>
  <Override PartName="/ppt/media/image59.png" ContentType="image/png"/>
  <Override PartName="/ppt/media/image60.png" ContentType="image/png"/>
  <Override PartName="/ppt/media/image58.png" ContentType="image/png"/>
  <Override PartName="/ppt/media/image57.png" ContentType="image/png"/>
  <Override PartName="/ppt/media/image56.png" ContentType="image/png"/>
  <Override PartName="/ppt/media/hdphoto20.wdp" ContentType="image/vnd.ms-photo"/>
  <Override PartName="/ppt/media/image50.png" ContentType="image/png"/>
  <Override PartName="/ppt/media/image55.png" ContentType="image/png"/>
  <Override PartName="/ppt/media/image53.png" ContentType="image/png"/>
  <Override PartName="/ppt/media/image52.png" ContentType="image/png"/>
  <Override PartName="/ppt/media/image61.png" ContentType="image/png"/>
  <Override PartName="/ppt/media/hdphoto10.wdp" ContentType="image/vnd.ms-photo"/>
  <Override PartName="/ppt/media/image40.png" ContentType="image/png"/>
  <Override PartName="/ppt/media/image4.jpeg" ContentType="image/jpeg"/>
  <Override PartName="/ppt/media/image51.png" ContentType="image/png"/>
  <Override PartName="/ppt/media/image9.png" ContentType="image/png"/>
  <Override PartName="/ppt/media/image22.jpeg" ContentType="image/jpeg"/>
  <Override PartName="/ppt/media/hdphoto9.wdp" ContentType="image/vnd.ms-photo"/>
  <Override PartName="/ppt/media/image39.png" ContentType="image/png"/>
  <Override PartName="/ppt/media/hdphoto6.wdp" ContentType="image/vnd.ms-photo"/>
  <Override PartName="/ppt/media/image16.png" ContentType="image/png"/>
  <Override PartName="/ppt/media/image13.png" ContentType="image/png"/>
  <Override PartName="/ppt/media/image1.png" ContentType="image/png"/>
  <Override PartName="/ppt/media/image8.png" ContentType="image/png"/>
  <Override PartName="/ppt/media/hdphoto8.wdp" ContentType="image/vnd.ms-photo"/>
  <Override PartName="/ppt/media/image38.png" ContentType="image/png"/>
  <Override PartName="/ppt/media/image35.png" ContentType="image/png"/>
  <Override PartName="/ppt/media/hdphoto5.wdp" ContentType="image/vnd.ms-photo"/>
  <Override PartName="/ppt/media/image15.png" ContentType="image/png"/>
  <Override PartName="/ppt/media/image3.png" ContentType="image/png"/>
  <Override PartName="/ppt/media/hdphoto3.wdp" ContentType="image/vnd.ms-photo"/>
  <Override PartName="/ppt/media/image33.png" ContentType="image/png"/>
  <Override PartName="/ppt/media/image14.png" ContentType="image/png"/>
  <Override PartName="/ppt/media/image2.png" ContentType="image/png"/>
  <Override PartName="/ppt/media/hdphoto2.wdp" ContentType="image/vnd.ms-photo"/>
  <Override PartName="/ppt/media/image32.png" ContentType="image/png"/>
  <Override PartName="/ppt/media/image17.png" ContentType="image/png"/>
  <Override PartName="/ppt/media/image5.png" ContentType="image/png"/>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194.xml.rels" ContentType="application/vnd.openxmlformats-package.relationships+xml"/>
  <Override PartName="/ppt/slideLayouts/_rels/slideLayout202.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58.xml.rels" ContentType="application/vnd.openxmlformats-package.relationships+xml"/>
  <Override PartName="/ppt/slideLayouts/_rels/slideLayout214.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93.xml.rels" ContentType="application/vnd.openxmlformats-package.relationships+xml"/>
  <Override PartName="/ppt/slideLayouts/_rels/slideLayout9.xml.rels" ContentType="application/vnd.openxmlformats-package.relationships+xml"/>
  <Override PartName="/ppt/slideLayouts/_rels/slideLayout57.xml.rels" ContentType="application/vnd.openxmlformats-package.relationships+xml"/>
  <Override PartName="/ppt/slideLayouts/_rels/slideLayout127.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95.xml.rels" ContentType="application/vnd.openxmlformats-package.relationships+xml"/>
  <Override PartName="/ppt/slideLayouts/_rels/slideLayout47.xml.rels" ContentType="application/vnd.openxmlformats-package.relationships+xml"/>
  <Override PartName="/ppt/slideLayouts/_rels/slideLayout203.xml.rels" ContentType="application/vnd.openxmlformats-package.relationships+xml"/>
  <Override PartName="/ppt/slideLayouts/_rels/slideLayout91.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7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196.xml.rels" ContentType="application/vnd.openxmlformats-package.relationships+xml"/>
  <Override PartName="/ppt/slideLayouts/_rels/slideLayout204.xml.rels" ContentType="application/vnd.openxmlformats-package.relationships+xml"/>
  <Override PartName="/ppt/slideLayouts/_rels/slideLayout115.xml.rels" ContentType="application/vnd.openxmlformats-package.relationships+xml"/>
  <Override PartName="/ppt/slideLayouts/_rels/slideLayout11.xml.rels" ContentType="application/vnd.openxmlformats-package.relationships+xml"/>
  <Override PartName="/ppt/slideLayouts/_rels/slideLayout183.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59.xml.rels" ContentType="application/vnd.openxmlformats-package.relationships+xml"/>
  <Override PartName="/ppt/slideLayouts/_rels/slideLayout215.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184.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185.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49.xml.rels" ContentType="application/vnd.openxmlformats-package.relationships+xml"/>
  <Override PartName="/ppt/slideLayouts/_rels/slideLayout197.xml.rels" ContentType="application/vnd.openxmlformats-package.relationships+xml"/>
  <Override PartName="/ppt/slideLayouts/_rels/slideLayout205.xml.rels" ContentType="application/vnd.openxmlformats-package.relationships+xml"/>
  <Override PartName="/ppt/slideLayouts/_rels/slideLayout93.xml.rels" ContentType="application/vnd.openxmlformats-package.relationships+xml"/>
  <Override PartName="/ppt/slideLayouts/_rels/slideLayout186.xml.rels" ContentType="application/vnd.openxmlformats-package.relationships+xml"/>
  <Override PartName="/ppt/slideLayouts/_rels/slideLayout38.xml.rels" ContentType="application/vnd.openxmlformats-package.relationships+xml"/>
  <Override PartName="/ppt/slideLayouts/_rels/slideLayout82.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42.xml.rels" ContentType="application/vnd.openxmlformats-package.relationships+xml"/>
  <Override PartName="/ppt/slideLayouts/_rels/slideLayout146.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45.xml.rels" ContentType="application/vnd.openxmlformats-package.relationships+xml"/>
  <Override PartName="/ppt/slideLayouts/_rels/slideLayout201.xml.rels" ContentType="application/vnd.openxmlformats-package.relationships+xml"/>
  <Override PartName="/ppt/slideLayouts/_rels/slideLayout149.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51.xml.rels" ContentType="application/vnd.openxmlformats-package.relationships+xml"/>
  <Override PartName="/ppt/slideLayouts/_rels/slideLayout155.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55.xml.rels" ContentType="application/vnd.openxmlformats-package.relationships+xml"/>
  <Override PartName="/ppt/slideLayouts/_rels/slideLayout159.xml.rels" ContentType="application/vnd.openxmlformats-package.relationships+xml"/>
  <Override PartName="/ppt/slideLayouts/_rels/slideLayout56.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173.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81.xml.rels" ContentType="application/vnd.openxmlformats-package.relationships+xml"/>
  <Override PartName="/ppt/slideLayouts/_rels/slideLayout131.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163.xml.rels" ContentType="application/vnd.openxmlformats-package.relationships+xml"/>
  <Override PartName="/ppt/slideLayouts/_rels/slideLayout6.xml.rels" ContentType="application/vnd.openxmlformats-package.relationships+xml"/>
  <Override PartName="/ppt/slideLayouts/_rels/slideLayout190.xml.rels" ContentType="application/vnd.openxmlformats-package.relationships+xml"/>
  <Override PartName="/ppt/slideLayouts/_rels/slideLayout66.xml.rels" ContentType="application/vnd.openxmlformats-package.relationships+xml"/>
  <Override PartName="/ppt/slideLayouts/_rels/slideLayout211.xml.rels" ContentType="application/vnd.openxmlformats-package.relationships+xml"/>
  <Override PartName="/ppt/slideLayouts/_rels/slideLayout212.xml.rels" ContentType="application/vnd.openxmlformats-package.relationships+xml"/>
  <Override PartName="/ppt/slideLayouts/_rels/slideLayout100.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01.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123.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221.xml.rels" ContentType="application/vnd.openxmlformats-package.relationships+xml"/>
  <Override PartName="/ppt/slideLayouts/_rels/slideLayout217.xml.rels" ContentType="application/vnd.openxmlformats-package.relationships+xml"/>
  <Override PartName="/ppt/slideLayouts/_rels/slideLayout67.xml.rels" ContentType="application/vnd.openxmlformats-package.relationships+xml"/>
  <Override PartName="/ppt/slideLayouts/_rels/slideLayout175.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222.xml.rels" ContentType="application/vnd.openxmlformats-package.relationships+xml"/>
  <Override PartName="/ppt/slideLayouts/_rels/slideLayout218.xml.rels" ContentType="application/vnd.openxmlformats-package.relationships+xml"/>
  <Override PartName="/ppt/slideLayouts/_rels/slideLayout219.xml.rels" ContentType="application/vnd.openxmlformats-package.relationships+xml"/>
  <Override PartName="/ppt/slideLayouts/_rels/slideLayout17.xml.rels" ContentType="application/vnd.openxmlformats-package.relationships+xml"/>
  <Override PartName="/ppt/slideLayouts/_rels/slideLayout121.xml.rels" ContentType="application/vnd.openxmlformats-package.relationships+xml"/>
  <Override PartName="/ppt/slideLayouts/_rels/slideLayout224.xml.rels" ContentType="application/vnd.openxmlformats-package.relationships+xml"/>
  <Override PartName="/ppt/slideLayouts/_rels/slideLayout112.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02.xml.rels" ContentType="application/vnd.openxmlformats-package.relationships+xml"/>
  <Override PartName="/ppt/slideLayouts/_rels/slideLayout105.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210.xml.rels" ContentType="application/vnd.openxmlformats-package.relationships+xml"/>
  <Override PartName="/ppt/slideLayouts/_rels/slideLayout19.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64.xml.rels" ContentType="application/vnd.openxmlformats-package.relationships+xml"/>
  <Override PartName="/ppt/slideLayouts/_rels/slideLayout79.xml.rels" ContentType="application/vnd.openxmlformats-package.relationships+xml"/>
  <Override PartName="/ppt/slideLayouts/_rels/slideLayout187.xml.rels" ContentType="application/vnd.openxmlformats-package.relationships+xml"/>
  <Override PartName="/ppt/slideLayouts/_rels/slideLayout83.xml.rels" ContentType="application/vnd.openxmlformats-package.relationships+xml"/>
  <Override PartName="/ppt/slideLayouts/_rels/slideLayout88.xml.rels" ContentType="application/vnd.openxmlformats-package.relationships+xml"/>
  <Override PartName="/ppt/slideLayouts/_rels/slideLayout104.xml.rels" ContentType="application/vnd.openxmlformats-package.relationships+xml"/>
  <Override PartName="/ppt/slideLayouts/_rels/slideLayout111.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223.xml.rels" ContentType="application/vnd.openxmlformats-package.relationships+xml"/>
  <Override PartName="/ppt/slideLayouts/_rels/slideLayout12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2.xml.rels" ContentType="application/vnd.openxmlformats-package.relationships+xml"/>
  <Override PartName="/ppt/slideLayouts/_rels/slideLayout225.xml.rels" ContentType="application/vnd.openxmlformats-package.relationships+xml"/>
  <Override PartName="/ppt/slideLayouts/_rels/slideLayout27.xml.rels" ContentType="application/vnd.openxmlformats-package.relationships+xml"/>
  <Override PartName="/ppt/slideLayouts/_rels/slideLayout2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70.xml.rels" ContentType="application/vnd.openxmlformats-package.relationships+xml"/>
  <Override PartName="/ppt/slideLayouts/_rels/slideLayout174.xml.rels" ContentType="application/vnd.openxmlformats-package.relationships+xml"/>
  <Override PartName="/ppt/slideLayouts/_rels/slideLayout26.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119.xml.rels" ContentType="application/vnd.openxmlformats-package.relationships+xml"/>
  <Override PartName="/ppt/slideLayouts/_rels/slideLayout84.xml.rels" ContentType="application/vnd.openxmlformats-package.relationships+xml"/>
  <Override PartName="/ppt/slideLayouts/_rels/slideLayout188.xml.rels" ContentType="application/vnd.openxmlformats-package.relationships+xml"/>
  <Override PartName="/ppt/slideLayouts/_rels/slideLayout226.xml.rels" ContentType="application/vnd.openxmlformats-package.relationships+xml"/>
  <Override PartName="/ppt/slideLayouts/_rels/slideLayout140.xml.rels" ContentType="application/vnd.openxmlformats-package.relationships+xml"/>
  <Override PartName="/ppt/slideLayouts/_rels/slideLayout189.xml.rels" ContentType="application/vnd.openxmlformats-package.relationships+xml"/>
  <Override PartName="/ppt/slideLayouts/_rels/slideLayout85.xml.rels" ContentType="application/vnd.openxmlformats-package.relationships+xml"/>
  <Override PartName="/ppt/slideLayouts/_rels/slideLayout141.xml.rels" ContentType="application/vnd.openxmlformats-package.relationships+xml"/>
  <Override PartName="/ppt/slideLayouts/_rels/slideLayout227.xml.rels" ContentType="application/vnd.openxmlformats-package.relationships+xml"/>
  <Override PartName="/ppt/slideLayouts/_rels/slideLayout132.xml.rels" ContentType="application/vnd.openxmlformats-package.relationships+xml"/>
  <Override PartName="/ppt/slideLayouts/_rels/slideLayout151.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228.xml.rels" ContentType="application/vnd.openxmlformats-package.relationships+xml"/>
  <Override PartName="/ppt/slideLayouts/_rels/slideLayout152.xml.rels" ContentType="application/vnd.openxmlformats-package.relationships+xml"/>
  <Override PartName="/ppt/slideLayouts/_rels/slideLayout143.xml.rels" ContentType="application/vnd.openxmlformats-package.relationships+xml"/>
  <Override PartName="/ppt/slideLayouts/_rels/slideLayout153.xml.rels" ContentType="application/vnd.openxmlformats-package.relationships+xml"/>
  <Override PartName="/ppt/slideLayouts/_rels/slideLayout209.xml.rels" ContentType="application/vnd.openxmlformats-package.relationships+xml"/>
  <Override PartName="/ppt/slideLayouts/_rels/slideLayout106.xml.rels" ContentType="application/vnd.openxmlformats-package.relationships+xml"/>
  <Override PartName="/ppt/slideLayouts/_rels/slideLayout97.xml.rels" ContentType="application/vnd.openxmlformats-package.relationships+xml"/>
  <Override PartName="/ppt/slideLayouts/_rels/slideLayout216.xml.rels" ContentType="application/vnd.openxmlformats-package.relationships+xml"/>
  <Override PartName="/ppt/slideLayouts/_rels/slideLayout130.xml.rels" ContentType="application/vnd.openxmlformats-package.relationships+xml"/>
  <Override PartName="/ppt/slideLayouts/_rels/slideLayout179.xml.rels" ContentType="application/vnd.openxmlformats-package.relationships+xml"/>
  <Override PartName="/ppt/slideLayouts/_rels/slideLayout75.xml.rels" ContentType="application/vnd.openxmlformats-package.relationships+xml"/>
  <Override PartName="/ppt/slideLayouts/_rels/slideLayout150.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91.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161.xml.rels" ContentType="application/vnd.openxmlformats-package.relationships+xml"/>
  <Override PartName="/ppt/slideLayouts/_rels/slideLayout117.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208.xml.rels" ContentType="application/vnd.openxmlformats-package.relationships+xml"/>
  <Override PartName="/ppt/slideLayouts/_rels/slideLayout96.xml.rels" ContentType="application/vnd.openxmlformats-package.relationships+xml"/>
  <Override PartName="/ppt/slideLayouts/_rels/slideLayout118.xml.rels" ContentType="application/vnd.openxmlformats-package.relationships+xml"/>
  <Override PartName="/ppt/slideLayouts/_rels/slideLayout162.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182.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220.xml.rels" ContentType="application/vnd.openxmlformats-package.relationships+xml"/>
  <Override PartName="/ppt/slideLayouts/_rels/slideLayout168.xml.rels" ContentType="application/vnd.openxmlformats-package.relationships+xml"/>
  <Override PartName="/ppt/slideLayouts/_rels/slideLayout206.xml.rels" ContentType="application/vnd.openxmlformats-package.relationships+xml"/>
  <Override PartName="/ppt/slideLayouts/_rels/slideLayout198.xml.rels" ContentType="application/vnd.openxmlformats-package.relationships+xml"/>
  <Override PartName="/ppt/slideLayouts/_rels/slideLayout94.xml.rels" ContentType="application/vnd.openxmlformats-package.relationships+xml"/>
  <Override PartName="/ppt/slideLayouts/_rels/slideLayout207.xml.rels" ContentType="application/vnd.openxmlformats-package.relationships+xml"/>
  <Override PartName="/ppt/slideLayouts/_rels/slideLayout95.xml.rels" ContentType="application/vnd.openxmlformats-package.relationships+xml"/>
  <Override PartName="/ppt/slideLayouts/_rels/slideLayout199.xml.rels" ContentType="application/vnd.openxmlformats-package.relationships+xml"/>
  <Override PartName="/ppt/slideLayouts/_rels/slideLayout200.xml.rels" ContentType="application/vnd.openxmlformats-package.relationships+xml"/>
  <Override PartName="/ppt/slideLayouts/_rels/slideLayout8.xml.rels" ContentType="application/vnd.openxmlformats-package.relationships+xml"/>
  <Override PartName="/ppt/slideLayouts/_rels/slideLayout192.xml.rels" ContentType="application/vnd.openxmlformats-package.relationships+xml"/>
  <Override PartName="/ppt/slideLayouts/_rels/slideLayout164.xml.rels" ContentType="application/vnd.openxmlformats-package.relationships+xml"/>
  <Override PartName="/ppt/slideLayouts/_rels/slideLayout60.xml.rels" ContentType="application/vnd.openxmlformats-package.relationships+xml"/>
  <Override PartName="/ppt/slideLayouts/slideLayout124.xml" ContentType="application/vnd.openxmlformats-officedocument.presentationml.slideLayout+xml"/>
  <Override PartName="/ppt/slideLayouts/slideLayout192.xml" ContentType="application/vnd.openxmlformats-officedocument.presentationml.slideLayout+xml"/>
  <Override PartName="/ppt/slideLayouts/slideLayout123.xml" ContentType="application/vnd.openxmlformats-officedocument.presentationml.slideLayout+xml"/>
  <Override PartName="/ppt/slideLayouts/slideLayout191.xml" ContentType="application/vnd.openxmlformats-officedocument.presentationml.slideLayout+xml"/>
  <Override PartName="/ppt/slideLayouts/slideLayout122.xml" ContentType="application/vnd.openxmlformats-officedocument.presentationml.slideLayout+xml"/>
  <Override PartName="/ppt/slideLayouts/slideLayout190.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82.xml" ContentType="application/vnd.openxmlformats-officedocument.presentationml.slideLayout+xml"/>
  <Override PartName="/ppt/slideLayouts/slideLayout113.xml" ContentType="application/vnd.openxmlformats-officedocument.presentationml.slideLayout+xml"/>
  <Override PartName="/ppt/slideLayouts/slideLayout181.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224.xml" ContentType="application/vnd.openxmlformats-officedocument.presentationml.slideLayout+xml"/>
  <Override PartName="/ppt/slideLayouts/slideLayout78.xml" ContentType="application/vnd.openxmlformats-officedocument.presentationml.slideLayout+xml"/>
  <Override PartName="/ppt/slideLayouts/slideLayout223.xml" ContentType="application/vnd.openxmlformats-officedocument.presentationml.slideLayout+xml"/>
  <Override PartName="/ppt/slideLayouts/slideLayout77.xml" ContentType="application/vnd.openxmlformats-officedocument.presentationml.slideLayout+xml"/>
  <Override PartName="/ppt/slideLayouts/slideLayout222.xml" ContentType="application/vnd.openxmlformats-officedocument.presentationml.slideLayout+xml"/>
  <Override PartName="/ppt/slideLayouts/slideLayout76.xml" ContentType="application/vnd.openxmlformats-officedocument.presentationml.slideLayout+xml"/>
  <Override PartName="/ppt/slideLayouts/slideLayout221.xml" ContentType="application/vnd.openxmlformats-officedocument.presentationml.slideLayout+xml"/>
  <Override PartName="/ppt/slideLayouts/slideLayout75.xml" ContentType="application/vnd.openxmlformats-officedocument.presentationml.slideLayout+xml"/>
  <Override PartName="/ppt/slideLayouts/slideLayout220.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214.xml" ContentType="application/vnd.openxmlformats-officedocument.presentationml.slideLayout+xml"/>
  <Override PartName="/ppt/slideLayouts/slideLayout68.xml" ContentType="application/vnd.openxmlformats-officedocument.presentationml.slideLayout+xml"/>
  <Override PartName="/ppt/slideLayouts/slideLayout213.xml" ContentType="application/vnd.openxmlformats-officedocument.presentationml.slideLayout+xml"/>
  <Override PartName="/ppt/slideLayouts/slideLayout67.xml" ContentType="application/vnd.openxmlformats-officedocument.presentationml.slideLayout+xml"/>
  <Override PartName="/ppt/slideLayouts/slideLayout212.xml" ContentType="application/vnd.openxmlformats-officedocument.presentationml.slideLayout+xml"/>
  <Override PartName="/ppt/slideLayouts/slideLayout66.xml" ContentType="application/vnd.openxmlformats-officedocument.presentationml.slideLayout+xml"/>
  <Override PartName="/ppt/slideLayouts/slideLayout211.xml" ContentType="application/vnd.openxmlformats-officedocument.presentationml.slideLayout+xml"/>
  <Override PartName="/ppt/slideLayouts/slideLayout65.xml" ContentType="application/vnd.openxmlformats-officedocument.presentationml.slideLayout+xml"/>
  <Override PartName="/ppt/slideLayouts/slideLayout210.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94.xml" ContentType="application/vnd.openxmlformats-officedocument.presentationml.slideLayout+xml"/>
  <Override PartName="/ppt/slideLayouts/slideLayout26.xml" ContentType="application/vnd.openxmlformats-officedocument.presentationml.slideLayout+xml"/>
  <Override PartName="/ppt/slideLayouts/slideLayout93.xml" ContentType="application/vnd.openxmlformats-officedocument.presentationml.slideLayout+xml"/>
  <Override PartName="/ppt/slideLayouts/slideLayout25.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19.xml" ContentType="application/vnd.openxmlformats-officedocument.presentationml.slideLayout+xml"/>
  <Override PartName="/ppt/slideLayouts/slideLayout187.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132.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50.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57.xml" ContentType="application/vnd.openxmlformats-officedocument.presentationml.slideLayout+xml"/>
  <Override PartName="/ppt/slideLayouts/slideLayout52.xml" ContentType="application/vnd.openxmlformats-officedocument.presentationml.slideLayout+xml"/>
  <Override PartName="/ppt/slideLayouts/slideLayout158.xml" ContentType="application/vnd.openxmlformats-officedocument.presentationml.slideLayout+xml"/>
  <Override PartName="/ppt/slideLayouts/slideLayout53.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164.xml" ContentType="application/vnd.openxmlformats-officedocument.presentationml.slideLayout+xml"/>
  <Override PartName="/ppt/slideLayouts/slideLayout217.xml" ContentType="application/vnd.openxmlformats-officedocument.presentationml.slideLayout+xml"/>
  <Override PartName="/ppt/slideLayouts/slideLayout206.xml" ContentType="application/vnd.openxmlformats-officedocument.presentationml.slideLayout+xml"/>
  <Override PartName="/ppt/slideLayouts/slideLayout49.xml" ContentType="application/vnd.openxmlformats-officedocument.presentationml.slideLayout+xml"/>
  <Override PartName="/ppt/slideLayouts/slideLayout165.xml" ContentType="application/vnd.openxmlformats-officedocument.presentationml.slideLayout+xml"/>
  <Override PartName="/ppt/slideLayouts/slideLayout218.xml" ContentType="application/vnd.openxmlformats-officedocument.presentationml.slideLayout+xml"/>
  <Override PartName="/ppt/slideLayouts/slideLayout159.xml" ContentType="application/vnd.openxmlformats-officedocument.presentationml.slideLayout+xml"/>
  <Override PartName="/ppt/slideLayouts/slideLayout54.xml" ContentType="application/vnd.openxmlformats-officedocument.presentationml.slideLayout+xml"/>
  <Override PartName="/ppt/slideLayouts/slideLayout200.xml" ContentType="application/vnd.openxmlformats-officedocument.presentationml.slideLayout+xml"/>
  <Override PartName="/ppt/slideLayouts/slideLayout198.xml" ContentType="application/vnd.openxmlformats-officedocument.presentationml.slideLayout+xml"/>
  <Override PartName="/ppt/slideLayouts/slideLayout35.xml" ContentType="application/vnd.openxmlformats-officedocument.presentationml.slideLayout+xml"/>
  <Override PartName="/ppt/slideLayouts/slideLayout133.xml" ContentType="application/vnd.openxmlformats-officedocument.presentationml.slideLayout+xml"/>
  <Override PartName="/ppt/slideLayouts/slideLayout225.xml" ContentType="application/vnd.openxmlformats-officedocument.presentationml.slideLayout+xml"/>
  <Override PartName="/ppt/slideLayouts/slideLayout179.xml" ContentType="application/vnd.openxmlformats-officedocument.presentationml.slideLayout+xml"/>
  <Override PartName="/ppt/slideLayouts/slideLayout134.xml" ContentType="application/vnd.openxmlformats-officedocument.presentationml.slideLayout+xml"/>
  <Override PartName="/ppt/slideLayouts/slideLayout226.xml" ContentType="application/vnd.openxmlformats-officedocument.presentationml.slideLayout+xml"/>
  <Override PartName="/ppt/slideLayouts/slideLayout199.xml" ContentType="application/vnd.openxmlformats-officedocument.presentationml.slideLayout+xml"/>
  <Override PartName="/ppt/slideLayouts/slideLayout36.xml" ContentType="application/vnd.openxmlformats-officedocument.presentationml.slideLayout+xml"/>
  <Override PartName="/ppt/slideLayouts/slideLayout162.xml" ContentType="application/vnd.openxmlformats-officedocument.presentationml.slideLayout+xml"/>
  <Override PartName="/ppt/slideLayouts/slideLayout215.xml" ContentType="application/vnd.openxmlformats-officedocument.presentationml.slideLayout+xml"/>
  <Override PartName="/ppt/slideLayouts/slideLayout169.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227.xml" ContentType="application/vnd.openxmlformats-officedocument.presentationml.slideLayout+xml"/>
  <Override PartName="/ppt/slideLayouts/slideLayout163.xml" ContentType="application/vnd.openxmlformats-officedocument.presentationml.slideLayout+xml"/>
  <Override PartName="/ppt/slideLayouts/slideLayout216.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228.xml" ContentType="application/vnd.openxmlformats-officedocument.presentationml.slideLayout+xml"/>
  <Override PartName="/ppt/slideLayouts/slideLayout130.xml" ContentType="application/vnd.openxmlformats-officedocument.presentationml.slideLayout+xml"/>
  <Override PartName="/ppt/slideLayouts/slideLayout207.xml" ContentType="application/vnd.openxmlformats-officedocument.presentationml.slideLayout+xml"/>
  <Override PartName="/ppt/slideLayouts/slideLayout139.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205.xml" ContentType="application/vnd.openxmlformats-officedocument.presentationml.slideLayout+xml"/>
  <Override PartName="/ppt/slideLayouts/slideLayout48.xml" ContentType="application/vnd.openxmlformats-officedocument.presentationml.slideLayout+xml"/>
  <Override PartName="/ppt/slideLayouts/slideLayout189.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88.xml" ContentType="application/vnd.openxmlformats-officedocument.presentationml.slideLayout+xml"/>
  <Override PartName="/ppt/slideLayouts/slideLayout168.xml" ContentType="application/vnd.openxmlformats-officedocument.presentationml.slideLayout+xml"/>
  <Override PartName="/ppt/slideLayouts/slideLayout167.xml" ContentType="application/vnd.openxmlformats-officedocument.presentationml.slideLayout+xml"/>
  <Override PartName="/ppt/slideLayouts/slideLayout219.xml" ContentType="application/vnd.openxmlformats-officedocument.presentationml.slideLayout+xml"/>
  <Override PartName="/ppt/slideLayouts/slideLayout166.xml" ContentType="application/vnd.openxmlformats-officedocument.presentationml.slideLayout+xml"/>
  <Override PartName="/ppt/slideLayouts/slideLayout131.xml" ContentType="application/vnd.openxmlformats-officedocument.presentationml.slideLayout+xml"/>
  <Override PartName="/ppt/slideLayouts/slideLayout197.xml" ContentType="application/vnd.openxmlformats-officedocument.presentationml.slideLayout+xml"/>
  <Override PartName="/ppt/slideLayouts/slideLayout129.xml" ContentType="application/vnd.openxmlformats-officedocument.presentationml.slideLayout+xml"/>
  <Override PartName="/ppt/slideLayouts/slideLayout196.xml" ContentType="application/vnd.openxmlformats-officedocument.presentationml.slideLayout+xml"/>
  <Override PartName="/ppt/slideLayouts/slideLayout128.xml" ContentType="application/vnd.openxmlformats-officedocument.presentationml.slideLayout+xml"/>
  <Override PartName="/ppt/slideLayouts/slideLayout91.xml" ContentType="application/vnd.openxmlformats-officedocument.presentationml.slideLayout+xml"/>
  <Override PartName="/ppt/slideLayouts/slideLayout23.xml" ContentType="application/vnd.openxmlformats-officedocument.presentationml.slideLayout+xml"/>
  <Override PartName="/ppt/slideLayouts/slideLayout201.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8.xml" ContentType="application/vnd.openxmlformats-officedocument.presentationml.slideLayout+xml"/>
  <Override PartName="/ppt/slideLayouts/slideLayout203.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86.xml" ContentType="application/vnd.openxmlformats-officedocument.presentationml.slideLayout+xml"/>
  <Override PartName="/ppt/slideLayouts/slideLayout118.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95.xml" ContentType="application/vnd.openxmlformats-officedocument.presentationml.slideLayout+xml"/>
  <Override PartName="/ppt/slideLayouts/slideLayout127.xml" ContentType="application/vnd.openxmlformats-officedocument.presentationml.slideLayout+xml"/>
  <Override PartName="/ppt/slideLayouts/slideLayout185.xml" ContentType="application/vnd.openxmlformats-officedocument.presentationml.slideLayout+xml"/>
  <Override PartName="/ppt/slideLayouts/slideLayout117.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184.xml" ContentType="application/vnd.openxmlformats-officedocument.presentationml.slideLayout+xml"/>
  <Override PartName="/ppt/slideLayouts/slideLayout21.xml" ContentType="application/vnd.openxmlformats-officedocument.presentationml.slideLayout+xml"/>
  <Override PartName="/ppt/slideLayouts/slideLayout194.xml" ContentType="application/vnd.openxmlformats-officedocument.presentationml.slideLayout+xml"/>
  <Override PartName="/ppt/slideLayouts/slideLayout12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59.xml" ContentType="application/vnd.openxmlformats-officedocument.presentationml.slideLayout+xml"/>
  <Override PartName="/ppt/slideLayouts/slideLayout204.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183.xml" ContentType="application/vnd.openxmlformats-officedocument.presentationml.slideLayout+xml"/>
  <Override PartName="/ppt/slideLayouts/slideLayout20.xml" ContentType="application/vnd.openxmlformats-officedocument.presentationml.slideLayout+xml"/>
  <Override PartName="/ppt/slideLayouts/slideLayout193.xml" ContentType="application/vnd.openxmlformats-officedocument.presentationml.slideLayout+xml"/>
  <Override PartName="/ppt/slideLayouts/slideLayout12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02.xml" ContentType="application/vnd.openxmlformats-officedocument.presentationml.slideLayout+xml"/>
  <Override PartName="/ppt/slideLayouts/slideLayout57.xml" ContentType="application/vnd.openxmlformats-officedocument.presentationml.slideLayout+xml"/>
  <Override PartName="/ppt/charts/chart7.xml" ContentType="application/vnd.openxmlformats-officedocument.drawingml.chart+xml"/>
  <Override PartName="/ppt/charts/chart8.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Lst>
  <p:notesMasterIdLst>
    <p:notesMasterId r:id="rId21"/>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notesMaster" Target="notesMasters/notesMaster1.xml"/><Relationship Id="rId22" Type="http://schemas.openxmlformats.org/officeDocument/2006/relationships/slide" Target="slides/slide1.xml"/><Relationship Id="rId23" Type="http://schemas.openxmlformats.org/officeDocument/2006/relationships/slide" Target="slides/slide2.xml"/><Relationship Id="rId24" Type="http://schemas.openxmlformats.org/officeDocument/2006/relationships/slide" Target="slides/slide3.xml"/><Relationship Id="rId25" Type="http://schemas.openxmlformats.org/officeDocument/2006/relationships/slide" Target="slides/slide4.xml"/><Relationship Id="rId26" Type="http://schemas.openxmlformats.org/officeDocument/2006/relationships/slide" Target="slides/slide5.xml"/><Relationship Id="rId27" Type="http://schemas.openxmlformats.org/officeDocument/2006/relationships/slide" Target="slides/slide6.xml"/><Relationship Id="rId28" Type="http://schemas.openxmlformats.org/officeDocument/2006/relationships/slide" Target="slides/slide7.xml"/><Relationship Id="rId29" Type="http://schemas.openxmlformats.org/officeDocument/2006/relationships/slide" Target="slides/slide8.xml"/><Relationship Id="rId30" Type="http://schemas.openxmlformats.org/officeDocument/2006/relationships/slide" Target="slides/slide9.xml"/><Relationship Id="rId31" Type="http://schemas.openxmlformats.org/officeDocument/2006/relationships/slide" Target="slides/slide10.xml"/><Relationship Id="rId32" Type="http://schemas.openxmlformats.org/officeDocument/2006/relationships/slide" Target="slides/slide11.xml"/><Relationship Id="rId33" Type="http://schemas.openxmlformats.org/officeDocument/2006/relationships/slide" Target="slides/slide12.xml"/><Relationship Id="rId34" Type="http://schemas.openxmlformats.org/officeDocument/2006/relationships/slide" Target="slides/slide13.xml"/><Relationship Id="rId35" Type="http://schemas.openxmlformats.org/officeDocument/2006/relationships/slide" Target="slides/slide14.xml"/><Relationship Id="rId36" Type="http://schemas.openxmlformats.org/officeDocument/2006/relationships/slide" Target="slides/slide15.xml"/><Relationship Id="rId37" Type="http://schemas.openxmlformats.org/officeDocument/2006/relationships/slide" Target="slides/slide16.xml"/><Relationship Id="rId38" Type="http://schemas.openxmlformats.org/officeDocument/2006/relationships/slide" Target="slides/slide17.xml"/><Relationship Id="rId39" Type="http://schemas.openxmlformats.org/officeDocument/2006/relationships/slide" Target="slides/slide18.xml"/><Relationship Id="rId40" Type="http://schemas.openxmlformats.org/officeDocument/2006/relationships/slide" Target="slides/slide19.xml"/><Relationship Id="rId41" Type="http://schemas.openxmlformats.org/officeDocument/2006/relationships/slide" Target="slides/slide20.xml"/><Relationship Id="rId42" Type="http://schemas.openxmlformats.org/officeDocument/2006/relationships/slide" Target="slides/slide21.xml"/><Relationship Id="rId43" Type="http://schemas.openxmlformats.org/officeDocument/2006/relationships/slide" Target="slides/slide22.xml"/><Relationship Id="rId44" Type="http://schemas.openxmlformats.org/officeDocument/2006/relationships/slide" Target="slides/slide23.xml"/>
</Relationships>
</file>

<file path=ppt/charts/chart7.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862" spc="-1" strike="noStrike">
                <a:solidFill>
                  <a:srgbClr val="a6a6a6"/>
                </a:solidFill>
                <a:latin typeface="Corbel"/>
                <a:ea typeface="DejaVu Sans"/>
              </a:defRPr>
            </a:pPr>
            <a:r>
              <a:rPr b="0" lang="en-US" sz="1862" spc="-1" strike="noStrike">
                <a:solidFill>
                  <a:srgbClr val="a6a6a6"/>
                </a:solidFill>
                <a:latin typeface="Corbel"/>
                <a:ea typeface="DejaVu Sans"/>
              </a:rPr>
              <a:t>Gross Revenue</a:t>
            </a:r>
          </a:p>
        </c:rich>
      </c:tx>
      <c:overlay val="0"/>
      <c:spPr>
        <a:noFill/>
        <a:ln w="0">
          <a:noFill/>
        </a:ln>
      </c:spPr>
    </c:title>
    <c:autoTitleDeleted val="0"/>
    <c:plotArea>
      <c:barChart>
        <c:barDir val="col"/>
        <c:grouping val="clustered"/>
        <c:varyColors val="0"/>
        <c:ser>
          <c:idx val="0"/>
          <c:order val="0"/>
          <c:spPr>
            <a:solidFill>
              <a:srgbClr val="0d1d51"/>
            </a:solidFill>
            <a:ln w="0">
              <a:noFill/>
            </a:ln>
          </c:spPr>
          <c:invertIfNegative val="0"/>
          <c:dPt>
            <c:idx val="1"/>
            <c:invertIfNegative val="0"/>
            <c:spPr>
              <a:solidFill>
                <a:srgbClr val="0072c7"/>
              </a:solidFill>
              <a:ln w="0">
                <a:noFill/>
              </a:ln>
            </c:spPr>
          </c:dPt>
          <c:dPt>
            <c:idx val="3"/>
            <c:invertIfNegative val="0"/>
            <c:spPr>
              <a:solidFill>
                <a:srgbClr val="2c567a"/>
              </a:solidFill>
              <a:ln w="0">
                <a:noFill/>
              </a:ln>
            </c:spPr>
          </c:dPt>
          <c:dPt>
            <c:idx val="4"/>
            <c:invertIfNegative val="0"/>
            <c:spPr>
              <a:gradFill>
                <a:gsLst>
                  <a:gs pos="0">
                    <a:srgbClr val="767171"/>
                  </a:gs>
                  <a:gs pos="100000">
                    <a:srgbClr val="0072c7"/>
                  </a:gs>
                </a:gsLst>
                <a:lin ang="5400000"/>
              </a:gradFill>
              <a:ln w="0">
                <a:noFill/>
              </a:ln>
            </c:spPr>
          </c:dPt>
          <c:dLbls>
            <c:dLbl>
              <c:idx val="1"/>
              <c:txPr>
                <a:bodyPr wrap="square"/>
                <a:lstStyle/>
                <a:p>
                  <a:pPr>
                    <a:defRPr b="0" sz="1000" spc="-1" strike="noStrike">
                      <a:solidFill>
                        <a:srgbClr val="a6a6a6"/>
                      </a:solidFill>
                      <a:latin typeface="Corbel"/>
                      <a:ea typeface="DejaVu Sans"/>
                    </a:defRPr>
                  </a:pPr>
                </a:p>
              </c:txPr>
              <c:dLblPos val="outEnd"/>
              <c:showLegendKey val="0"/>
              <c:showVal val="0"/>
              <c:showCatName val="0"/>
              <c:showSerName val="0"/>
              <c:showPercent val="0"/>
              <c:separator>; </c:separator>
            </c:dLbl>
            <c:dLbl>
              <c:idx val="3"/>
              <c:txPr>
                <a:bodyPr wrap="square"/>
                <a:lstStyle/>
                <a:p>
                  <a:pPr>
                    <a:defRPr b="0" sz="1000" spc="-1" strike="noStrike">
                      <a:solidFill>
                        <a:srgbClr val="a6a6a6"/>
                      </a:solidFill>
                      <a:latin typeface="Corbel"/>
                      <a:ea typeface="DejaVu Sans"/>
                    </a:defRPr>
                  </a:pPr>
                </a:p>
              </c:txPr>
              <c:dLblPos val="outEnd"/>
              <c:showLegendKey val="0"/>
              <c:showVal val="0"/>
              <c:showCatName val="0"/>
              <c:showSerName val="0"/>
              <c:showPercent val="0"/>
              <c:separator>; </c:separator>
            </c:dLbl>
            <c:dLbl>
              <c:idx val="4"/>
              <c:txPr>
                <a:bodyPr wrap="square"/>
                <a:lstStyle/>
                <a:p>
                  <a:pPr>
                    <a:defRPr b="0" sz="1000" spc="-1" strike="noStrike">
                      <a:solidFill>
                        <a:srgbClr val="a6a6a6"/>
                      </a:solidFill>
                      <a:latin typeface="Corbel"/>
                      <a:ea typeface="DejaVu Sans"/>
                    </a:defRPr>
                  </a:pPr>
                </a:p>
              </c:txPr>
              <c:dLblPos val="outEnd"/>
              <c:showLegendKey val="0"/>
              <c:showVal val="0"/>
              <c:showCatName val="0"/>
              <c:showSerName val="0"/>
              <c:showPercent val="0"/>
              <c:separator>; </c:separator>
            </c:dLbl>
            <c:txPr>
              <a:bodyPr wrap="square"/>
              <a:lstStyle/>
              <a:p>
                <a:pPr>
                  <a:defRPr b="0" sz="1000" spc="-1" strike="noStrike">
                    <a:solidFill>
                      <a:srgbClr val="a6a6a6"/>
                    </a:solidFill>
                    <a:latin typeface="Corbe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5"/>
                <c:pt idx="0">
                  <c:v>1</c:v>
                </c:pt>
                <c:pt idx="1">
                  <c:v>2</c:v>
                </c:pt>
                <c:pt idx="2">
                  <c:v>3</c:v>
                </c:pt>
                <c:pt idx="3">
                  <c:v>4</c:v>
                </c:pt>
                <c:pt idx="4">
                  <c:v>5</c:v>
                </c:pt>
              </c:strCache>
            </c:strRef>
          </c:cat>
          <c:val>
            <c:numRef>
              <c:f>0</c:f>
              <c:numCache>
                <c:formatCode>General</c:formatCode>
                <c:ptCount val="5"/>
                <c:pt idx="0">
                  <c:v>0</c:v>
                </c:pt>
                <c:pt idx="1">
                  <c:v>6750</c:v>
                </c:pt>
                <c:pt idx="2">
                  <c:v>33750</c:v>
                </c:pt>
                <c:pt idx="3">
                  <c:v>135000</c:v>
                </c:pt>
                <c:pt idx="4">
                  <c:v>270000</c:v>
                </c:pt>
              </c:numCache>
            </c:numRef>
          </c:val>
        </c:ser>
        <c:gapWidth val="25"/>
        <c:overlap val="0"/>
        <c:axId val="85208400"/>
        <c:axId val="36119543"/>
      </c:barChart>
      <c:catAx>
        <c:axId val="85208400"/>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b="0" sz="1197" spc="-1" strike="noStrike">
                <a:solidFill>
                  <a:srgbClr val="a6a6a6"/>
                </a:solidFill>
                <a:latin typeface="Corbel"/>
                <a:ea typeface="DejaVu Sans"/>
              </a:defRPr>
            </a:pPr>
          </a:p>
        </c:txPr>
        <c:crossAx val="36119543"/>
        <c:crosses val="autoZero"/>
        <c:auto val="1"/>
        <c:lblAlgn val="ctr"/>
        <c:lblOffset val="100"/>
        <c:noMultiLvlLbl val="0"/>
      </c:catAx>
      <c:valAx>
        <c:axId val="36119543"/>
        <c:scaling>
          <c:orientation val="minMax"/>
        </c:scaling>
        <c:delete val="0"/>
        <c:axPos val="l"/>
        <c:majorGridlines>
          <c:spPr>
            <a:ln w="9360">
              <a:solidFill>
                <a:srgbClr val="262626"/>
              </a:solidFill>
              <a:round/>
            </a:ln>
          </c:spPr>
        </c:majorGridlines>
        <c:numFmt formatCode="[$$-409]#,##0" sourceLinked="0"/>
        <c:majorTickMark val="none"/>
        <c:minorTickMark val="none"/>
        <c:tickLblPos val="nextTo"/>
        <c:spPr>
          <a:ln w="6480">
            <a:noFill/>
          </a:ln>
        </c:spPr>
        <c:txPr>
          <a:bodyPr/>
          <a:lstStyle/>
          <a:p>
            <a:pPr>
              <a:defRPr b="0" sz="1197" spc="-1" strike="noStrike">
                <a:solidFill>
                  <a:srgbClr val="a6a6a6"/>
                </a:solidFill>
                <a:latin typeface="Corbel"/>
                <a:ea typeface="DejaVu Sans"/>
              </a:defRPr>
            </a:pPr>
          </a:p>
        </c:txPr>
        <c:crossAx val="85208400"/>
        <c:crosses val="autoZero"/>
        <c:crossBetween val="between"/>
      </c:valAx>
      <c:spPr>
        <a:noFill/>
        <a:ln w="0">
          <a:noFill/>
        </a:ln>
      </c:spPr>
    </c:plotArea>
    <c:plotVisOnly val="1"/>
    <c:dispBlanksAs val="gap"/>
  </c:chart>
  <c:spPr>
    <a:noFill/>
    <a:ln w="9360">
      <a:noFill/>
    </a:ln>
  </c:spPr>
</c:chartSpace>
</file>

<file path=ppt/charts/chart8.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spPr>
            <a:solidFill>
              <a:srgbClr val="2c567a"/>
            </a:solidFill>
            <a:ln w="0">
              <a:noFill/>
            </a:ln>
          </c:spPr>
          <c:explosion val="0"/>
          <c:dPt>
            <c:idx val="0"/>
            <c:spPr>
              <a:solidFill>
                <a:srgbClr val="0072c7"/>
              </a:solidFill>
              <a:ln w="19080">
                <a:noFill/>
              </a:ln>
            </c:spPr>
          </c:dPt>
          <c:dPt>
            <c:idx val="1"/>
            <c:spPr>
              <a:solidFill>
                <a:srgbClr val="595959"/>
              </a:solidFill>
              <a:ln w="19080">
                <a:noFill/>
              </a:ln>
            </c:spPr>
          </c:dPt>
          <c:dPt>
            <c:idx val="2"/>
            <c:spPr>
              <a:solidFill>
                <a:srgbClr val="3c76a6"/>
              </a:solidFill>
              <a:ln w="19080">
                <a:noFill/>
              </a:ln>
            </c:spPr>
          </c:dPt>
          <c:dPt>
            <c:idx val="3"/>
            <c:spPr>
              <a:solidFill>
                <a:srgbClr val="f2f2f2"/>
              </a:solidFill>
              <a:ln w="19080">
                <a:noFill/>
              </a:ln>
            </c:spPr>
          </c:dPt>
          <c:dLbls>
            <c:dLbl>
              <c:idx val="0"/>
              <c:txPr>
                <a:bodyPr wrap="square"/>
                <a:lstStyle/>
                <a:p>
                  <a:pPr>
                    <a:defRPr b="0" sz="1000" spc="-1" strike="noStrike">
                      <a:solidFill>
                        <a:srgbClr val="000000"/>
                      </a:solidFill>
                      <a:latin typeface="Corbel"/>
                      <a:ea typeface="DejaVu Sans"/>
                    </a:defRPr>
                  </a:pPr>
                </a:p>
              </c:txPr>
              <c:showLegendKey val="0"/>
              <c:showVal val="0"/>
              <c:showCatName val="0"/>
              <c:showSerName val="0"/>
              <c:showPercent val="0"/>
              <c:separator>; </c:separator>
            </c:dLbl>
            <c:dLbl>
              <c:idx val="1"/>
              <c:txPr>
                <a:bodyPr wrap="square"/>
                <a:lstStyle/>
                <a:p>
                  <a:pPr>
                    <a:defRPr b="0" sz="1000" spc="-1" strike="noStrike">
                      <a:solidFill>
                        <a:srgbClr val="000000"/>
                      </a:solidFill>
                      <a:latin typeface="Corbel"/>
                      <a:ea typeface="DejaVu Sans"/>
                    </a:defRPr>
                  </a:pPr>
                </a:p>
              </c:txPr>
              <c:showLegendKey val="0"/>
              <c:showVal val="0"/>
              <c:showCatName val="0"/>
              <c:showSerName val="0"/>
              <c:showPercent val="0"/>
              <c:separator>; </c:separator>
            </c:dLbl>
            <c:dLbl>
              <c:idx val="2"/>
              <c:txPr>
                <a:bodyPr wrap="square"/>
                <a:lstStyle/>
                <a:p>
                  <a:pPr>
                    <a:defRPr b="0" sz="1000" spc="-1" strike="noStrike">
                      <a:solidFill>
                        <a:srgbClr val="000000"/>
                      </a:solidFill>
                      <a:latin typeface="Corbel"/>
                      <a:ea typeface="DejaVu Sans"/>
                    </a:defRPr>
                  </a:pPr>
                </a:p>
              </c:txPr>
              <c:showLegendKey val="0"/>
              <c:showVal val="0"/>
              <c:showCatName val="0"/>
              <c:showSerName val="0"/>
              <c:showPercent val="0"/>
              <c:separator>; </c:separator>
            </c:dLbl>
            <c:dLbl>
              <c:idx val="3"/>
              <c:txPr>
                <a:bodyPr wrap="square"/>
                <a:lstStyle/>
                <a:p>
                  <a:pPr>
                    <a:defRPr b="0" sz="1000" spc="-1" strike="noStrike">
                      <a:solidFill>
                        <a:srgbClr val="000000"/>
                      </a:solidFill>
                      <a:latin typeface="Corbel"/>
                      <a:ea typeface="DejaVu Sans"/>
                    </a:defRPr>
                  </a:pPr>
                </a:p>
              </c:txPr>
              <c:showLegendKey val="0"/>
              <c:showVal val="0"/>
              <c:showCatName val="0"/>
              <c:showSerName val="0"/>
              <c:showPercent val="0"/>
              <c:separator>; </c:separator>
            </c:dLbl>
            <c:txPr>
              <a:bodyPr wrap="square"/>
              <a:lstStyle/>
              <a:p>
                <a:pPr>
                  <a:defRPr b="0" sz="1000" spc="-1" strike="noStrike">
                    <a:solidFill>
                      <a:srgbClr val="000000"/>
                    </a:solidFill>
                    <a:latin typeface="Corbel"/>
                    <a:ea typeface="DejaVu Sans"/>
                  </a:defRPr>
                </a:pPr>
              </a:p>
            </c:txPr>
            <c:showLegendKey val="0"/>
            <c:showVal val="0"/>
            <c:showCatName val="0"/>
            <c:showSerName val="0"/>
            <c:showPercent val="0"/>
            <c:separator>; </c:separator>
            <c:showLeaderLines val="0"/>
          </c:dLbls>
          <c:cat>
            <c:strRef>
              <c:f>categories</c:f>
              <c:strCache>
                <c:ptCount val="4"/>
                <c:pt idx="0">
                  <c:v>1</c:v>
                </c:pt>
                <c:pt idx="1">
                  <c:v>2</c:v>
                </c:pt>
                <c:pt idx="2">
                  <c:v>3</c:v>
                </c:pt>
                <c:pt idx="3">
                  <c:v>4</c:v>
                </c:pt>
              </c:strCache>
            </c:strRef>
          </c:cat>
          <c:val>
            <c:numRef>
              <c:f>0</c:f>
              <c:numCache>
                <c:formatCode>General</c:formatCode>
                <c:ptCount val="4"/>
                <c:pt idx="0">
                  <c:v>82000</c:v>
                </c:pt>
                <c:pt idx="1">
                  <c:v>32000</c:v>
                </c:pt>
                <c:pt idx="2">
                  <c:v>14000</c:v>
                </c:pt>
                <c:pt idx="3">
                  <c:v>12000</c:v>
                </c:pt>
              </c:numCache>
            </c:numRef>
          </c:val>
        </c:ser>
        <c:firstSliceAng val="16"/>
        <c:holeSize val="50"/>
      </c:doughnutChart>
      <c:spPr>
        <a:noFill/>
        <a:ln w="0">
          <a:noFill/>
        </a:ln>
      </c:spPr>
    </c:plotArea>
    <c:plotVisOnly val="1"/>
    <c:dispBlanksAs val="gap"/>
  </c:chart>
  <c:spPr>
    <a:noFill/>
    <a:ln w="936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2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move </a:t>
            </a:r>
            <a:r>
              <a:rPr b="0" lang="en-US" sz="4400" spc="-1" strike="noStrike">
                <a:latin typeface="Arial"/>
              </a:rPr>
              <a:t>the </a:t>
            </a:r>
            <a:r>
              <a:rPr b="0" lang="en-US" sz="4400" spc="-1" strike="noStrike">
                <a:latin typeface="Arial"/>
              </a:rPr>
              <a:t>slide</a:t>
            </a:r>
            <a:endParaRPr b="0" lang="en-US" sz="4400" spc="-1" strike="noStrike">
              <a:latin typeface="Arial"/>
            </a:endParaRPr>
          </a:p>
        </p:txBody>
      </p:sp>
      <p:sp>
        <p:nvSpPr>
          <p:cNvPr id="86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863"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64"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65"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66"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CB298453-721A-4893-B4D5-DFB967C1641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1" name="PlaceHolder 1"/>
          <p:cNvSpPr>
            <a:spLocks noGrp="1"/>
          </p:cNvSpPr>
          <p:nvPr>
            <p:ph type="sldImg"/>
          </p:nvPr>
        </p:nvSpPr>
        <p:spPr>
          <a:xfrm>
            <a:off x="685800" y="1143000"/>
            <a:ext cx="5484600" cy="3084480"/>
          </a:xfrm>
          <a:prstGeom prst="rect">
            <a:avLst/>
          </a:prstGeom>
        </p:spPr>
      </p:sp>
      <p:sp>
        <p:nvSpPr>
          <p:cNvPr id="1162"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163"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05B9A7F-BE82-4625-AA36-1BF3DEB29BB7}" type="slidenum">
              <a:rPr b="0" lang="en-US" sz="1200" spc="-1" strike="noStrike">
                <a:solidFill>
                  <a:srgbClr val="000000"/>
                </a:solidFill>
                <a:latin typeface="Times New Roman"/>
              </a:rPr>
              <a:t>23</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8" name="PlaceHolder 1"/>
          <p:cNvSpPr>
            <a:spLocks noGrp="1"/>
          </p:cNvSpPr>
          <p:nvPr>
            <p:ph type="sldImg"/>
          </p:nvPr>
        </p:nvSpPr>
        <p:spPr>
          <a:xfrm>
            <a:off x="685800" y="1143000"/>
            <a:ext cx="5484600" cy="3084480"/>
          </a:xfrm>
          <a:prstGeom prst="rect">
            <a:avLst/>
          </a:prstGeom>
        </p:spPr>
      </p:sp>
      <p:sp>
        <p:nvSpPr>
          <p:cNvPr id="1189"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190"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0479B51-E066-4962-82D4-DF5ED5C43A40}"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1" name="PlaceHolder 1"/>
          <p:cNvSpPr>
            <a:spLocks noGrp="1"/>
          </p:cNvSpPr>
          <p:nvPr>
            <p:ph type="sldImg"/>
          </p:nvPr>
        </p:nvSpPr>
        <p:spPr>
          <a:xfrm>
            <a:off x="685800" y="1143000"/>
            <a:ext cx="5484600" cy="3084480"/>
          </a:xfrm>
          <a:prstGeom prst="rect">
            <a:avLst/>
          </a:prstGeom>
        </p:spPr>
      </p:sp>
      <p:sp>
        <p:nvSpPr>
          <p:cNvPr id="1192"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193"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3689A36-E77E-4DA2-93D2-B977040B8878}"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4" name="PlaceHolder 1"/>
          <p:cNvSpPr>
            <a:spLocks noGrp="1"/>
          </p:cNvSpPr>
          <p:nvPr>
            <p:ph type="sldImg"/>
          </p:nvPr>
        </p:nvSpPr>
        <p:spPr>
          <a:xfrm>
            <a:off x="685800" y="1143000"/>
            <a:ext cx="5484600" cy="3084480"/>
          </a:xfrm>
          <a:prstGeom prst="rect">
            <a:avLst/>
          </a:prstGeom>
        </p:spPr>
      </p:sp>
      <p:sp>
        <p:nvSpPr>
          <p:cNvPr id="1195"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196"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8EDC5B7-C3BA-40BD-8DFC-69927738C6BA}"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7" name="PlaceHolder 1"/>
          <p:cNvSpPr>
            <a:spLocks noGrp="1"/>
          </p:cNvSpPr>
          <p:nvPr>
            <p:ph type="sldImg"/>
          </p:nvPr>
        </p:nvSpPr>
        <p:spPr>
          <a:xfrm>
            <a:off x="685800" y="1143000"/>
            <a:ext cx="5484600" cy="3084480"/>
          </a:xfrm>
          <a:prstGeom prst="rect">
            <a:avLst/>
          </a:prstGeom>
        </p:spPr>
      </p:sp>
      <p:sp>
        <p:nvSpPr>
          <p:cNvPr id="1198"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199"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0CC5344-8A1D-46E4-9416-248F5C426E1C}"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0" name="PlaceHolder 1"/>
          <p:cNvSpPr>
            <a:spLocks noGrp="1"/>
          </p:cNvSpPr>
          <p:nvPr>
            <p:ph type="sldImg"/>
          </p:nvPr>
        </p:nvSpPr>
        <p:spPr>
          <a:xfrm>
            <a:off x="685800" y="1143000"/>
            <a:ext cx="5484600" cy="3084480"/>
          </a:xfrm>
          <a:prstGeom prst="rect">
            <a:avLst/>
          </a:prstGeom>
        </p:spPr>
      </p:sp>
      <p:sp>
        <p:nvSpPr>
          <p:cNvPr id="1201"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202"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1478401-3FDE-4A81-8EE1-A14C98F75C88}"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3" name="PlaceHolder 1"/>
          <p:cNvSpPr>
            <a:spLocks noGrp="1"/>
          </p:cNvSpPr>
          <p:nvPr>
            <p:ph type="sldImg"/>
          </p:nvPr>
        </p:nvSpPr>
        <p:spPr>
          <a:xfrm>
            <a:off x="685800" y="1143000"/>
            <a:ext cx="5484600" cy="3084480"/>
          </a:xfrm>
          <a:prstGeom prst="rect">
            <a:avLst/>
          </a:prstGeom>
        </p:spPr>
      </p:sp>
      <p:sp>
        <p:nvSpPr>
          <p:cNvPr id="1204"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205"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51D7DE8-4871-4857-82F1-330304EC0EF0}"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6" name="PlaceHolder 1"/>
          <p:cNvSpPr>
            <a:spLocks noGrp="1"/>
          </p:cNvSpPr>
          <p:nvPr>
            <p:ph type="sldImg"/>
          </p:nvPr>
        </p:nvSpPr>
        <p:spPr>
          <a:xfrm>
            <a:off x="685800" y="1143000"/>
            <a:ext cx="5484600" cy="3084480"/>
          </a:xfrm>
          <a:prstGeom prst="rect">
            <a:avLst/>
          </a:prstGeom>
        </p:spPr>
      </p:sp>
      <p:sp>
        <p:nvSpPr>
          <p:cNvPr id="1207"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208"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3F60B1A-1129-4957-BFF7-68F3F83DA22A}"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9" name="PlaceHolder 1"/>
          <p:cNvSpPr>
            <a:spLocks noGrp="1"/>
          </p:cNvSpPr>
          <p:nvPr>
            <p:ph type="sldImg"/>
          </p:nvPr>
        </p:nvSpPr>
        <p:spPr>
          <a:xfrm>
            <a:off x="685800" y="1143000"/>
            <a:ext cx="5484600" cy="3084480"/>
          </a:xfrm>
          <a:prstGeom prst="rect">
            <a:avLst/>
          </a:prstGeom>
        </p:spPr>
      </p:sp>
      <p:sp>
        <p:nvSpPr>
          <p:cNvPr id="1210"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211"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621F206-3915-4337-9077-A3BD0E634924}"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2" name="PlaceHolder 1"/>
          <p:cNvSpPr>
            <a:spLocks noGrp="1"/>
          </p:cNvSpPr>
          <p:nvPr>
            <p:ph type="sldImg"/>
          </p:nvPr>
        </p:nvSpPr>
        <p:spPr>
          <a:xfrm>
            <a:off x="685800" y="1143000"/>
            <a:ext cx="5484600" cy="3084480"/>
          </a:xfrm>
          <a:prstGeom prst="rect">
            <a:avLst/>
          </a:prstGeom>
        </p:spPr>
      </p:sp>
      <p:sp>
        <p:nvSpPr>
          <p:cNvPr id="1213"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214"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9089BCB-47B3-4A0E-A199-0C7CCA60744D}"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5" name="PlaceHolder 1"/>
          <p:cNvSpPr>
            <a:spLocks noGrp="1"/>
          </p:cNvSpPr>
          <p:nvPr>
            <p:ph type="sldImg"/>
          </p:nvPr>
        </p:nvSpPr>
        <p:spPr>
          <a:xfrm>
            <a:off x="685800" y="1143000"/>
            <a:ext cx="5484600" cy="3084480"/>
          </a:xfrm>
          <a:prstGeom prst="rect">
            <a:avLst/>
          </a:prstGeom>
        </p:spPr>
      </p:sp>
      <p:sp>
        <p:nvSpPr>
          <p:cNvPr id="1216"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217"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7E37667-A41A-4F10-91AE-D343CED78763}"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4" name="PlaceHolder 1"/>
          <p:cNvSpPr>
            <a:spLocks noGrp="1"/>
          </p:cNvSpPr>
          <p:nvPr>
            <p:ph type="sldImg"/>
          </p:nvPr>
        </p:nvSpPr>
        <p:spPr>
          <a:xfrm>
            <a:off x="685800" y="1143000"/>
            <a:ext cx="5484600" cy="3084480"/>
          </a:xfrm>
          <a:prstGeom prst="rect">
            <a:avLst/>
          </a:prstGeom>
        </p:spPr>
      </p:sp>
      <p:sp>
        <p:nvSpPr>
          <p:cNvPr id="1165" name="PlaceHolder 2"/>
          <p:cNvSpPr>
            <a:spLocks noGrp="1"/>
          </p:cNvSpPr>
          <p:nvPr>
            <p:ph type="body"/>
          </p:nvPr>
        </p:nvSpPr>
        <p:spPr>
          <a:xfrm>
            <a:off x="685800" y="4400640"/>
            <a:ext cx="5484600" cy="3598560"/>
          </a:xfrm>
          <a:prstGeom prst="rect">
            <a:avLst/>
          </a:prstGeom>
        </p:spPr>
        <p:txBody>
          <a:bodyPr lIns="0" rIns="0" tIns="0" bIns="0">
            <a:noAutofit/>
          </a:bodyPr>
          <a:p>
            <a:pPr marL="216000" indent="-215640">
              <a:lnSpc>
                <a:spcPct val="100000"/>
              </a:lnSpc>
              <a:tabLst>
                <a:tab algn="l" pos="0"/>
              </a:tabLst>
            </a:pPr>
            <a:r>
              <a:rPr b="0" lang="en-US" sz="1400" spc="-1" strike="noStrike">
                <a:latin typeface="Arial"/>
              </a:rPr>
              <a:t>Our project, MTGPredictByImage, was undertaken to see if it would be possible to predict the type of a card based on the cover art image with an accuracy rate higher than random chance, 20%. During the creation of the project, our team would discover the steps needed to convert our image data into something a computer can comprehend and use to train a model. In addition, our team would find what is involved in tuning our training model to more accurately predict the right card. Last, we use various other predictors to see if other training models offered a better accuracy result.</a:t>
            </a:r>
            <a:endParaRPr b="0" lang="en-US" sz="1400" spc="-1" strike="noStrike">
              <a:latin typeface="Arial"/>
            </a:endParaRPr>
          </a:p>
        </p:txBody>
      </p:sp>
      <p:sp>
        <p:nvSpPr>
          <p:cNvPr id="1166"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7C6B1DE-CD27-4A2D-B197-FB5E72DEEA76}" type="slidenum">
              <a:rPr b="0" lang="en-US" sz="1200" spc="-1" strike="noStrike">
                <a:solidFill>
                  <a:srgbClr val="000000"/>
                </a:solidFill>
                <a:latin typeface="Times New Roman"/>
              </a:rPr>
              <a:t>23</a:t>
            </a:fld>
            <a:endParaRPr b="0" lang="en-US"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8" name="PlaceHolder 1"/>
          <p:cNvSpPr>
            <a:spLocks noGrp="1"/>
          </p:cNvSpPr>
          <p:nvPr>
            <p:ph type="sldImg"/>
          </p:nvPr>
        </p:nvSpPr>
        <p:spPr>
          <a:xfrm>
            <a:off x="685800" y="1143000"/>
            <a:ext cx="5484600" cy="3084480"/>
          </a:xfrm>
          <a:prstGeom prst="rect">
            <a:avLst/>
          </a:prstGeom>
        </p:spPr>
      </p:sp>
      <p:sp>
        <p:nvSpPr>
          <p:cNvPr id="1219"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220"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BC98949-686A-4036-8CB0-2EF172894DB0}"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1" name="PlaceHolder 1"/>
          <p:cNvSpPr>
            <a:spLocks noGrp="1"/>
          </p:cNvSpPr>
          <p:nvPr>
            <p:ph type="sldImg"/>
          </p:nvPr>
        </p:nvSpPr>
        <p:spPr>
          <a:xfrm>
            <a:off x="685800" y="1143000"/>
            <a:ext cx="5484600" cy="3084480"/>
          </a:xfrm>
          <a:prstGeom prst="rect">
            <a:avLst/>
          </a:prstGeom>
        </p:spPr>
      </p:sp>
      <p:sp>
        <p:nvSpPr>
          <p:cNvPr id="1222"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223"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4B53C2D-E52C-40B8-B472-CE1A67B4A3E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4" name="PlaceHolder 1"/>
          <p:cNvSpPr>
            <a:spLocks noGrp="1"/>
          </p:cNvSpPr>
          <p:nvPr>
            <p:ph type="sldImg"/>
          </p:nvPr>
        </p:nvSpPr>
        <p:spPr>
          <a:xfrm>
            <a:off x="685800" y="1143000"/>
            <a:ext cx="5484600" cy="3084480"/>
          </a:xfrm>
          <a:prstGeom prst="rect">
            <a:avLst/>
          </a:prstGeom>
        </p:spPr>
      </p:sp>
      <p:sp>
        <p:nvSpPr>
          <p:cNvPr id="1225"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226"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EF3A425-CB2C-407E-95B6-A14B50971968}"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7" name="PlaceHolder 1"/>
          <p:cNvSpPr>
            <a:spLocks noGrp="1"/>
          </p:cNvSpPr>
          <p:nvPr>
            <p:ph type="sldImg"/>
          </p:nvPr>
        </p:nvSpPr>
        <p:spPr>
          <a:xfrm>
            <a:off x="685800" y="1143000"/>
            <a:ext cx="5484600" cy="3084480"/>
          </a:xfrm>
          <a:prstGeom prst="rect">
            <a:avLst/>
          </a:prstGeom>
        </p:spPr>
      </p:sp>
      <p:sp>
        <p:nvSpPr>
          <p:cNvPr id="1168"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169" name="Slide Number Placeholder 3_0"/>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675CC87-2437-4BE0-9781-B301178DA7F0}" type="slidenum">
              <a:rPr b="0" lang="en-US" sz="1200" spc="-1" strike="noStrike">
                <a:solidFill>
                  <a:srgbClr val="000000"/>
                </a:solidFill>
                <a:latin typeface="Times New Roman"/>
              </a:rPr>
              <a:t>23</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0" name="PlaceHolder 1"/>
          <p:cNvSpPr>
            <a:spLocks noGrp="1"/>
          </p:cNvSpPr>
          <p:nvPr>
            <p:ph type="sldImg"/>
          </p:nvPr>
        </p:nvSpPr>
        <p:spPr>
          <a:xfrm>
            <a:off x="685800" y="1143000"/>
            <a:ext cx="5484600" cy="3084480"/>
          </a:xfrm>
          <a:prstGeom prst="rect">
            <a:avLst/>
          </a:prstGeom>
        </p:spPr>
      </p:sp>
      <p:sp>
        <p:nvSpPr>
          <p:cNvPr id="1171" name="PlaceHolder 2"/>
          <p:cNvSpPr>
            <a:spLocks noGrp="1"/>
          </p:cNvSpPr>
          <p:nvPr>
            <p:ph type="body"/>
          </p:nvPr>
        </p:nvSpPr>
        <p:spPr>
          <a:xfrm>
            <a:off x="685800" y="4400640"/>
            <a:ext cx="5484600" cy="3598560"/>
          </a:xfrm>
          <a:prstGeom prst="rect">
            <a:avLst/>
          </a:prstGeom>
        </p:spPr>
        <p:txBody>
          <a:bodyPr lIns="0" rIns="0" tIns="0" bIns="0">
            <a:noAutofit/>
          </a:bodyPr>
          <a:p>
            <a:pPr marL="216000" indent="-215640">
              <a:lnSpc>
                <a:spcPct val="100000"/>
              </a:lnSpc>
              <a:tabLst>
                <a:tab algn="l" pos="0"/>
              </a:tabLst>
            </a:pPr>
            <a:r>
              <a:rPr b="0" lang="en-US" sz="1800" spc="-1" strike="noStrike">
                <a:latin typeface="Arial"/>
              </a:rPr>
              <a:t>The source of our dataset was from the Scyfall API2. The Scryfall API has a wide variety of data available for the cards in the Magic: The Gathering universe. This universe encompasses a wide variety of decks and sets.</a:t>
            </a:r>
            <a:endParaRPr b="0" lang="en-US" sz="1800" spc="-1" strike="noStrike">
              <a:latin typeface="Arial"/>
            </a:endParaRPr>
          </a:p>
        </p:txBody>
      </p:sp>
      <p:sp>
        <p:nvSpPr>
          <p:cNvPr id="1172"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697AEDF-7C9B-4A30-9169-EA1D2825987C}"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3" name="PlaceHolder 1"/>
          <p:cNvSpPr>
            <a:spLocks noGrp="1"/>
          </p:cNvSpPr>
          <p:nvPr>
            <p:ph type="sldImg"/>
          </p:nvPr>
        </p:nvSpPr>
        <p:spPr>
          <a:xfrm>
            <a:off x="685800" y="1143000"/>
            <a:ext cx="5484600" cy="3084480"/>
          </a:xfrm>
          <a:prstGeom prst="rect">
            <a:avLst/>
          </a:prstGeom>
        </p:spPr>
      </p:sp>
      <p:sp>
        <p:nvSpPr>
          <p:cNvPr id="1174" name="PlaceHolder 2"/>
          <p:cNvSpPr>
            <a:spLocks noGrp="1"/>
          </p:cNvSpPr>
          <p:nvPr>
            <p:ph type="body"/>
          </p:nvPr>
        </p:nvSpPr>
        <p:spPr>
          <a:xfrm>
            <a:off x="685800" y="4400640"/>
            <a:ext cx="5484600" cy="3598560"/>
          </a:xfrm>
          <a:prstGeom prst="rect">
            <a:avLst/>
          </a:prstGeom>
        </p:spPr>
        <p:txBody>
          <a:bodyPr lIns="0" rIns="0" tIns="0" bIns="0">
            <a:noAutofit/>
          </a:bodyPr>
          <a:p>
            <a:pPr marL="216000" indent="-215640">
              <a:lnSpc>
                <a:spcPct val="100000"/>
              </a:lnSpc>
              <a:tabLst>
                <a:tab algn="l" pos="0"/>
              </a:tabLst>
            </a:pPr>
            <a:r>
              <a:rPr b="0" lang="en-US" sz="1800" spc="-1" strike="noStrike">
                <a:latin typeface="Arial"/>
              </a:rPr>
              <a:t>For our data, we selected five types of cards to examine: Enchantment, Land, Instant or Sorcery, Artifact, and Creature. Enchantments apply an effect to the playing field or game. Land can be used as a resource. Instant or Sorcery types apply a spell during your turn or a reaction to the opponents move. Artifact types have a wide range of uses such as enhancing creatures. Last, the creature types are your units. We selected a total of one-hundred twenty-five cards split evenly among the five types.</a:t>
            </a:r>
            <a:endParaRPr b="0" lang="en-US" sz="1800" spc="-1" strike="noStrike">
              <a:latin typeface="Arial"/>
            </a:endParaRPr>
          </a:p>
        </p:txBody>
      </p:sp>
      <p:sp>
        <p:nvSpPr>
          <p:cNvPr id="1175"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9DA219B-FE46-4CBD-95EA-9B8AD0C0F3FC}"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6" name="PlaceHolder 1"/>
          <p:cNvSpPr>
            <a:spLocks noGrp="1"/>
          </p:cNvSpPr>
          <p:nvPr>
            <p:ph type="sldImg"/>
          </p:nvPr>
        </p:nvSpPr>
        <p:spPr>
          <a:xfrm>
            <a:off x="685800" y="1143000"/>
            <a:ext cx="5484600" cy="3084480"/>
          </a:xfrm>
          <a:prstGeom prst="rect">
            <a:avLst/>
          </a:prstGeom>
        </p:spPr>
      </p:sp>
      <p:sp>
        <p:nvSpPr>
          <p:cNvPr id="1177"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178"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7E9E8EE-7F79-4DD2-9A00-F032BF5A88E8}"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9" name="PlaceHolder 1"/>
          <p:cNvSpPr>
            <a:spLocks noGrp="1"/>
          </p:cNvSpPr>
          <p:nvPr>
            <p:ph type="sldImg"/>
          </p:nvPr>
        </p:nvSpPr>
        <p:spPr>
          <a:xfrm>
            <a:off x="685800" y="1143000"/>
            <a:ext cx="5484600" cy="3084480"/>
          </a:xfrm>
          <a:prstGeom prst="rect">
            <a:avLst/>
          </a:prstGeom>
        </p:spPr>
      </p:sp>
      <p:sp>
        <p:nvSpPr>
          <p:cNvPr id="1180"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181"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0185E92-613E-47FF-ABE3-D9F703A4B939}"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2" name="PlaceHolder 1"/>
          <p:cNvSpPr>
            <a:spLocks noGrp="1"/>
          </p:cNvSpPr>
          <p:nvPr>
            <p:ph type="sldImg"/>
          </p:nvPr>
        </p:nvSpPr>
        <p:spPr>
          <a:xfrm>
            <a:off x="685800" y="1143000"/>
            <a:ext cx="5484600" cy="3084480"/>
          </a:xfrm>
          <a:prstGeom prst="rect">
            <a:avLst/>
          </a:prstGeom>
        </p:spPr>
      </p:sp>
      <p:sp>
        <p:nvSpPr>
          <p:cNvPr id="1183"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184"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687225D-CDD3-4741-9FB5-6A3D59D6FD2E}"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5" name="PlaceHolder 1"/>
          <p:cNvSpPr>
            <a:spLocks noGrp="1"/>
          </p:cNvSpPr>
          <p:nvPr>
            <p:ph type="sldImg"/>
          </p:nvPr>
        </p:nvSpPr>
        <p:spPr>
          <a:xfrm>
            <a:off x="685800" y="1143000"/>
            <a:ext cx="5484600" cy="3084480"/>
          </a:xfrm>
          <a:prstGeom prst="rect">
            <a:avLst/>
          </a:prstGeom>
        </p:spPr>
      </p:sp>
      <p:sp>
        <p:nvSpPr>
          <p:cNvPr id="1186"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187"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D1BA767-F8AF-4D9E-B0E3-351D3FCD6C63}"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8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9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9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0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1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1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1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1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1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2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8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8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9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9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9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0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0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0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0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5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4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4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4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5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8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0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2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2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62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62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63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63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63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4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6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6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67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67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67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67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67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2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2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3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3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4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4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4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5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5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5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6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9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0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0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80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1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1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1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1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1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1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2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8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9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4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2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2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2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2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3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1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2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2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2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2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3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4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5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5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6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6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6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8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8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microsoft.com/office/2007/relationships/hdphoto" Target="../media/hdphoto1.wdp"/><Relationship Id="rId4" Type="http://schemas.openxmlformats.org/officeDocument/2006/relationships/image" Target="../media/image2.png"/><Relationship Id="rId5" Type="http://schemas.microsoft.com/office/2007/relationships/hdphoto" Target="../media/hdphoto2.wdp"/><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0.png"/><Relationship Id="rId3" Type="http://schemas.microsoft.com/office/2007/relationships/hdphoto" Target="../media/hdphoto8.wdp"/><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9" Type="http://schemas.openxmlformats.org/officeDocument/2006/relationships/slideLayout" Target="../slideLayouts/slideLayout114.xml"/><Relationship Id="rId10" Type="http://schemas.openxmlformats.org/officeDocument/2006/relationships/slideLayout" Target="../slideLayouts/slideLayout115.xml"/><Relationship Id="rId11" Type="http://schemas.openxmlformats.org/officeDocument/2006/relationships/slideLayout" Target="../slideLayouts/slideLayout116.xml"/><Relationship Id="rId12" Type="http://schemas.openxmlformats.org/officeDocument/2006/relationships/slideLayout" Target="../slideLayouts/slideLayout117.xml"/><Relationship Id="rId13" Type="http://schemas.openxmlformats.org/officeDocument/2006/relationships/slideLayout" Target="../slideLayouts/slideLayout118.xml"/><Relationship Id="rId14" Type="http://schemas.openxmlformats.org/officeDocument/2006/relationships/slideLayout" Target="../slideLayouts/slideLayout119.xml"/><Relationship Id="rId15"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1.png"/><Relationship Id="rId3" Type="http://schemas.microsoft.com/office/2007/relationships/hdphoto" Target="../media/hdphoto9.wdp"/><Relationship Id="rId4" Type="http://schemas.openxmlformats.org/officeDocument/2006/relationships/slideLayout" Target="../slideLayouts/slideLayout121.xml"/><Relationship Id="rId5" Type="http://schemas.openxmlformats.org/officeDocument/2006/relationships/slideLayout" Target="../slideLayouts/slideLayout122.xml"/><Relationship Id="rId6" Type="http://schemas.openxmlformats.org/officeDocument/2006/relationships/slideLayout" Target="../slideLayouts/slideLayout123.xml"/><Relationship Id="rId7" Type="http://schemas.openxmlformats.org/officeDocument/2006/relationships/slideLayout" Target="../slideLayouts/slideLayout124.xml"/><Relationship Id="rId8" Type="http://schemas.openxmlformats.org/officeDocument/2006/relationships/slideLayout" Target="../slideLayouts/slideLayout125.xml"/><Relationship Id="rId9" Type="http://schemas.openxmlformats.org/officeDocument/2006/relationships/slideLayout" Target="../slideLayouts/slideLayout126.xml"/><Relationship Id="rId10" Type="http://schemas.openxmlformats.org/officeDocument/2006/relationships/slideLayout" Target="../slideLayouts/slideLayout127.xml"/><Relationship Id="rId11" Type="http://schemas.openxmlformats.org/officeDocument/2006/relationships/slideLayout" Target="../slideLayouts/slideLayout128.xml"/><Relationship Id="rId12" Type="http://schemas.openxmlformats.org/officeDocument/2006/relationships/slideLayout" Target="../slideLayouts/slideLayout129.xml"/><Relationship Id="rId13" Type="http://schemas.openxmlformats.org/officeDocument/2006/relationships/slideLayout" Target="../slideLayouts/slideLayout130.xml"/><Relationship Id="rId14" Type="http://schemas.openxmlformats.org/officeDocument/2006/relationships/slideLayout" Target="../slideLayouts/slideLayout131.xml"/><Relationship Id="rId15"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2.png"/><Relationship Id="rId3" Type="http://schemas.microsoft.com/office/2007/relationships/hdphoto" Target="../media/hdphoto10.wdp"/><Relationship Id="rId4" Type="http://schemas.openxmlformats.org/officeDocument/2006/relationships/slideLayout" Target="../slideLayouts/slideLayout133.xml"/><Relationship Id="rId5" Type="http://schemas.openxmlformats.org/officeDocument/2006/relationships/slideLayout" Target="../slideLayouts/slideLayout134.xml"/><Relationship Id="rId6" Type="http://schemas.openxmlformats.org/officeDocument/2006/relationships/slideLayout" Target="../slideLayouts/slideLayout135.xml"/><Relationship Id="rId7" Type="http://schemas.openxmlformats.org/officeDocument/2006/relationships/slideLayout" Target="../slideLayouts/slideLayout136.xml"/><Relationship Id="rId8" Type="http://schemas.openxmlformats.org/officeDocument/2006/relationships/slideLayout" Target="../slideLayouts/slideLayout137.xml"/><Relationship Id="rId9" Type="http://schemas.openxmlformats.org/officeDocument/2006/relationships/slideLayout" Target="../slideLayouts/slideLayout138.xml"/><Relationship Id="rId10" Type="http://schemas.openxmlformats.org/officeDocument/2006/relationships/slideLayout" Target="../slideLayouts/slideLayout139.xml"/><Relationship Id="rId11" Type="http://schemas.openxmlformats.org/officeDocument/2006/relationships/slideLayout" Target="../slideLayouts/slideLayout140.xml"/><Relationship Id="rId12" Type="http://schemas.openxmlformats.org/officeDocument/2006/relationships/slideLayout" Target="../slideLayouts/slideLayout141.xml"/><Relationship Id="rId13" Type="http://schemas.openxmlformats.org/officeDocument/2006/relationships/slideLayout" Target="../slideLayouts/slideLayout142.xml"/><Relationship Id="rId14" Type="http://schemas.openxmlformats.org/officeDocument/2006/relationships/slideLayout" Target="../slideLayouts/slideLayout143.xml"/><Relationship Id="rId15"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3.png"/><Relationship Id="rId3" Type="http://schemas.microsoft.com/office/2007/relationships/hdphoto" Target="../media/hdphoto11.wdp"/><Relationship Id="rId4" Type="http://schemas.openxmlformats.org/officeDocument/2006/relationships/slideLayout" Target="../slideLayouts/slideLayout145.xml"/><Relationship Id="rId5" Type="http://schemas.openxmlformats.org/officeDocument/2006/relationships/slideLayout" Target="../slideLayouts/slideLayout146.xml"/><Relationship Id="rId6" Type="http://schemas.openxmlformats.org/officeDocument/2006/relationships/slideLayout" Target="../slideLayouts/slideLayout147.xml"/><Relationship Id="rId7" Type="http://schemas.openxmlformats.org/officeDocument/2006/relationships/slideLayout" Target="../slideLayouts/slideLayout148.xml"/><Relationship Id="rId8" Type="http://schemas.openxmlformats.org/officeDocument/2006/relationships/slideLayout" Target="../slideLayouts/slideLayout149.xml"/><Relationship Id="rId9" Type="http://schemas.openxmlformats.org/officeDocument/2006/relationships/slideLayout" Target="../slideLayouts/slideLayout150.xml"/><Relationship Id="rId10" Type="http://schemas.openxmlformats.org/officeDocument/2006/relationships/slideLayout" Target="../slideLayouts/slideLayout151.xml"/><Relationship Id="rId11" Type="http://schemas.openxmlformats.org/officeDocument/2006/relationships/slideLayout" Target="../slideLayouts/slideLayout152.xml"/><Relationship Id="rId12" Type="http://schemas.openxmlformats.org/officeDocument/2006/relationships/slideLayout" Target="../slideLayouts/slideLayout153.xml"/><Relationship Id="rId13" Type="http://schemas.openxmlformats.org/officeDocument/2006/relationships/slideLayout" Target="../slideLayouts/slideLayout154.xml"/><Relationship Id="rId14" Type="http://schemas.openxmlformats.org/officeDocument/2006/relationships/slideLayout" Target="../slideLayouts/slideLayout155.xml"/><Relationship Id="rId15"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4.png"/><Relationship Id="rId3" Type="http://schemas.microsoft.com/office/2007/relationships/hdphoto" Target="../media/hdphoto12.wdp"/><Relationship Id="rId4" Type="http://schemas.openxmlformats.org/officeDocument/2006/relationships/slideLayout" Target="../slideLayouts/slideLayout157.xml"/><Relationship Id="rId5" Type="http://schemas.openxmlformats.org/officeDocument/2006/relationships/slideLayout" Target="../slideLayouts/slideLayout158.xml"/><Relationship Id="rId6" Type="http://schemas.openxmlformats.org/officeDocument/2006/relationships/slideLayout" Target="../slideLayouts/slideLayout159.xml"/><Relationship Id="rId7" Type="http://schemas.openxmlformats.org/officeDocument/2006/relationships/slideLayout" Target="../slideLayouts/slideLayout160.xml"/><Relationship Id="rId8" Type="http://schemas.openxmlformats.org/officeDocument/2006/relationships/slideLayout" Target="../slideLayouts/slideLayout161.xml"/><Relationship Id="rId9" Type="http://schemas.openxmlformats.org/officeDocument/2006/relationships/slideLayout" Target="../slideLayouts/slideLayout162.xml"/><Relationship Id="rId10" Type="http://schemas.openxmlformats.org/officeDocument/2006/relationships/slideLayout" Target="../slideLayouts/slideLayout163.xml"/><Relationship Id="rId11" Type="http://schemas.openxmlformats.org/officeDocument/2006/relationships/slideLayout" Target="../slideLayouts/slideLayout164.xml"/><Relationship Id="rId12" Type="http://schemas.openxmlformats.org/officeDocument/2006/relationships/slideLayout" Target="../slideLayouts/slideLayout165.xml"/><Relationship Id="rId13" Type="http://schemas.openxmlformats.org/officeDocument/2006/relationships/slideLayout" Target="../slideLayouts/slideLayout166.xml"/><Relationship Id="rId14" Type="http://schemas.openxmlformats.org/officeDocument/2006/relationships/slideLayout" Target="../slideLayouts/slideLayout167.xml"/><Relationship Id="rId15"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5.png"/><Relationship Id="rId3" Type="http://schemas.microsoft.com/office/2007/relationships/hdphoto" Target="../media/hdphoto13.wdp"/><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 Id="rId11" Type="http://schemas.openxmlformats.org/officeDocument/2006/relationships/slideLayout" Target="../slideLayouts/slideLayout176.xml"/><Relationship Id="rId12" Type="http://schemas.openxmlformats.org/officeDocument/2006/relationships/slideLayout" Target="../slideLayouts/slideLayout177.xml"/><Relationship Id="rId13" Type="http://schemas.openxmlformats.org/officeDocument/2006/relationships/slideLayout" Target="../slideLayouts/slideLayout178.xml"/><Relationship Id="rId14" Type="http://schemas.openxmlformats.org/officeDocument/2006/relationships/slideLayout" Target="../slideLayouts/slideLayout179.xml"/><Relationship Id="rId15"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6.png"/><Relationship Id="rId3" Type="http://schemas.microsoft.com/office/2007/relationships/hdphoto" Target="../media/hdphoto14.wdp"/><Relationship Id="rId4" Type="http://schemas.openxmlformats.org/officeDocument/2006/relationships/slideLayout" Target="../slideLayouts/slideLayout181.xml"/><Relationship Id="rId5" Type="http://schemas.openxmlformats.org/officeDocument/2006/relationships/slideLayout" Target="../slideLayouts/slideLayout182.xml"/><Relationship Id="rId6" Type="http://schemas.openxmlformats.org/officeDocument/2006/relationships/slideLayout" Target="../slideLayouts/slideLayout183.xml"/><Relationship Id="rId7" Type="http://schemas.openxmlformats.org/officeDocument/2006/relationships/slideLayout" Target="../slideLayouts/slideLayout184.xml"/><Relationship Id="rId8" Type="http://schemas.openxmlformats.org/officeDocument/2006/relationships/slideLayout" Target="../slideLayouts/slideLayout185.xml"/><Relationship Id="rId9" Type="http://schemas.openxmlformats.org/officeDocument/2006/relationships/slideLayout" Target="../slideLayouts/slideLayout186.xml"/><Relationship Id="rId10" Type="http://schemas.openxmlformats.org/officeDocument/2006/relationships/slideLayout" Target="../slideLayouts/slideLayout187.xml"/><Relationship Id="rId11" Type="http://schemas.openxmlformats.org/officeDocument/2006/relationships/slideLayout" Target="../slideLayouts/slideLayout188.xml"/><Relationship Id="rId12" Type="http://schemas.openxmlformats.org/officeDocument/2006/relationships/slideLayout" Target="../slideLayouts/slideLayout189.xml"/><Relationship Id="rId13" Type="http://schemas.openxmlformats.org/officeDocument/2006/relationships/slideLayout" Target="../slideLayouts/slideLayout190.xml"/><Relationship Id="rId14" Type="http://schemas.openxmlformats.org/officeDocument/2006/relationships/slideLayout" Target="../slideLayouts/slideLayout191.xml"/><Relationship Id="rId15"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7.png"/><Relationship Id="rId3" Type="http://schemas.microsoft.com/office/2007/relationships/hdphoto" Target="../media/hdphoto15.wdp"/><Relationship Id="rId4" Type="http://schemas.openxmlformats.org/officeDocument/2006/relationships/slideLayout" Target="../slideLayouts/slideLayout193.xml"/><Relationship Id="rId5" Type="http://schemas.openxmlformats.org/officeDocument/2006/relationships/slideLayout" Target="../slideLayouts/slideLayout194.xml"/><Relationship Id="rId6" Type="http://schemas.openxmlformats.org/officeDocument/2006/relationships/slideLayout" Target="../slideLayouts/slideLayout195.xml"/><Relationship Id="rId7" Type="http://schemas.openxmlformats.org/officeDocument/2006/relationships/slideLayout" Target="../slideLayouts/slideLayout196.xml"/><Relationship Id="rId8" Type="http://schemas.openxmlformats.org/officeDocument/2006/relationships/slideLayout" Target="../slideLayouts/slideLayout197.xml"/><Relationship Id="rId9" Type="http://schemas.openxmlformats.org/officeDocument/2006/relationships/slideLayout" Target="../slideLayouts/slideLayout198.xml"/><Relationship Id="rId10" Type="http://schemas.openxmlformats.org/officeDocument/2006/relationships/slideLayout" Target="../slideLayouts/slideLayout199.xml"/><Relationship Id="rId11" Type="http://schemas.openxmlformats.org/officeDocument/2006/relationships/slideLayout" Target="../slideLayouts/slideLayout200.xml"/><Relationship Id="rId12" Type="http://schemas.openxmlformats.org/officeDocument/2006/relationships/slideLayout" Target="../slideLayouts/slideLayout201.xml"/><Relationship Id="rId13" Type="http://schemas.openxmlformats.org/officeDocument/2006/relationships/slideLayout" Target="../slideLayouts/slideLayout202.xml"/><Relationship Id="rId14" Type="http://schemas.openxmlformats.org/officeDocument/2006/relationships/slideLayout" Target="../slideLayouts/slideLayout203.xml"/><Relationship Id="rId15"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8.png"/><Relationship Id="rId3" Type="http://schemas.microsoft.com/office/2007/relationships/hdphoto" Target="../media/hdphoto16.wdp"/><Relationship Id="rId4" Type="http://schemas.openxmlformats.org/officeDocument/2006/relationships/image" Target="../media/image19.png"/><Relationship Id="rId5" Type="http://schemas.microsoft.com/office/2007/relationships/hdphoto" Target="../media/hdphoto17.wdp"/><Relationship Id="rId6" Type="http://schemas.openxmlformats.org/officeDocument/2006/relationships/slideLayout" Target="../slideLayouts/slideLayout205.xml"/><Relationship Id="rId7" Type="http://schemas.openxmlformats.org/officeDocument/2006/relationships/slideLayout" Target="../slideLayouts/slideLayout206.xml"/><Relationship Id="rId8" Type="http://schemas.openxmlformats.org/officeDocument/2006/relationships/slideLayout" Target="../slideLayouts/slideLayout207.xml"/><Relationship Id="rId9" Type="http://schemas.openxmlformats.org/officeDocument/2006/relationships/slideLayout" Target="../slideLayouts/slideLayout208.xml"/><Relationship Id="rId10" Type="http://schemas.openxmlformats.org/officeDocument/2006/relationships/slideLayout" Target="../slideLayouts/slideLayout209.xml"/><Relationship Id="rId11" Type="http://schemas.openxmlformats.org/officeDocument/2006/relationships/slideLayout" Target="../slideLayouts/slideLayout210.xml"/><Relationship Id="rId12" Type="http://schemas.openxmlformats.org/officeDocument/2006/relationships/slideLayout" Target="../slideLayouts/slideLayout211.xml"/><Relationship Id="rId13" Type="http://schemas.openxmlformats.org/officeDocument/2006/relationships/slideLayout" Target="../slideLayouts/slideLayout212.xml"/><Relationship Id="rId14" Type="http://schemas.openxmlformats.org/officeDocument/2006/relationships/slideLayout" Target="../slideLayouts/slideLayout213.xml"/><Relationship Id="rId15" Type="http://schemas.openxmlformats.org/officeDocument/2006/relationships/slideLayout" Target="../slideLayouts/slideLayout214.xml"/><Relationship Id="rId16" Type="http://schemas.openxmlformats.org/officeDocument/2006/relationships/slideLayout" Target="../slideLayouts/slideLayout215.xml"/><Relationship Id="rId17"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20.png"/><Relationship Id="rId3" Type="http://schemas.microsoft.com/office/2007/relationships/hdphoto" Target="../media/hdphoto18.wdp"/><Relationship Id="rId4" Type="http://schemas.openxmlformats.org/officeDocument/2006/relationships/slideLayout" Target="../slideLayouts/slideLayout217.xml"/><Relationship Id="rId5" Type="http://schemas.openxmlformats.org/officeDocument/2006/relationships/slideLayout" Target="../slideLayouts/slideLayout218.xml"/><Relationship Id="rId6" Type="http://schemas.openxmlformats.org/officeDocument/2006/relationships/slideLayout" Target="../slideLayouts/slideLayout219.xml"/><Relationship Id="rId7" Type="http://schemas.openxmlformats.org/officeDocument/2006/relationships/slideLayout" Target="../slideLayouts/slideLayout220.xml"/><Relationship Id="rId8" Type="http://schemas.openxmlformats.org/officeDocument/2006/relationships/slideLayout" Target="../slideLayouts/slideLayout221.xml"/><Relationship Id="rId9" Type="http://schemas.openxmlformats.org/officeDocument/2006/relationships/slideLayout" Target="../slideLayouts/slideLayout222.xml"/><Relationship Id="rId10" Type="http://schemas.openxmlformats.org/officeDocument/2006/relationships/slideLayout" Target="../slideLayouts/slideLayout223.xml"/><Relationship Id="rId11" Type="http://schemas.openxmlformats.org/officeDocument/2006/relationships/slideLayout" Target="../slideLayouts/slideLayout224.xml"/><Relationship Id="rId12" Type="http://schemas.openxmlformats.org/officeDocument/2006/relationships/slideLayout" Target="../slideLayouts/slideLayout225.xml"/><Relationship Id="rId13" Type="http://schemas.openxmlformats.org/officeDocument/2006/relationships/slideLayout" Target="../slideLayouts/slideLayout226.xml"/><Relationship Id="rId14" Type="http://schemas.openxmlformats.org/officeDocument/2006/relationships/slideLayout" Target="../slideLayouts/slideLayout227.xml"/><Relationship Id="rId15"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microsoft.com/office/2007/relationships/hdphoto" Target="../media/hdphoto3.wdp"/><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microsoft.com/office/2007/relationships/hdphoto" Target="../media/hdphoto4.wdp"/><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microsoft.com/office/2007/relationships/hdphoto" Target="../media/hdphoto5.wdp"/><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8.png"/><Relationship Id="rId3" Type="http://schemas.microsoft.com/office/2007/relationships/hdphoto" Target="../media/hdphoto6.wdp"/><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9.png"/><Relationship Id="rId3" Type="http://schemas.microsoft.com/office/2007/relationships/hdphoto" Target="../media/hdphoto7.wdp"/><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Rectangle 13" hidden="1"/>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Rectangle 9" hidden="1"/>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3" name="Rectangle 12" hidden="1"/>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 name="Rectangle 26"/>
          <p:cNvSpPr/>
          <p:nvPr/>
        </p:nvSpPr>
        <p:spPr>
          <a:xfrm>
            <a:off x="0" y="6704280"/>
            <a:ext cx="1219032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 name="Rectangle 27"/>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6" name="Rectangle 9"/>
          <p:cNvSpPr/>
          <p:nvPr/>
        </p:nvSpPr>
        <p:spPr>
          <a:xfrm>
            <a:off x="441360" y="3897000"/>
            <a:ext cx="5875560" cy="286128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7" name="Rectangle 8"/>
          <p:cNvSpPr/>
          <p:nvPr/>
        </p:nvSpPr>
        <p:spPr>
          <a:xfrm>
            <a:off x="441360" y="210600"/>
            <a:ext cx="5875560" cy="369288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p:style>
      </p:sp>
      <p:pic>
        <p:nvPicPr>
          <p:cNvPr id="8" name="Picture 10" descr=""/>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p:blipFill>
        <p:spPr>
          <a:xfrm>
            <a:off x="4644720" y="580680"/>
            <a:ext cx="1344960" cy="517680"/>
          </a:xfrm>
          <a:prstGeom prst="rect">
            <a:avLst/>
          </a:prstGeom>
          <a:ln w="0">
            <a:noFill/>
          </a:ln>
        </p:spPr>
      </p:pic>
      <p:sp>
        <p:nvSpPr>
          <p:cNvPr id="9" name="Straight Connector 21"/>
          <p:cNvSpPr/>
          <p:nvPr/>
        </p:nvSpPr>
        <p:spPr>
          <a:xfrm>
            <a:off x="630900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10" name="Straight Connector 24"/>
          <p:cNvSpPr/>
          <p:nvPr/>
        </p:nvSpPr>
        <p:spPr>
          <a:xfrm>
            <a:off x="44100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11" name="Oval 19"/>
          <p:cNvSpPr/>
          <p:nvPr/>
        </p:nvSpPr>
        <p:spPr>
          <a:xfrm>
            <a:off x="2143080" y="1038960"/>
            <a:ext cx="398160" cy="404280"/>
          </a:xfrm>
          <a:prstGeom prst="ellipse">
            <a:avLst/>
          </a:prstGeom>
          <a:noFill/>
          <a:ln w="3175">
            <a:solidFill>
              <a:srgbClr val="ffffff"/>
            </a:solidFill>
          </a:ln>
          <a:effectLst>
            <a:glow rad="114480">
              <a:srgbClr val="ffffff">
                <a:alpha val="15000"/>
              </a:srgbClr>
            </a:glow>
          </a:effectLst>
        </p:spPr>
        <p:style>
          <a:lnRef idx="2">
            <a:schemeClr val="accent1">
              <a:shade val="50000"/>
            </a:schemeClr>
          </a:lnRef>
          <a:fillRef idx="1">
            <a:schemeClr val="accent1"/>
          </a:fillRef>
          <a:effectRef idx="0">
            <a:schemeClr val="accent1"/>
          </a:effectRef>
          <a:fontRef idx="minor"/>
        </p:style>
      </p:sp>
      <p:grpSp>
        <p:nvGrpSpPr>
          <p:cNvPr id="12" name="Group 20"/>
          <p:cNvGrpSpPr/>
          <p:nvPr/>
        </p:nvGrpSpPr>
        <p:grpSpPr>
          <a:xfrm>
            <a:off x="3752640" y="2652120"/>
            <a:ext cx="1020600" cy="1020600"/>
            <a:chOff x="3752640" y="2652120"/>
            <a:chExt cx="1020600" cy="1020600"/>
          </a:xfrm>
        </p:grpSpPr>
        <p:sp>
          <p:nvSpPr>
            <p:cNvPr id="13" name="Oval 22"/>
            <p:cNvSpPr/>
            <p:nvPr/>
          </p:nvSpPr>
          <p:spPr>
            <a:xfrm>
              <a:off x="3752640" y="2652120"/>
              <a:ext cx="1020600" cy="1020600"/>
            </a:xfrm>
            <a:prstGeom prst="ellipse">
              <a:avLst/>
            </a:prstGeom>
            <a:noFill/>
            <a:ln w="3175">
              <a:solidFill>
                <a:srgbClr val="ffffff"/>
              </a:solidFill>
            </a:ln>
            <a:effectLst>
              <a:glow rad="165240">
                <a:srgbClr val="ffffff">
                  <a:alpha val="9000"/>
                </a:srgbClr>
              </a:glow>
            </a:effectLst>
          </p:spPr>
          <p:style>
            <a:lnRef idx="2">
              <a:schemeClr val="accent1">
                <a:shade val="50000"/>
              </a:schemeClr>
            </a:lnRef>
            <a:fillRef idx="1">
              <a:schemeClr val="accent1"/>
            </a:fillRef>
            <a:effectRef idx="0">
              <a:schemeClr val="accent1"/>
            </a:effectRef>
            <a:fontRef idx="minor"/>
          </p:style>
        </p:sp>
        <p:sp>
          <p:nvSpPr>
            <p:cNvPr id="14" name="Oval 23"/>
            <p:cNvSpPr/>
            <p:nvPr/>
          </p:nvSpPr>
          <p:spPr>
            <a:xfrm>
              <a:off x="4234680" y="3134160"/>
              <a:ext cx="56520" cy="5652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grpSp>
      <p:grpSp>
        <p:nvGrpSpPr>
          <p:cNvPr id="15" name="Group 25"/>
          <p:cNvGrpSpPr/>
          <p:nvPr/>
        </p:nvGrpSpPr>
        <p:grpSpPr>
          <a:xfrm>
            <a:off x="1952280" y="833400"/>
            <a:ext cx="2676960" cy="2719080"/>
            <a:chOff x="1952280" y="833400"/>
            <a:chExt cx="2676960" cy="2719080"/>
          </a:xfrm>
        </p:grpSpPr>
        <p:sp>
          <p:nvSpPr>
            <p:cNvPr id="16" name="Oval 28"/>
            <p:cNvSpPr/>
            <p:nvPr/>
          </p:nvSpPr>
          <p:spPr>
            <a:xfrm>
              <a:off x="1952280" y="833400"/>
              <a:ext cx="2676960" cy="2719080"/>
            </a:xfrm>
            <a:prstGeom prst="ellipse">
              <a:avLst/>
            </a:prstGeom>
            <a:noFill/>
            <a:ln w="111125">
              <a:solidFill>
                <a:srgbClr val="ffffff">
                  <a:alpha val="6000"/>
                </a:srgbClr>
              </a:solidFill>
            </a:ln>
          </p:spPr>
          <p:style>
            <a:lnRef idx="2">
              <a:schemeClr val="accent1">
                <a:shade val="50000"/>
              </a:schemeClr>
            </a:lnRef>
            <a:fillRef idx="1">
              <a:schemeClr val="accent1"/>
            </a:fillRef>
            <a:effectRef idx="0">
              <a:schemeClr val="accent1"/>
            </a:effectRef>
            <a:fontRef idx="minor"/>
          </p:style>
        </p:sp>
        <p:sp>
          <p:nvSpPr>
            <p:cNvPr id="17" name="Straight Connector 29"/>
            <p:cNvSpPr/>
            <p:nvPr/>
          </p:nvSpPr>
          <p:spPr>
            <a:xfrm>
              <a:off x="2125080" y="1027440"/>
              <a:ext cx="2332440" cy="2332440"/>
            </a:xfrm>
            <a:prstGeom prst="line">
              <a:avLst/>
            </a:prstGeom>
            <a:ln>
              <a:solidFill>
                <a:srgbClr val="e7e6e6">
                  <a:alpha val="30000"/>
                </a:srgbClr>
              </a:solidFill>
            </a:ln>
          </p:spPr>
          <p:style>
            <a:lnRef idx="1">
              <a:schemeClr val="accent1"/>
            </a:lnRef>
            <a:fillRef idx="0">
              <a:schemeClr val="accent1"/>
            </a:fillRef>
            <a:effectRef idx="0">
              <a:schemeClr val="accent1"/>
            </a:effectRef>
            <a:fontRef idx="minor"/>
          </p:style>
        </p:sp>
      </p:grpSp>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8"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9"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420"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421"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42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60"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1"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462"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463"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64" name="Straight Connector 5"/>
          <p:cNvSpPr/>
          <p:nvPr/>
        </p:nvSpPr>
        <p:spPr>
          <a:xfrm>
            <a:off x="6016680" y="1406160"/>
            <a:ext cx="360" cy="4493160"/>
          </a:xfrm>
          <a:prstGeom prst="line">
            <a:avLst/>
          </a:prstGeom>
          <a:ln>
            <a:solidFill>
              <a:srgbClr val="d9d9d9"/>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465" name="Straight Connector 7"/>
          <p:cNvSpPr/>
          <p:nvPr/>
        </p:nvSpPr>
        <p:spPr>
          <a:xfrm flipH="1">
            <a:off x="432000" y="3652560"/>
            <a:ext cx="11169360" cy="360"/>
          </a:xfrm>
          <a:prstGeom prst="line">
            <a:avLst/>
          </a:prstGeom>
          <a:ln>
            <a:solidFill>
              <a:srgbClr val="d9d9d9"/>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4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46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04"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5"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506"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507"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08" name="Freeform: Shape 13"/>
          <p:cNvSpPr/>
          <p:nvPr/>
        </p:nvSpPr>
        <p:spPr>
          <a:xfrm flipH="1">
            <a:off x="4030200" y="1945800"/>
            <a:ext cx="252720" cy="282960"/>
          </a:xfrm>
          <a:custGeom>
            <a:avLst/>
            <a:gdLst/>
            <a:ah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rgbClr val="ffffff"/>
            </a:solidFill>
          </a:ln>
          <a:effectLst>
            <a:glow rad="165240">
              <a:srgbClr val="ffffff">
                <a:alpha val="9000"/>
              </a:srgbClr>
            </a:glow>
          </a:effectLst>
        </p:spPr>
        <p:style>
          <a:lnRef idx="2">
            <a:schemeClr val="accent1">
              <a:shade val="50000"/>
            </a:schemeClr>
          </a:lnRef>
          <a:fillRef idx="1">
            <a:schemeClr val="accent1"/>
          </a:fillRef>
          <a:effectRef idx="0">
            <a:schemeClr val="accent1"/>
          </a:effectRef>
          <a:fontRef idx="minor"/>
        </p:style>
      </p:sp>
      <p:sp>
        <p:nvSpPr>
          <p:cNvPr id="509" name="Freeform: Shape 14"/>
          <p:cNvSpPr/>
          <p:nvPr/>
        </p:nvSpPr>
        <p:spPr>
          <a:xfrm flipH="1">
            <a:off x="7904880" y="1945800"/>
            <a:ext cx="252720" cy="282960"/>
          </a:xfrm>
          <a:custGeom>
            <a:avLst/>
            <a:gdLst/>
            <a:ah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rgbClr val="ffffff"/>
            </a:solidFill>
          </a:ln>
          <a:effectLst>
            <a:glow rad="165240">
              <a:srgbClr val="ffffff">
                <a:alpha val="9000"/>
              </a:srgbClr>
            </a:glow>
          </a:effectLst>
        </p:spPr>
        <p:style>
          <a:lnRef idx="2">
            <a:schemeClr val="accent1">
              <a:shade val="50000"/>
            </a:schemeClr>
          </a:lnRef>
          <a:fillRef idx="1">
            <a:schemeClr val="accent1"/>
          </a:fillRef>
          <a:effectRef idx="0">
            <a:schemeClr val="accent1"/>
          </a:effectRef>
          <a:fontRef idx="minor"/>
        </p:style>
      </p:sp>
      <p:sp>
        <p:nvSpPr>
          <p:cNvPr id="5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51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48"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49"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550"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551"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5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90"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91"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592"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593"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94" name="Straight Arrow Connector 12"/>
          <p:cNvSpPr/>
          <p:nvPr/>
        </p:nvSpPr>
        <p:spPr>
          <a:xfrm>
            <a:off x="606600" y="3866760"/>
            <a:ext cx="10993320" cy="360"/>
          </a:xfrm>
          <a:custGeom>
            <a:avLst/>
            <a:gdLst/>
            <a:ahLst/>
            <a:rect l="l" t="t" r="r" b="b"/>
            <a:pathLst>
              <a:path w="21600" h="21600">
                <a:moveTo>
                  <a:pt x="0" y="0"/>
                </a:moveTo>
                <a:lnTo>
                  <a:pt x="21600" y="21600"/>
                </a:lnTo>
              </a:path>
            </a:pathLst>
          </a:custGeom>
          <a:noFill/>
          <a:ln>
            <a:solidFill>
              <a:srgbClr val="bfbfbf"/>
            </a:solidFill>
            <a:tailEnd len="med" type="triangle" w="med"/>
          </a:ln>
        </p:spPr>
        <p:style>
          <a:lnRef idx="1">
            <a:schemeClr val="accent1"/>
          </a:lnRef>
          <a:fillRef idx="0">
            <a:schemeClr val="accent1"/>
          </a:fillRef>
          <a:effectRef idx="0">
            <a:schemeClr val="accent1"/>
          </a:effectRef>
          <a:fontRef idx="minor"/>
        </p:style>
      </p:sp>
      <p:sp>
        <p:nvSpPr>
          <p:cNvPr id="5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59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33"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4"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635"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636"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6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63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75"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76"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677"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678"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6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68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17"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18"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719"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720"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21" name="Rectangle 13"/>
          <p:cNvSpPr/>
          <p:nvPr/>
        </p:nvSpPr>
        <p:spPr>
          <a:xfrm>
            <a:off x="441360" y="3897000"/>
            <a:ext cx="5875560" cy="286128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722" name="Straight Connector 14"/>
          <p:cNvSpPr/>
          <p:nvPr/>
        </p:nvSpPr>
        <p:spPr>
          <a:xfrm>
            <a:off x="630900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723" name="Straight Connector 15"/>
          <p:cNvSpPr/>
          <p:nvPr/>
        </p:nvSpPr>
        <p:spPr>
          <a:xfrm>
            <a:off x="44100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7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72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62" name="Rectangle 13" hidden="1"/>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63" name="Rectangle 9" hidden="1"/>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764"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765" name="Rectangle 12" hidden="1"/>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66"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67" name="Rectangle 11"/>
          <p:cNvSpPr/>
          <p:nvPr/>
        </p:nvSpPr>
        <p:spPr>
          <a:xfrm>
            <a:off x="0" y="6704280"/>
            <a:ext cx="1219032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68" name="Rectangle 19"/>
          <p:cNvSpPr/>
          <p:nvPr/>
        </p:nvSpPr>
        <p:spPr>
          <a:xfrm>
            <a:off x="6894360" y="2378160"/>
            <a:ext cx="5006880" cy="438048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769" name="Rectangle 20"/>
          <p:cNvSpPr/>
          <p:nvPr/>
        </p:nvSpPr>
        <p:spPr>
          <a:xfrm>
            <a:off x="6894360" y="210600"/>
            <a:ext cx="5006880" cy="216576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p:style>
      </p:sp>
      <p:sp>
        <p:nvSpPr>
          <p:cNvPr id="770" name="Straight Connector 21"/>
          <p:cNvSpPr/>
          <p:nvPr/>
        </p:nvSpPr>
        <p:spPr>
          <a:xfrm>
            <a:off x="1190304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771" name="Straight Connector 22"/>
          <p:cNvSpPr/>
          <p:nvPr/>
        </p:nvSpPr>
        <p:spPr>
          <a:xfrm>
            <a:off x="1190304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pic>
        <p:nvPicPr>
          <p:cNvPr id="772" name="Picture 9" descr=""/>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p:blipFill>
        <p:spPr>
          <a:xfrm>
            <a:off x="10272600" y="580680"/>
            <a:ext cx="1344960" cy="517680"/>
          </a:xfrm>
          <a:prstGeom prst="rect">
            <a:avLst/>
          </a:prstGeom>
          <a:ln w="0">
            <a:noFill/>
          </a:ln>
        </p:spPr>
      </p:pic>
      <p:sp>
        <p:nvSpPr>
          <p:cNvPr id="773" name="Straight Connector 24"/>
          <p:cNvSpPr/>
          <p:nvPr/>
        </p:nvSpPr>
        <p:spPr>
          <a:xfrm>
            <a:off x="689400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774" name="Oval 15"/>
          <p:cNvSpPr/>
          <p:nvPr/>
        </p:nvSpPr>
        <p:spPr>
          <a:xfrm>
            <a:off x="3004560" y="2917800"/>
            <a:ext cx="1020600" cy="1020600"/>
          </a:xfrm>
          <a:prstGeom prst="ellipse">
            <a:avLst/>
          </a:prstGeom>
          <a:noFill/>
          <a:ln w="3175">
            <a:solidFill>
              <a:srgbClr val="ffffff"/>
            </a:solidFill>
          </a:ln>
          <a:effectLst>
            <a:glow rad="165240">
              <a:srgbClr val="ffffff">
                <a:alpha val="9000"/>
              </a:srgbClr>
            </a:glow>
          </a:effectLst>
        </p:spPr>
        <p:style>
          <a:lnRef idx="2">
            <a:schemeClr val="accent1">
              <a:shade val="50000"/>
            </a:schemeClr>
          </a:lnRef>
          <a:fillRef idx="1">
            <a:schemeClr val="accent1"/>
          </a:fillRef>
          <a:effectRef idx="0">
            <a:schemeClr val="accent1"/>
          </a:effectRef>
          <a:fontRef idx="minor"/>
        </p:style>
      </p:sp>
      <p:sp>
        <p:nvSpPr>
          <p:cNvPr id="775" name="Oval 25"/>
          <p:cNvSpPr/>
          <p:nvPr/>
        </p:nvSpPr>
        <p:spPr>
          <a:xfrm>
            <a:off x="3477240" y="3390120"/>
            <a:ext cx="75960" cy="759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
        <p:nvSpPr>
          <p:cNvPr id="776" name="Oval 26"/>
          <p:cNvSpPr/>
          <p:nvPr/>
        </p:nvSpPr>
        <p:spPr>
          <a:xfrm>
            <a:off x="2176560" y="2068560"/>
            <a:ext cx="2676960" cy="2719080"/>
          </a:xfrm>
          <a:prstGeom prst="ellipse">
            <a:avLst/>
          </a:prstGeom>
          <a:noFill/>
          <a:ln w="111125">
            <a:solidFill>
              <a:srgbClr val="ffffff">
                <a:alpha val="6000"/>
              </a:srgbClr>
            </a:solidFill>
          </a:ln>
        </p:spPr>
        <p:style>
          <a:lnRef idx="2">
            <a:schemeClr val="accent1">
              <a:shade val="50000"/>
            </a:schemeClr>
          </a:lnRef>
          <a:fillRef idx="1">
            <a:schemeClr val="accent1"/>
          </a:fillRef>
          <a:effectRef idx="0">
            <a:schemeClr val="accent1"/>
          </a:effectRef>
          <a:fontRef idx="minor"/>
        </p:style>
      </p:sp>
      <p:sp>
        <p:nvSpPr>
          <p:cNvPr id="777" name="Oval 27"/>
          <p:cNvSpPr/>
          <p:nvPr/>
        </p:nvSpPr>
        <p:spPr>
          <a:xfrm>
            <a:off x="3497760" y="2018880"/>
            <a:ext cx="34200" cy="3420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
        <p:nvSpPr>
          <p:cNvPr id="778" name="Oval 28"/>
          <p:cNvSpPr/>
          <p:nvPr/>
        </p:nvSpPr>
        <p:spPr>
          <a:xfrm>
            <a:off x="3438720" y="4710960"/>
            <a:ext cx="152280" cy="154800"/>
          </a:xfrm>
          <a:prstGeom prst="ellipse">
            <a:avLst/>
          </a:prstGeom>
          <a:noFill/>
          <a:ln w="3175">
            <a:solidFill>
              <a:srgbClr val="ffffff"/>
            </a:solidFill>
          </a:ln>
          <a:effectLst>
            <a:glow rad="114480">
              <a:srgbClr val="ffffff">
                <a:alpha val="15000"/>
              </a:srgbClr>
            </a:glow>
          </a:effectLst>
        </p:spPr>
        <p:style>
          <a:lnRef idx="2">
            <a:schemeClr val="accent1">
              <a:shade val="50000"/>
            </a:schemeClr>
          </a:lnRef>
          <a:fillRef idx="1">
            <a:schemeClr val="accent1"/>
          </a:fillRef>
          <a:effectRef idx="0">
            <a:schemeClr val="accent1"/>
          </a:effectRef>
          <a:fontRef idx="minor"/>
        </p:style>
      </p:sp>
      <p:sp>
        <p:nvSpPr>
          <p:cNvPr id="779" name="Straight Connector 29"/>
          <p:cNvSpPr/>
          <p:nvPr/>
        </p:nvSpPr>
        <p:spPr>
          <a:xfrm flipV="1">
            <a:off x="2874240" y="4154400"/>
            <a:ext cx="1269720" cy="1269720"/>
          </a:xfrm>
          <a:prstGeom prst="line">
            <a:avLst/>
          </a:prstGeom>
          <a:ln>
            <a:solidFill>
              <a:srgbClr val="e7e6e6">
                <a:alpha val="30000"/>
              </a:srgbClr>
            </a:solidFill>
          </a:ln>
        </p:spPr>
        <p:style>
          <a:lnRef idx="1">
            <a:schemeClr val="accent1"/>
          </a:lnRef>
          <a:fillRef idx="0">
            <a:schemeClr val="accent1"/>
          </a:fillRef>
          <a:effectRef idx="0">
            <a:schemeClr val="accent1"/>
          </a:effectRef>
          <a:fontRef idx="minor"/>
        </p:style>
      </p:sp>
      <p:sp>
        <p:nvSpPr>
          <p:cNvPr id="780" name="Straight Connector 31"/>
          <p:cNvSpPr/>
          <p:nvPr/>
        </p:nvSpPr>
        <p:spPr>
          <a:xfrm flipH="1" flipV="1">
            <a:off x="2874240" y="1401480"/>
            <a:ext cx="1269720" cy="1270080"/>
          </a:xfrm>
          <a:prstGeom prst="line">
            <a:avLst/>
          </a:prstGeom>
          <a:ln>
            <a:solidFill>
              <a:srgbClr val="e7e6e6">
                <a:alpha val="30000"/>
              </a:srgbClr>
            </a:solidFill>
          </a:ln>
        </p:spPr>
        <p:style>
          <a:lnRef idx="1">
            <a:schemeClr val="accent1"/>
          </a:lnRef>
          <a:fillRef idx="0">
            <a:schemeClr val="accent1"/>
          </a:fillRef>
          <a:effectRef idx="0">
            <a:schemeClr val="accent1"/>
          </a:effectRef>
          <a:fontRef idx="minor"/>
        </p:style>
      </p:sp>
      <p:sp>
        <p:nvSpPr>
          <p:cNvPr id="7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78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19"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20"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21"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822"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8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82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6"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7"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8"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59" name="Picture 30" descr=""/>
          <p:cNvPicPr/>
          <p:nvPr/>
        </p:nvPicPr>
        <p:blipFill>
          <a:blip r:embed="rId2"/>
          <a:stretch/>
        </p:blipFill>
        <p:spPr>
          <a:xfrm>
            <a:off x="1486080" y="799200"/>
            <a:ext cx="10703880" cy="6194160"/>
          </a:xfrm>
          <a:prstGeom prst="rect">
            <a:avLst/>
          </a:prstGeom>
          <a:ln w="0">
            <a:noFill/>
          </a:ln>
        </p:spPr>
      </p:pic>
      <p:sp>
        <p:nvSpPr>
          <p:cNvPr id="60" name="Straight Connector 45"/>
          <p:cNvSpPr/>
          <p:nvPr/>
        </p:nvSpPr>
        <p:spPr>
          <a:xfrm>
            <a:off x="5450040" y="1230840"/>
            <a:ext cx="360" cy="54723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61" name="Straight Connector 49"/>
          <p:cNvSpPr/>
          <p:nvPr/>
        </p:nvSpPr>
        <p:spPr>
          <a:xfrm>
            <a:off x="441000" y="1230840"/>
            <a:ext cx="360" cy="54723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0" name="Rectangle 13" hidden="1"/>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1" name="Rectangle 9" hidden="1"/>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Rectangle 12" hidden="1"/>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03"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04" name="Rectangle 11"/>
          <p:cNvSpPr/>
          <p:nvPr/>
        </p:nvSpPr>
        <p:spPr>
          <a:xfrm>
            <a:off x="0" y="6704280"/>
            <a:ext cx="1219032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5" name="Rectangle 19"/>
          <p:cNvSpPr/>
          <p:nvPr/>
        </p:nvSpPr>
        <p:spPr>
          <a:xfrm>
            <a:off x="6894360" y="3897000"/>
            <a:ext cx="5006880" cy="286128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106" name="Rectangle 20"/>
          <p:cNvSpPr/>
          <p:nvPr/>
        </p:nvSpPr>
        <p:spPr>
          <a:xfrm>
            <a:off x="6894360" y="210600"/>
            <a:ext cx="5006880" cy="369288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p:style>
      </p:sp>
      <p:sp>
        <p:nvSpPr>
          <p:cNvPr id="107" name="Straight Connector 21"/>
          <p:cNvSpPr/>
          <p:nvPr/>
        </p:nvSpPr>
        <p:spPr>
          <a:xfrm>
            <a:off x="1190304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108" name="Straight Connector 22"/>
          <p:cNvSpPr/>
          <p:nvPr/>
        </p:nvSpPr>
        <p:spPr>
          <a:xfrm>
            <a:off x="1190304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109" name="Straight Connector 24"/>
          <p:cNvSpPr/>
          <p:nvPr/>
        </p:nvSpPr>
        <p:spPr>
          <a:xfrm>
            <a:off x="689400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11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8"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9"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50"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151"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0"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1"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2"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19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31"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32"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33"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234"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grpSp>
        <p:nvGrpSpPr>
          <p:cNvPr id="235" name="Group 1"/>
          <p:cNvGrpSpPr/>
          <p:nvPr/>
        </p:nvGrpSpPr>
        <p:grpSpPr>
          <a:xfrm>
            <a:off x="441000" y="3136680"/>
            <a:ext cx="5009400" cy="3566520"/>
            <a:chOff x="441000" y="3136680"/>
            <a:chExt cx="5009400" cy="3566520"/>
          </a:xfrm>
        </p:grpSpPr>
        <p:sp>
          <p:nvSpPr>
            <p:cNvPr id="236" name="Straight Connector 45"/>
            <p:cNvSpPr/>
            <p:nvPr/>
          </p:nvSpPr>
          <p:spPr>
            <a:xfrm>
              <a:off x="5450040" y="3136680"/>
              <a:ext cx="360" cy="356652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237" name="Straight Connector 49"/>
            <p:cNvSpPr/>
            <p:nvPr/>
          </p:nvSpPr>
          <p:spPr>
            <a:xfrm>
              <a:off x="441000" y="3136680"/>
              <a:ext cx="360" cy="356652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grpSp>
      <p:sp>
        <p:nvSpPr>
          <p:cNvPr id="238" name="Oval 21"/>
          <p:cNvSpPr/>
          <p:nvPr/>
        </p:nvSpPr>
        <p:spPr>
          <a:xfrm>
            <a:off x="7101360" y="773640"/>
            <a:ext cx="1214280" cy="1214280"/>
          </a:xfrm>
          <a:prstGeom prst="ellipse">
            <a:avLst/>
          </a:prstGeom>
          <a:noFill/>
          <a:ln w="111125">
            <a:solidFill>
              <a:srgbClr val="ffffff">
                <a:alpha val="6000"/>
              </a:srgbClr>
            </a:solidFill>
          </a:ln>
        </p:spPr>
        <p:style>
          <a:lnRef idx="2">
            <a:schemeClr val="accent1">
              <a:shade val="50000"/>
            </a:schemeClr>
          </a:lnRef>
          <a:fillRef idx="1">
            <a:schemeClr val="accent1"/>
          </a:fillRef>
          <a:effectRef idx="0">
            <a:schemeClr val="accent1"/>
          </a:effectRef>
          <a:fontRef idx="minor"/>
        </p:style>
      </p:sp>
      <p:sp>
        <p:nvSpPr>
          <p:cNvPr id="239" name="Oval 25"/>
          <p:cNvSpPr/>
          <p:nvPr/>
        </p:nvSpPr>
        <p:spPr>
          <a:xfrm>
            <a:off x="9232200" y="773640"/>
            <a:ext cx="1214280" cy="1214280"/>
          </a:xfrm>
          <a:prstGeom prst="ellipse">
            <a:avLst/>
          </a:prstGeom>
          <a:noFill/>
          <a:ln w="3175">
            <a:solidFill>
              <a:srgbClr val="262626"/>
            </a:solidFill>
          </a:ln>
        </p:spPr>
        <p:style>
          <a:lnRef idx="2">
            <a:schemeClr val="accent1">
              <a:shade val="50000"/>
            </a:schemeClr>
          </a:lnRef>
          <a:fillRef idx="1">
            <a:schemeClr val="accent1"/>
          </a:fillRef>
          <a:effectRef idx="0">
            <a:schemeClr val="accent1"/>
          </a:effectRef>
          <a:fontRef idx="minor"/>
        </p:style>
      </p:sp>
      <p:sp>
        <p:nvSpPr>
          <p:cNvPr id="240" name="Oval 29"/>
          <p:cNvSpPr/>
          <p:nvPr/>
        </p:nvSpPr>
        <p:spPr>
          <a:xfrm>
            <a:off x="7100280" y="3771000"/>
            <a:ext cx="1214280" cy="1214280"/>
          </a:xfrm>
          <a:prstGeom prst="ellipse">
            <a:avLst/>
          </a:prstGeom>
          <a:noFill/>
          <a:ln w="3175">
            <a:solidFill>
              <a:srgbClr val="ffffff"/>
            </a:solidFill>
          </a:ln>
          <a:effectLst>
            <a:glow rad="165240">
              <a:srgbClr val="ffffff">
                <a:alpha val="9000"/>
              </a:srgbClr>
            </a:glow>
          </a:effectLst>
        </p:spPr>
        <p:style>
          <a:lnRef idx="2">
            <a:schemeClr val="accent1">
              <a:shade val="50000"/>
            </a:schemeClr>
          </a:lnRef>
          <a:fillRef idx="1">
            <a:schemeClr val="accent1"/>
          </a:fillRef>
          <a:effectRef idx="0">
            <a:schemeClr val="accent1"/>
          </a:effectRef>
          <a:fontRef idx="minor"/>
        </p:style>
      </p:sp>
      <p:sp>
        <p:nvSpPr>
          <p:cNvPr id="241" name="Oval 39"/>
          <p:cNvSpPr/>
          <p:nvPr/>
        </p:nvSpPr>
        <p:spPr>
          <a:xfrm>
            <a:off x="9231120" y="3771000"/>
            <a:ext cx="1214280" cy="1214280"/>
          </a:xfrm>
          <a:prstGeom prst="ellipse">
            <a:avLst/>
          </a:prstGeom>
          <a:noFill/>
          <a:ln w="111125">
            <a:solidFill>
              <a:srgbClr val="ffffff">
                <a:alpha val="6000"/>
              </a:srgbClr>
            </a:solidFill>
          </a:ln>
        </p:spPr>
        <p:style>
          <a:lnRef idx="2">
            <a:schemeClr val="accent1">
              <a:shade val="50000"/>
            </a:schemeClr>
          </a:lnRef>
          <a:fillRef idx="1">
            <a:schemeClr val="accent1"/>
          </a:fillRef>
          <a:effectRef idx="0">
            <a:schemeClr val="accent1"/>
          </a:effectRef>
          <a:fontRef idx="minor"/>
        </p:style>
      </p:sp>
      <p:sp>
        <p:nvSpPr>
          <p:cNvPr id="242" name="Oval 30"/>
          <p:cNvSpPr/>
          <p:nvPr/>
        </p:nvSpPr>
        <p:spPr>
          <a:xfrm>
            <a:off x="9839160" y="3753000"/>
            <a:ext cx="34200" cy="3420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
        <p:nvSpPr>
          <p:cNvPr id="243" name="Oval 31"/>
          <p:cNvSpPr/>
          <p:nvPr/>
        </p:nvSpPr>
        <p:spPr>
          <a:xfrm>
            <a:off x="8293320" y="1345680"/>
            <a:ext cx="34200" cy="3420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
        <p:nvSpPr>
          <p:cNvPr id="2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24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82"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3"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84"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285"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6" name="Oval 30"/>
          <p:cNvSpPr/>
          <p:nvPr/>
        </p:nvSpPr>
        <p:spPr>
          <a:xfrm>
            <a:off x="5958000" y="2284560"/>
            <a:ext cx="1469880" cy="1469880"/>
          </a:xfrm>
          <a:prstGeom prst="ellipse">
            <a:avLst/>
          </a:prstGeom>
          <a:noFill/>
          <a:ln w="3175">
            <a:solidFill>
              <a:srgbClr val="ffffff"/>
            </a:solidFill>
          </a:ln>
          <a:effectLst>
            <a:glow rad="165240">
              <a:srgbClr val="ffffff">
                <a:alpha val="9000"/>
              </a:srgbClr>
            </a:glow>
          </a:effectLst>
        </p:spPr>
        <p:style>
          <a:lnRef idx="2">
            <a:schemeClr val="accent1">
              <a:shade val="50000"/>
            </a:schemeClr>
          </a:lnRef>
          <a:fillRef idx="1">
            <a:schemeClr val="accent1"/>
          </a:fillRef>
          <a:effectRef idx="0">
            <a:schemeClr val="accent1"/>
          </a:effectRef>
          <a:fontRef idx="minor"/>
        </p:style>
      </p:sp>
      <p:sp>
        <p:nvSpPr>
          <p:cNvPr id="287" name="Oval 31"/>
          <p:cNvSpPr/>
          <p:nvPr/>
        </p:nvSpPr>
        <p:spPr>
          <a:xfrm>
            <a:off x="7943760" y="2284560"/>
            <a:ext cx="1469880" cy="1469880"/>
          </a:xfrm>
          <a:prstGeom prst="ellipse">
            <a:avLst/>
          </a:prstGeom>
          <a:noFill/>
          <a:ln w="111125">
            <a:solidFill>
              <a:srgbClr val="ffffff">
                <a:alpha val="6000"/>
              </a:srgbClr>
            </a:solidFill>
          </a:ln>
        </p:spPr>
        <p:style>
          <a:lnRef idx="2">
            <a:schemeClr val="accent1">
              <a:shade val="50000"/>
            </a:schemeClr>
          </a:lnRef>
          <a:fillRef idx="1">
            <a:schemeClr val="accent1"/>
          </a:fillRef>
          <a:effectRef idx="0">
            <a:schemeClr val="accent1"/>
          </a:effectRef>
          <a:fontRef idx="minor"/>
        </p:style>
      </p:sp>
      <p:sp>
        <p:nvSpPr>
          <p:cNvPr id="288" name="Oval 32"/>
          <p:cNvSpPr/>
          <p:nvPr/>
        </p:nvSpPr>
        <p:spPr>
          <a:xfrm>
            <a:off x="9929160" y="2284560"/>
            <a:ext cx="1469880" cy="1469880"/>
          </a:xfrm>
          <a:prstGeom prst="ellipse">
            <a:avLst/>
          </a:prstGeom>
          <a:noFill/>
          <a:ln w="3175">
            <a:solidFill>
              <a:srgbClr val="262626"/>
            </a:solidFill>
          </a:ln>
        </p:spPr>
        <p:style>
          <a:lnRef idx="2">
            <a:schemeClr val="accent1">
              <a:shade val="50000"/>
            </a:schemeClr>
          </a:lnRef>
          <a:fillRef idx="1">
            <a:schemeClr val="accent1"/>
          </a:fillRef>
          <a:effectRef idx="0">
            <a:schemeClr val="accent1"/>
          </a:effectRef>
          <a:fontRef idx="minor"/>
        </p:style>
      </p:sp>
      <p:sp>
        <p:nvSpPr>
          <p:cNvPr id="289" name="Oval 21"/>
          <p:cNvSpPr/>
          <p:nvPr/>
        </p:nvSpPr>
        <p:spPr>
          <a:xfrm>
            <a:off x="9397080" y="3025800"/>
            <a:ext cx="34200" cy="3420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grpSp>
        <p:nvGrpSpPr>
          <p:cNvPr id="290" name="Group 22"/>
          <p:cNvGrpSpPr/>
          <p:nvPr/>
        </p:nvGrpSpPr>
        <p:grpSpPr>
          <a:xfrm>
            <a:off x="441000" y="3136680"/>
            <a:ext cx="5009400" cy="3566520"/>
            <a:chOff x="441000" y="3136680"/>
            <a:chExt cx="5009400" cy="3566520"/>
          </a:xfrm>
        </p:grpSpPr>
        <p:sp>
          <p:nvSpPr>
            <p:cNvPr id="291" name="Straight Connector 23"/>
            <p:cNvSpPr/>
            <p:nvPr/>
          </p:nvSpPr>
          <p:spPr>
            <a:xfrm>
              <a:off x="5450040" y="3136680"/>
              <a:ext cx="360" cy="356652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292" name="Straight Connector 24"/>
            <p:cNvSpPr/>
            <p:nvPr/>
          </p:nvSpPr>
          <p:spPr>
            <a:xfrm>
              <a:off x="441000" y="3136680"/>
              <a:ext cx="360" cy="356652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grpSp>
      <p:sp>
        <p:nvSpPr>
          <p:cNvPr id="2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29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31"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32"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33"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334"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33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73" name="Rectangle 13"/>
          <p:cNvSpPr/>
          <p:nvPr/>
        </p:nvSpPr>
        <p:spPr>
          <a:xfrm>
            <a:off x="11580120" y="6704280"/>
            <a:ext cx="610200" cy="151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74" name="Rectangle 9"/>
          <p:cNvSpPr/>
          <p:nvPr/>
        </p:nvSpPr>
        <p:spPr>
          <a:xfrm>
            <a:off x="0" y="6704280"/>
            <a:ext cx="11599560" cy="15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75" name="Picture 11"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0720440" y="162720"/>
            <a:ext cx="1306800" cy="503280"/>
          </a:xfrm>
          <a:prstGeom prst="rect">
            <a:avLst/>
          </a:prstGeom>
          <a:ln w="0">
            <a:noFill/>
          </a:ln>
        </p:spPr>
      </p:pic>
      <p:sp>
        <p:nvSpPr>
          <p:cNvPr id="376" name="Rectangle 12"/>
          <p:cNvSpPr/>
          <p:nvPr/>
        </p:nvSpPr>
        <p:spPr>
          <a:xfrm>
            <a:off x="0" y="6550200"/>
            <a:ext cx="12190320" cy="151920"/>
          </a:xfrm>
          <a:prstGeom prst="rect">
            <a:avLst/>
          </a:prstGeom>
          <a:gradFill rotWithShape="0">
            <a:gsLst>
              <a:gs pos="40000">
                <a:srgbClr val="ffffff">
                  <a:alpha val="0"/>
                </a:srgbClr>
              </a:gs>
              <a:gs pos="100000">
                <a:srgbClr val="ffffff">
                  <a:alpha val="35294"/>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77" name="Freeform: Shape 33"/>
          <p:cNvSpPr/>
          <p:nvPr/>
        </p:nvSpPr>
        <p:spPr>
          <a:xfrm>
            <a:off x="4123440" y="2671920"/>
            <a:ext cx="645120" cy="2188800"/>
          </a:xfrm>
          <a:custGeom>
            <a:avLst/>
            <a:gdLst/>
            <a:ah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w="0">
            <a:solidFill>
              <a:srgbClr val="0072c7"/>
            </a:solidFill>
          </a:ln>
        </p:spPr>
        <p:style>
          <a:lnRef idx="0"/>
          <a:fillRef idx="0"/>
          <a:effectRef idx="0"/>
          <a:fontRef idx="minor"/>
        </p:style>
      </p:sp>
      <p:sp>
        <p:nvSpPr>
          <p:cNvPr id="378" name="Freeform: Shape 32"/>
          <p:cNvSpPr/>
          <p:nvPr/>
        </p:nvSpPr>
        <p:spPr>
          <a:xfrm>
            <a:off x="7445520" y="2900880"/>
            <a:ext cx="471240" cy="1731240"/>
          </a:xfrm>
          <a:custGeom>
            <a:avLst/>
            <a:gdLst/>
            <a:ah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w="0">
            <a:solidFill>
              <a:srgbClr val="0072c7"/>
            </a:solidFill>
          </a:ln>
        </p:spPr>
        <p:style>
          <a:lnRef idx="0"/>
          <a:fillRef idx="0"/>
          <a:effectRef idx="0"/>
          <a:fontRef idx="minor"/>
        </p:style>
      </p:sp>
      <p:sp>
        <p:nvSpPr>
          <p:cNvPr id="379" name="Oval 18"/>
          <p:cNvSpPr/>
          <p:nvPr/>
        </p:nvSpPr>
        <p:spPr>
          <a:xfrm>
            <a:off x="7431480" y="3729240"/>
            <a:ext cx="75960" cy="759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
        <p:nvSpPr>
          <p:cNvPr id="3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38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 Id="rId7" Type="http://schemas.microsoft.com/office/2007/relationships/hdphoto" Target="../media/hdphoto19.wdp"/><Relationship Id="rId8" Type="http://schemas.openxmlformats.org/officeDocument/2006/relationships/slideLayout" Target="../slideLayouts/slideLayout121.xml"/><Relationship Id="rId9"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chart" Target="../charts/chart7.xml"/><Relationship Id="rId2" Type="http://schemas.openxmlformats.org/officeDocument/2006/relationships/slideLayout" Target="../slideLayouts/slideLayout14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169.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181.xml"/><Relationship Id="rId8"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chart" Target="../charts/chart8.xml"/><Relationship Id="rId6" Type="http://schemas.openxmlformats.org/officeDocument/2006/relationships/slideLayout" Target="../slideLayouts/slideLayout145.xml"/><Relationship Id="rId7"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61.png"/><Relationship Id="rId2" Type="http://schemas.microsoft.com/office/2007/relationships/hdphoto" Target="../media/hdphoto20.wdp"/><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slideLayout" Target="../slideLayouts/slideLayout205.xml"/><Relationship Id="rId8"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hyperlink" Target="https://media.wizards.com/2017/images/daily/41mztsnrdm.jpg" TargetMode="External"/><Relationship Id="rId2" Type="http://schemas.openxmlformats.org/officeDocument/2006/relationships/hyperlink" Target="https://downloads.healthcatalyst.com/wp-content/uploads/2017/02/machine-learning-in-healthcare.jpg" TargetMode="External"/><Relationship Id="rId3" Type="http://schemas.openxmlformats.org/officeDocument/2006/relationships/slideLayout" Target="../slideLayouts/slideLayout2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slideLayout" Target="../slideLayouts/slideLayout37.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4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61.xml"/><Relationship Id="rId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slideLayout" Target="../slideLayouts/slideLayout7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85.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7" name="Picture Placeholder 5" descr="Digital signboard at night"/>
          <p:cNvPicPr/>
          <p:nvPr/>
        </p:nvPicPr>
        <p:blipFill>
          <a:blip r:embed="rId1"/>
          <a:stretch/>
        </p:blipFill>
        <p:spPr>
          <a:xfrm>
            <a:off x="0" y="0"/>
            <a:ext cx="12190320" cy="6702120"/>
          </a:xfrm>
          <a:prstGeom prst="rect">
            <a:avLst/>
          </a:prstGeom>
          <a:ln w="0">
            <a:noFill/>
          </a:ln>
        </p:spPr>
      </p:pic>
      <p:sp>
        <p:nvSpPr>
          <p:cNvPr id="868" name="Rectangle 6"/>
          <p:cNvSpPr/>
          <p:nvPr/>
        </p:nvSpPr>
        <p:spPr>
          <a:xfrm>
            <a:off x="441360" y="3897000"/>
            <a:ext cx="5875560" cy="286128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869" name="Rectangle 7"/>
          <p:cNvSpPr/>
          <p:nvPr/>
        </p:nvSpPr>
        <p:spPr>
          <a:xfrm>
            <a:off x="441360" y="210600"/>
            <a:ext cx="5875560" cy="369288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p:style>
      </p:sp>
      <p:sp>
        <p:nvSpPr>
          <p:cNvPr id="870" name="Title 1"/>
          <p:cNvSpPr/>
          <p:nvPr/>
        </p:nvSpPr>
        <p:spPr>
          <a:xfrm>
            <a:off x="758880" y="3907800"/>
            <a:ext cx="5166000" cy="1531080"/>
          </a:xfrm>
          <a:prstGeom prst="rect">
            <a:avLst/>
          </a:prstGeom>
          <a:noFill/>
          <a:ln w="0">
            <a:noFill/>
          </a:ln>
        </p:spPr>
        <p:style>
          <a:lnRef idx="0"/>
          <a:fillRef idx="0"/>
          <a:effectRef idx="0"/>
          <a:fontRef idx="minor"/>
        </p:style>
        <p:txBody>
          <a:bodyPr lIns="0" rIns="0" tIns="0" bIns="0" anchor="b">
            <a:noAutofit/>
          </a:bodyPr>
          <a:p>
            <a:pPr algn="r">
              <a:lnSpc>
                <a:spcPct val="90000"/>
              </a:lnSpc>
            </a:pPr>
            <a:r>
              <a:rPr b="1" lang="en-US" sz="4000" spc="-151" strike="noStrike" cap="all">
                <a:solidFill>
                  <a:srgbClr val="ffffff"/>
                </a:solidFill>
                <a:latin typeface="Corbel"/>
                <a:ea typeface="DejaVu Sans"/>
              </a:rPr>
              <a:t>MTGPredictByImage</a:t>
            </a:r>
            <a:endParaRPr b="0" lang="en-US" sz="4000" spc="-1" strike="noStrike">
              <a:latin typeface="Arial"/>
            </a:endParaRPr>
          </a:p>
        </p:txBody>
      </p:sp>
      <p:sp>
        <p:nvSpPr>
          <p:cNvPr id="871" name="Subtitle 2"/>
          <p:cNvSpPr/>
          <p:nvPr/>
        </p:nvSpPr>
        <p:spPr>
          <a:xfrm>
            <a:off x="758160" y="5488920"/>
            <a:ext cx="5166000" cy="689760"/>
          </a:xfrm>
          <a:prstGeom prst="rect">
            <a:avLst/>
          </a:prstGeom>
          <a:noFill/>
          <a:ln w="0">
            <a:noFill/>
          </a:ln>
        </p:spPr>
        <p:style>
          <a:lnRef idx="0"/>
          <a:fillRef idx="0"/>
          <a:effectRef idx="0"/>
          <a:fontRef idx="minor"/>
        </p:style>
        <p:txBody>
          <a:bodyPr lIns="0" rIns="0" tIns="0" bIns="0">
            <a:noAutofit/>
          </a:bodyPr>
          <a:p>
            <a:pPr algn="r">
              <a:lnSpc>
                <a:spcPct val="90000"/>
              </a:lnSpc>
              <a:spcBef>
                <a:spcPts val="1001"/>
              </a:spcBef>
              <a:tabLst>
                <a:tab algn="l" pos="0"/>
              </a:tabLst>
            </a:pPr>
            <a:r>
              <a:rPr b="0" lang="en-US" sz="1800" spc="-1" strike="noStrike" cap="all">
                <a:solidFill>
                  <a:srgbClr val="ffffff"/>
                </a:solidFill>
                <a:latin typeface="Calibri"/>
                <a:ea typeface="DejaVu Sans"/>
              </a:rPr>
              <a:t>CST383</a:t>
            </a:r>
            <a:endParaRPr b="0" lang="en-US" sz="1800" spc="-1" strike="noStrike">
              <a:latin typeface="Arial"/>
            </a:endParaRPr>
          </a:p>
          <a:p>
            <a:pPr algn="r">
              <a:lnSpc>
                <a:spcPct val="90000"/>
              </a:lnSpc>
              <a:spcBef>
                <a:spcPts val="1001"/>
              </a:spcBef>
              <a:tabLst>
                <a:tab algn="l" pos="0"/>
              </a:tabLst>
            </a:pPr>
            <a:r>
              <a:rPr b="0" lang="en-US" sz="1800" spc="-1" strike="noStrike" cap="all">
                <a:solidFill>
                  <a:srgbClr val="ffffff"/>
                </a:solidFill>
                <a:latin typeface="Calibri"/>
                <a:ea typeface="DejaVu Sans"/>
              </a:rPr>
              <a:t>David Kim, Ericka Koyama, james deselms</a:t>
            </a:r>
            <a:endParaRPr b="0" lang="en-US" sz="1800" spc="-1" strike="noStrike">
              <a:latin typeface="Arial"/>
            </a:endParaRPr>
          </a:p>
        </p:txBody>
      </p:sp>
      <p:sp>
        <p:nvSpPr>
          <p:cNvPr id="872" name="Oval 10"/>
          <p:cNvSpPr/>
          <p:nvPr/>
        </p:nvSpPr>
        <p:spPr>
          <a:xfrm>
            <a:off x="2143080" y="1038960"/>
            <a:ext cx="398160" cy="404280"/>
          </a:xfrm>
          <a:prstGeom prst="ellipse">
            <a:avLst/>
          </a:prstGeom>
          <a:noFill/>
          <a:ln w="3175">
            <a:solidFill>
              <a:srgbClr val="ffffff"/>
            </a:solidFill>
          </a:ln>
          <a:effectLst>
            <a:glow rad="114480">
              <a:srgbClr val="ffffff">
                <a:alpha val="15000"/>
              </a:srgbClr>
            </a:glow>
          </a:effectLst>
        </p:spPr>
        <p:style>
          <a:lnRef idx="2">
            <a:schemeClr val="accent1">
              <a:shade val="50000"/>
            </a:schemeClr>
          </a:lnRef>
          <a:fillRef idx="1">
            <a:schemeClr val="accent1"/>
          </a:fillRef>
          <a:effectRef idx="0">
            <a:schemeClr val="accent1"/>
          </a:effectRef>
          <a:fontRef idx="minor"/>
        </p:style>
      </p:sp>
      <p:grpSp>
        <p:nvGrpSpPr>
          <p:cNvPr id="873" name="Group 20"/>
          <p:cNvGrpSpPr/>
          <p:nvPr/>
        </p:nvGrpSpPr>
        <p:grpSpPr>
          <a:xfrm>
            <a:off x="3752640" y="2652120"/>
            <a:ext cx="1020600" cy="1020600"/>
            <a:chOff x="3752640" y="2652120"/>
            <a:chExt cx="1020600" cy="1020600"/>
          </a:xfrm>
        </p:grpSpPr>
        <p:sp>
          <p:nvSpPr>
            <p:cNvPr id="874" name="Oval 9"/>
            <p:cNvSpPr/>
            <p:nvPr/>
          </p:nvSpPr>
          <p:spPr>
            <a:xfrm>
              <a:off x="3752640" y="2652120"/>
              <a:ext cx="1020600" cy="1020600"/>
            </a:xfrm>
            <a:prstGeom prst="ellipse">
              <a:avLst/>
            </a:prstGeom>
            <a:noFill/>
            <a:ln w="3175">
              <a:solidFill>
                <a:srgbClr val="ffffff"/>
              </a:solidFill>
            </a:ln>
            <a:effectLst>
              <a:glow rad="165240">
                <a:srgbClr val="ffffff">
                  <a:alpha val="9000"/>
                </a:srgbClr>
              </a:glow>
            </a:effectLst>
          </p:spPr>
          <p:style>
            <a:lnRef idx="2">
              <a:schemeClr val="accent1">
                <a:shade val="50000"/>
              </a:schemeClr>
            </a:lnRef>
            <a:fillRef idx="1">
              <a:schemeClr val="accent1"/>
            </a:fillRef>
            <a:effectRef idx="0">
              <a:schemeClr val="accent1"/>
            </a:effectRef>
            <a:fontRef idx="minor"/>
          </p:style>
        </p:sp>
        <p:sp>
          <p:nvSpPr>
            <p:cNvPr id="875" name="Oval 11"/>
            <p:cNvSpPr/>
            <p:nvPr/>
          </p:nvSpPr>
          <p:spPr>
            <a:xfrm>
              <a:off x="4234680" y="3134160"/>
              <a:ext cx="56520" cy="5652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grpSp>
      <p:grpSp>
        <p:nvGrpSpPr>
          <p:cNvPr id="876" name="Group 21"/>
          <p:cNvGrpSpPr/>
          <p:nvPr/>
        </p:nvGrpSpPr>
        <p:grpSpPr>
          <a:xfrm>
            <a:off x="1952280" y="833400"/>
            <a:ext cx="2676960" cy="2719080"/>
            <a:chOff x="1952280" y="833400"/>
            <a:chExt cx="2676960" cy="2719080"/>
          </a:xfrm>
        </p:grpSpPr>
        <p:sp>
          <p:nvSpPr>
            <p:cNvPr id="877" name="Oval 12"/>
            <p:cNvSpPr/>
            <p:nvPr/>
          </p:nvSpPr>
          <p:spPr>
            <a:xfrm>
              <a:off x="1952280" y="833400"/>
              <a:ext cx="2676960" cy="2719080"/>
            </a:xfrm>
            <a:prstGeom prst="ellipse">
              <a:avLst/>
            </a:prstGeom>
            <a:noFill/>
            <a:ln w="111125">
              <a:solidFill>
                <a:srgbClr val="ffffff">
                  <a:alpha val="6000"/>
                </a:srgbClr>
              </a:solidFill>
            </a:ln>
          </p:spPr>
          <p:style>
            <a:lnRef idx="2">
              <a:schemeClr val="accent1">
                <a:shade val="50000"/>
              </a:schemeClr>
            </a:lnRef>
            <a:fillRef idx="1">
              <a:schemeClr val="accent1"/>
            </a:fillRef>
            <a:effectRef idx="0">
              <a:schemeClr val="accent1"/>
            </a:effectRef>
            <a:fontRef idx="minor"/>
          </p:style>
        </p:sp>
        <p:sp>
          <p:nvSpPr>
            <p:cNvPr id="878" name="Straight Connector 13"/>
            <p:cNvSpPr/>
            <p:nvPr/>
          </p:nvSpPr>
          <p:spPr>
            <a:xfrm>
              <a:off x="2125080" y="1027440"/>
              <a:ext cx="2332440" cy="2332440"/>
            </a:xfrm>
            <a:prstGeom prst="line">
              <a:avLst/>
            </a:prstGeom>
            <a:ln>
              <a:solidFill>
                <a:srgbClr val="e7e6e6">
                  <a:alpha val="30000"/>
                </a:srgbClr>
              </a:solidFill>
            </a:ln>
          </p:spPr>
          <p:style>
            <a:lnRef idx="1">
              <a:schemeClr val="accent1"/>
            </a:lnRef>
            <a:fillRef idx="0">
              <a:schemeClr val="accent1"/>
            </a:fillRef>
            <a:effectRef idx="0">
              <a:schemeClr val="accent1"/>
            </a:effectRef>
            <a:fontRef idx="minor"/>
          </p:style>
        </p:sp>
      </p:grpSp>
      <p:sp>
        <p:nvSpPr>
          <p:cNvPr id="879" name="Straight Connector 14"/>
          <p:cNvSpPr/>
          <p:nvPr/>
        </p:nvSpPr>
        <p:spPr>
          <a:xfrm>
            <a:off x="630900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880" name="Straight Connector 15"/>
          <p:cNvSpPr/>
          <p:nvPr/>
        </p:nvSpPr>
        <p:spPr>
          <a:xfrm>
            <a:off x="44100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pic>
        <p:nvPicPr>
          <p:cNvPr id="881" name="Picture 2" descr="Raising a New Banner | MAGIC: THE GATHERING"/>
          <p:cNvPicPr/>
          <p:nvPr/>
        </p:nvPicPr>
        <p:blipFill>
          <a:blip r:embed="rId2"/>
          <a:stretch/>
        </p:blipFill>
        <p:spPr>
          <a:xfrm>
            <a:off x="441360" y="209520"/>
            <a:ext cx="5875560" cy="36831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2" name="Title 22"/>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Market Opportunity Option 2</a:t>
            </a:r>
            <a:endParaRPr b="0" lang="en-US" sz="3200" spc="-1" strike="noStrike">
              <a:latin typeface="Arial"/>
            </a:endParaRPr>
          </a:p>
        </p:txBody>
      </p:sp>
      <p:sp>
        <p:nvSpPr>
          <p:cNvPr id="963" name="Text Placeholder 25"/>
          <p:cNvSpPr/>
          <p:nvPr/>
        </p:nvSpPr>
        <p:spPr>
          <a:xfrm>
            <a:off x="601560" y="1008000"/>
            <a:ext cx="9972360" cy="25020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800" spc="-1" strike="noStrike">
                <a:solidFill>
                  <a:srgbClr val="ffffff"/>
                </a:solidFill>
                <a:latin typeface="Corbel"/>
                <a:ea typeface="DejaVu Sans"/>
              </a:rPr>
              <a:t>Integer convallis suscipit ante eu varius. Morbi a purus dolor. </a:t>
            </a:r>
            <a:endParaRPr b="0" lang="en-US" sz="1800" spc="-1" strike="noStrike">
              <a:latin typeface="Arial"/>
            </a:endParaRPr>
          </a:p>
        </p:txBody>
      </p:sp>
      <p:sp>
        <p:nvSpPr>
          <p:cNvPr id="964" name="Text Placeholder 29"/>
          <p:cNvSpPr/>
          <p:nvPr/>
        </p:nvSpPr>
        <p:spPr>
          <a:xfrm>
            <a:off x="1199880" y="2091240"/>
            <a:ext cx="2809800" cy="1438200"/>
          </a:xfrm>
          <a:prstGeom prst="rect">
            <a:avLst/>
          </a:prstGeom>
          <a:noFill/>
          <a:ln w="0">
            <a:noFill/>
          </a:ln>
        </p:spPr>
        <p:style>
          <a:lnRef idx="0"/>
          <a:fillRef idx="0"/>
          <a:effectRef idx="0"/>
          <a:fontRef idx="minor"/>
        </p:style>
        <p:txBody>
          <a:bodyPr lIns="0" rIns="0" tIns="0" bIns="0" anchor="b">
            <a:noAutofit/>
          </a:bodyPr>
          <a:p>
            <a:pPr algn="ctr">
              <a:lnSpc>
                <a:spcPct val="90000"/>
              </a:lnSpc>
              <a:tabLst>
                <a:tab algn="l" pos="0"/>
              </a:tabLst>
            </a:pPr>
            <a:r>
              <a:rPr b="1" lang="en-US" sz="6600" spc="-1" strike="noStrike">
                <a:solidFill>
                  <a:srgbClr val="ffffff"/>
                </a:solidFill>
                <a:latin typeface="Corbel"/>
                <a:ea typeface="DejaVu Sans"/>
              </a:rPr>
              <a:t>$3B</a:t>
            </a:r>
            <a:endParaRPr b="0" lang="en-US" sz="6600" spc="-1" strike="noStrike">
              <a:latin typeface="Arial"/>
            </a:endParaRPr>
          </a:p>
        </p:txBody>
      </p:sp>
      <p:sp>
        <p:nvSpPr>
          <p:cNvPr id="965" name="Text Placeholder 26"/>
          <p:cNvSpPr/>
          <p:nvPr/>
        </p:nvSpPr>
        <p:spPr>
          <a:xfrm>
            <a:off x="431640" y="1593000"/>
            <a:ext cx="4346280" cy="4346280"/>
          </a:xfrm>
          <a:prstGeom prst="rect">
            <a:avLst/>
          </a:prstGeom>
          <a:noFill/>
          <a:ln w="3240">
            <a:solidFill>
              <a:srgbClr val="ffffff"/>
            </a:solidFill>
            <a:round/>
          </a:ln>
        </p:spPr>
        <p:style>
          <a:lnRef idx="0"/>
          <a:fillRef idx="0"/>
          <a:effectRef idx="0"/>
          <a:fontRef idx="minor"/>
        </p:style>
        <p:txBody>
          <a:bodyPr lIns="90000" rIns="90000" tIns="45000" bIns="45000" anchor="ctr">
            <a:noAutofit/>
          </a:bodyPr>
          <a:p>
            <a:pPr>
              <a:lnSpc>
                <a:spcPct val="90000"/>
              </a:lnSpc>
              <a:spcBef>
                <a:spcPts val="1001"/>
              </a:spcBef>
              <a:tabLst>
                <a:tab algn="l" pos="0"/>
              </a:tabLst>
            </a:pPr>
            <a:r>
              <a:rPr b="0" lang="en-US" sz="1800" spc="-1" strike="noStrike">
                <a:solidFill>
                  <a:srgbClr val="ffffff"/>
                </a:solidFill>
                <a:latin typeface="Corbel"/>
                <a:ea typeface="DejaVu Sans"/>
              </a:rPr>
              <a:t>Opportunity to Build</a:t>
            </a:r>
            <a:endParaRPr b="0" lang="en-US" sz="1800" spc="-1" strike="noStrike">
              <a:latin typeface="Arial"/>
            </a:endParaRPr>
          </a:p>
        </p:txBody>
      </p:sp>
      <p:sp>
        <p:nvSpPr>
          <p:cNvPr id="966" name="Content Placeholder 23"/>
          <p:cNvSpPr/>
          <p:nvPr/>
        </p:nvSpPr>
        <p:spPr>
          <a:xfrm>
            <a:off x="1615680" y="4243320"/>
            <a:ext cx="1978200" cy="71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p:txBody>
      </p:sp>
      <p:sp>
        <p:nvSpPr>
          <p:cNvPr id="967" name="Text Placeholder 30"/>
          <p:cNvSpPr/>
          <p:nvPr/>
        </p:nvSpPr>
        <p:spPr>
          <a:xfrm>
            <a:off x="4619880" y="2091240"/>
            <a:ext cx="2809800" cy="1438200"/>
          </a:xfrm>
          <a:prstGeom prst="rect">
            <a:avLst/>
          </a:prstGeom>
          <a:noFill/>
          <a:ln w="0">
            <a:noFill/>
          </a:ln>
        </p:spPr>
        <p:style>
          <a:lnRef idx="0"/>
          <a:fillRef idx="0"/>
          <a:effectRef idx="0"/>
          <a:fontRef idx="minor"/>
        </p:style>
        <p:txBody>
          <a:bodyPr lIns="0" rIns="0" tIns="0" bIns="0" anchor="b">
            <a:noAutofit/>
          </a:bodyPr>
          <a:p>
            <a:pPr algn="ctr">
              <a:lnSpc>
                <a:spcPct val="90000"/>
              </a:lnSpc>
              <a:tabLst>
                <a:tab algn="l" pos="0"/>
              </a:tabLst>
            </a:pPr>
            <a:r>
              <a:rPr b="1" lang="en-US" sz="6600" spc="-1" strike="noStrike">
                <a:solidFill>
                  <a:srgbClr val="ffffff"/>
                </a:solidFill>
                <a:latin typeface="Corbel"/>
                <a:ea typeface="DejaVu Sans"/>
              </a:rPr>
              <a:t>$2B</a:t>
            </a:r>
            <a:endParaRPr b="0" lang="en-US" sz="6600" spc="-1" strike="noStrike">
              <a:latin typeface="Arial"/>
            </a:endParaRPr>
          </a:p>
        </p:txBody>
      </p:sp>
      <p:sp>
        <p:nvSpPr>
          <p:cNvPr id="968" name="Text Placeholder 27"/>
          <p:cNvSpPr/>
          <p:nvPr/>
        </p:nvSpPr>
        <p:spPr>
          <a:xfrm>
            <a:off x="4123440" y="1864800"/>
            <a:ext cx="3802680" cy="3802680"/>
          </a:xfrm>
          <a:prstGeom prst="rect">
            <a:avLst/>
          </a:prstGeom>
          <a:solidFill>
            <a:srgbClr val="0072c7">
              <a:alpha val="10000"/>
            </a:srgbClr>
          </a:solidFill>
          <a:ln w="0">
            <a:solidFill>
              <a:srgbClr val="0072c7"/>
            </a:solidFill>
          </a:ln>
        </p:spPr>
        <p:style>
          <a:lnRef idx="0"/>
          <a:fillRef idx="0"/>
          <a:effectRef idx="0"/>
          <a:fontRef idx="minor"/>
        </p:style>
        <p:txBody>
          <a:bodyPr lIns="0" rIns="0" tIns="0" bIns="0" anchor="ctr">
            <a:noAutofit/>
          </a:bodyPr>
          <a:p>
            <a:pPr algn="ctr">
              <a:lnSpc>
                <a:spcPct val="90000"/>
              </a:lnSpc>
              <a:spcBef>
                <a:spcPts val="1001"/>
              </a:spcBef>
              <a:tabLst>
                <a:tab algn="l" pos="0"/>
              </a:tabLst>
            </a:pPr>
            <a:r>
              <a:rPr b="0" lang="en-US" sz="1800" spc="-1" strike="noStrike">
                <a:solidFill>
                  <a:srgbClr val="ffffff"/>
                </a:solidFill>
                <a:latin typeface="Corbel"/>
                <a:ea typeface="DejaVu Sans"/>
              </a:rPr>
              <a:t>Freedom to Invent</a:t>
            </a:r>
            <a:endParaRPr b="0" lang="en-US" sz="1800" spc="-1" strike="noStrike">
              <a:latin typeface="Arial"/>
            </a:endParaRPr>
          </a:p>
        </p:txBody>
      </p:sp>
      <p:sp>
        <p:nvSpPr>
          <p:cNvPr id="969" name="Text Placeholder 32"/>
          <p:cNvSpPr/>
          <p:nvPr/>
        </p:nvSpPr>
        <p:spPr>
          <a:xfrm>
            <a:off x="5035680" y="4243320"/>
            <a:ext cx="1978200" cy="71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p:txBody>
      </p:sp>
      <p:sp>
        <p:nvSpPr>
          <p:cNvPr id="970" name="Text Placeholder 1"/>
          <p:cNvSpPr/>
          <p:nvPr/>
        </p:nvSpPr>
        <p:spPr>
          <a:xfrm>
            <a:off x="7763760" y="2091240"/>
            <a:ext cx="2595240" cy="1438200"/>
          </a:xfrm>
          <a:prstGeom prst="rect">
            <a:avLst/>
          </a:prstGeom>
          <a:noFill/>
          <a:ln w="0">
            <a:noFill/>
          </a:ln>
        </p:spPr>
        <p:style>
          <a:lnRef idx="0"/>
          <a:fillRef idx="0"/>
          <a:effectRef idx="0"/>
          <a:fontRef idx="minor"/>
        </p:style>
        <p:txBody>
          <a:bodyPr lIns="0" rIns="0" tIns="0" bIns="0" anchor="b">
            <a:noAutofit/>
          </a:bodyPr>
          <a:p>
            <a:pPr algn="ctr">
              <a:lnSpc>
                <a:spcPct val="90000"/>
              </a:lnSpc>
              <a:tabLst>
                <a:tab algn="l" pos="0"/>
              </a:tabLst>
            </a:pPr>
            <a:r>
              <a:rPr b="1" lang="en-US" sz="6600" spc="-1" strike="noStrike">
                <a:solidFill>
                  <a:srgbClr val="ffffff"/>
                </a:solidFill>
                <a:latin typeface="Corbel"/>
                <a:ea typeface="DejaVu Sans"/>
              </a:rPr>
              <a:t>$1B</a:t>
            </a:r>
            <a:endParaRPr b="0" lang="en-US" sz="6600" spc="-1" strike="noStrike">
              <a:latin typeface="Arial"/>
            </a:endParaRPr>
          </a:p>
        </p:txBody>
      </p:sp>
      <p:sp>
        <p:nvSpPr>
          <p:cNvPr id="971" name="Text Placeholder 28"/>
          <p:cNvSpPr/>
          <p:nvPr/>
        </p:nvSpPr>
        <p:spPr>
          <a:xfrm>
            <a:off x="7454880" y="2207160"/>
            <a:ext cx="3118320" cy="3118320"/>
          </a:xfrm>
          <a:prstGeom prst="rect">
            <a:avLst/>
          </a:prstGeom>
          <a:noFill/>
          <a:ln w="111240">
            <a:solidFill>
              <a:srgbClr val="ffffff">
                <a:alpha val="6000"/>
              </a:srgbClr>
            </a:solidFill>
            <a:round/>
          </a:ln>
        </p:spPr>
        <p:style>
          <a:lnRef idx="0"/>
          <a:fillRef idx="0"/>
          <a:effectRef idx="0"/>
          <a:fontRef idx="minor"/>
        </p:style>
        <p:txBody>
          <a:bodyPr lIns="90000" rIns="90000" tIns="45000" bIns="45000" anchor="ctr">
            <a:noAutofit/>
          </a:bodyPr>
          <a:p>
            <a:pPr algn="ctr">
              <a:lnSpc>
                <a:spcPct val="90000"/>
              </a:lnSpc>
              <a:spcBef>
                <a:spcPts val="1001"/>
              </a:spcBef>
              <a:tabLst>
                <a:tab algn="l" pos="0"/>
              </a:tabLst>
            </a:pPr>
            <a:r>
              <a:rPr b="0" lang="en-US" sz="1800" spc="-1" strike="noStrike">
                <a:solidFill>
                  <a:srgbClr val="ffffff"/>
                </a:solidFill>
                <a:latin typeface="Corbel"/>
                <a:ea typeface="DejaVu Sans"/>
              </a:rPr>
              <a:t>Few Competitors</a:t>
            </a:r>
            <a:endParaRPr b="0" lang="en-US" sz="1800" spc="-1" strike="noStrike">
              <a:latin typeface="Arial"/>
            </a:endParaRPr>
          </a:p>
        </p:txBody>
      </p:sp>
      <p:sp>
        <p:nvSpPr>
          <p:cNvPr id="972" name="Text Placeholder 2"/>
          <p:cNvSpPr/>
          <p:nvPr/>
        </p:nvSpPr>
        <p:spPr>
          <a:xfrm>
            <a:off x="8025120" y="4243320"/>
            <a:ext cx="1978200" cy="71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p:txBody>
      </p:sp>
      <p:sp>
        <p:nvSpPr>
          <p:cNvPr id="973" name="Slide Number Placeholder 6"/>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858E57C8-F60E-4A0C-8AB4-F74BE9C19BAE}"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4" name="Title 6"/>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Competition Option 1</a:t>
            </a:r>
            <a:endParaRPr b="0" lang="en-US" sz="3200" spc="-1" strike="noStrike">
              <a:latin typeface="Arial"/>
            </a:endParaRPr>
          </a:p>
        </p:txBody>
      </p:sp>
      <p:sp>
        <p:nvSpPr>
          <p:cNvPr id="975" name="Text Placeholder 1"/>
          <p:cNvSpPr/>
          <p:nvPr/>
        </p:nvSpPr>
        <p:spPr>
          <a:xfrm>
            <a:off x="601560" y="2306880"/>
            <a:ext cx="5398200" cy="35820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1" lang="en-US" sz="2400" spc="-1" strike="noStrike">
                <a:solidFill>
                  <a:srgbClr val="ffffff"/>
                </a:solidFill>
                <a:latin typeface="Corbel"/>
                <a:ea typeface="DejaVu Sans"/>
              </a:rPr>
              <a:t>Contoso</a:t>
            </a:r>
            <a:endParaRPr b="0" lang="en-US" sz="2400" spc="-1" strike="noStrike">
              <a:latin typeface="Arial"/>
            </a:endParaRPr>
          </a:p>
        </p:txBody>
      </p:sp>
      <p:sp>
        <p:nvSpPr>
          <p:cNvPr id="976" name="Content Placeholder 2"/>
          <p:cNvSpPr/>
          <p:nvPr/>
        </p:nvSpPr>
        <p:spPr>
          <a:xfrm>
            <a:off x="601560" y="2738880"/>
            <a:ext cx="5398200" cy="1957680"/>
          </a:xfrm>
          <a:prstGeom prst="rect">
            <a:avLst/>
          </a:prstGeom>
          <a:noFill/>
          <a:ln w="0">
            <a:noFill/>
          </a:ln>
        </p:spPr>
        <p:style>
          <a:lnRef idx="0"/>
          <a:fillRef idx="0"/>
          <a:effectRef idx="0"/>
          <a:fontRef idx="minor"/>
        </p:style>
        <p:txBody>
          <a:bodyPr lIns="0" rIns="0" tIns="0" bIns="0">
            <a:noAutofit/>
          </a:bodyPr>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Lorem Ipsum nulla a erat eget nunc hendrerit ultrices eu nec nulla. Donec viverra leo aliquet, auctor quam id, convallis orci. </a:t>
            </a:r>
            <a:endParaRPr b="0" lang="en-US" sz="1800" spc="-1" strike="noStrike">
              <a:latin typeface="Arial"/>
            </a:endParaRPr>
          </a:p>
          <a:p>
            <a:pPr lvl="1" marL="542880" indent="-274320">
              <a:lnSpc>
                <a:spcPct val="90000"/>
              </a:lnSpc>
              <a:spcBef>
                <a:spcPts val="499"/>
              </a:spcBef>
              <a:buClr>
                <a:srgbClr val="ffffff"/>
              </a:buClr>
              <a:buFont typeface="Arial"/>
              <a:buChar char="•"/>
            </a:pPr>
            <a:r>
              <a:rPr b="0" lang="en-US" sz="1600" spc="-1" strike="noStrike">
                <a:solidFill>
                  <a:srgbClr val="ffffff"/>
                </a:solidFill>
                <a:latin typeface="Corbel"/>
                <a:ea typeface="DejaVu Sans"/>
              </a:rPr>
              <a:t>Sed in molestie est. Cras ornare turpis at ligula posuere, sit amet accumsan neque lobortis.</a:t>
            </a:r>
            <a:endParaRPr b="0" lang="en-US" sz="1600" spc="-1" strike="noStrike">
              <a:latin typeface="Arial"/>
            </a:endParaRPr>
          </a:p>
          <a:p>
            <a:pPr lvl="1" marL="542880" indent="-274320">
              <a:lnSpc>
                <a:spcPct val="90000"/>
              </a:lnSpc>
              <a:spcBef>
                <a:spcPts val="499"/>
              </a:spcBef>
              <a:buClr>
                <a:srgbClr val="ffffff"/>
              </a:buClr>
              <a:buFont typeface="Arial"/>
              <a:buChar char="•"/>
            </a:pPr>
            <a:r>
              <a:rPr b="0" lang="en-US" sz="1600" spc="-1" strike="noStrike">
                <a:solidFill>
                  <a:srgbClr val="ffffff"/>
                </a:solidFill>
                <a:latin typeface="Corbel"/>
                <a:ea typeface="DejaVu Sans"/>
              </a:rPr>
              <a:t>Maecenas mattis risus ligula, sed ullamcorper nunc efficitur sed. </a:t>
            </a:r>
            <a:endParaRPr b="0" lang="en-US" sz="1600" spc="-1" strike="noStrike">
              <a:latin typeface="Arial"/>
            </a:endParaRPr>
          </a:p>
        </p:txBody>
      </p:sp>
      <p:sp>
        <p:nvSpPr>
          <p:cNvPr id="977" name="Text Placeholder 5"/>
          <p:cNvSpPr/>
          <p:nvPr/>
        </p:nvSpPr>
        <p:spPr>
          <a:xfrm>
            <a:off x="6190200" y="2307600"/>
            <a:ext cx="5398200" cy="35712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1" lang="en-US" sz="2400" spc="-1" strike="noStrike">
                <a:solidFill>
                  <a:srgbClr val="ffffff"/>
                </a:solidFill>
                <a:latin typeface="Corbel"/>
                <a:ea typeface="DejaVu Sans"/>
              </a:rPr>
              <a:t>Competitor</a:t>
            </a:r>
            <a:endParaRPr b="0" lang="en-US" sz="2400" spc="-1" strike="noStrike">
              <a:latin typeface="Arial"/>
            </a:endParaRPr>
          </a:p>
        </p:txBody>
      </p:sp>
      <p:sp>
        <p:nvSpPr>
          <p:cNvPr id="978" name="Text Placeholder 4"/>
          <p:cNvSpPr/>
          <p:nvPr/>
        </p:nvSpPr>
        <p:spPr>
          <a:xfrm>
            <a:off x="6190200" y="2739240"/>
            <a:ext cx="5398200" cy="1957320"/>
          </a:xfrm>
          <a:prstGeom prst="rect">
            <a:avLst/>
          </a:prstGeom>
          <a:noFill/>
          <a:ln w="0">
            <a:noFill/>
          </a:ln>
        </p:spPr>
        <p:style>
          <a:lnRef idx="0"/>
          <a:fillRef idx="0"/>
          <a:effectRef idx="0"/>
          <a:fontRef idx="minor"/>
        </p:style>
        <p:txBody>
          <a:bodyPr lIns="0" rIns="0" tIns="0" bIns="0">
            <a:noAutofit/>
          </a:bodyPr>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Lorem Ipsum venenatis quam tortor, id viverra nunc rutrum a. </a:t>
            </a:r>
            <a:endParaRPr b="0" lang="en-US" sz="1800" spc="-1" strike="noStrike">
              <a:latin typeface="Arial"/>
            </a:endParaRPr>
          </a:p>
          <a:p>
            <a:pPr lvl="1" marL="542880" indent="-274320">
              <a:lnSpc>
                <a:spcPct val="90000"/>
              </a:lnSpc>
              <a:spcBef>
                <a:spcPts val="499"/>
              </a:spcBef>
              <a:buClr>
                <a:srgbClr val="ffffff"/>
              </a:buClr>
              <a:buFont typeface="Arial"/>
              <a:buChar char="•"/>
            </a:pPr>
            <a:r>
              <a:rPr b="0" lang="en-US" sz="1600" spc="-1" strike="noStrike">
                <a:solidFill>
                  <a:srgbClr val="ffffff"/>
                </a:solidFill>
                <a:latin typeface="Corbel"/>
                <a:ea typeface="DejaVu Sans"/>
              </a:rPr>
              <a:t>Maecenas malesuada ultricies sapien sit amet pharetra. </a:t>
            </a:r>
            <a:endParaRPr b="0" lang="en-US" sz="1600" spc="-1" strike="noStrike">
              <a:latin typeface="Arial"/>
            </a:endParaRPr>
          </a:p>
          <a:p>
            <a:pPr lvl="1" marL="542880" indent="-274320">
              <a:lnSpc>
                <a:spcPct val="90000"/>
              </a:lnSpc>
              <a:spcBef>
                <a:spcPts val="499"/>
              </a:spcBef>
              <a:buClr>
                <a:srgbClr val="ffffff"/>
              </a:buClr>
              <a:buFont typeface="Arial"/>
              <a:buChar char="•"/>
            </a:pPr>
            <a:r>
              <a:rPr b="0" lang="en-US" sz="1600" spc="-1" strike="noStrike">
                <a:solidFill>
                  <a:srgbClr val="ffffff"/>
                </a:solidFill>
                <a:latin typeface="Corbel"/>
                <a:ea typeface="DejaVu Sans"/>
              </a:rPr>
              <a:t>Nunc tempus, risus sodales sodales hendrerit, arcu dolor commodo libero, a sollicitudin quam nulla quis lectus. In at porta mauris. </a:t>
            </a:r>
            <a:endParaRPr b="0" lang="en-US" sz="1600" spc="-1" strike="noStrike">
              <a:latin typeface="Arial"/>
            </a:endParaRPr>
          </a:p>
        </p:txBody>
      </p:sp>
      <p:sp>
        <p:nvSpPr>
          <p:cNvPr id="979" name="Slide Number Placeholder 3"/>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9079E51E-FF99-427E-9759-9E6A006E68F4}"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0" name="Title 1"/>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Competition Option 2</a:t>
            </a:r>
            <a:endParaRPr b="0" lang="en-US" sz="3200" spc="-1" strike="noStrike">
              <a:latin typeface="Arial"/>
            </a:endParaRPr>
          </a:p>
        </p:txBody>
      </p:sp>
      <p:sp>
        <p:nvSpPr>
          <p:cNvPr id="981" name="Text Placeholder 6"/>
          <p:cNvSpPr/>
          <p:nvPr/>
        </p:nvSpPr>
        <p:spPr>
          <a:xfrm>
            <a:off x="5021280" y="1069920"/>
            <a:ext cx="1978200" cy="250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Convenience</a:t>
            </a:r>
            <a:endParaRPr b="0" lang="en-US" sz="1400" spc="-1" strike="noStrike">
              <a:latin typeface="Arial"/>
            </a:endParaRPr>
          </a:p>
        </p:txBody>
      </p:sp>
      <p:sp>
        <p:nvSpPr>
          <p:cNvPr id="982" name="Text Placeholder 7"/>
          <p:cNvSpPr/>
          <p:nvPr/>
        </p:nvSpPr>
        <p:spPr>
          <a:xfrm>
            <a:off x="5021280" y="5983920"/>
            <a:ext cx="1978200" cy="250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Inconvenient</a:t>
            </a:r>
            <a:endParaRPr b="0" lang="en-US" sz="1400" spc="-1" strike="noStrike">
              <a:latin typeface="Arial"/>
            </a:endParaRPr>
          </a:p>
        </p:txBody>
      </p:sp>
      <p:sp>
        <p:nvSpPr>
          <p:cNvPr id="983" name="Text Placeholder 14"/>
          <p:cNvSpPr/>
          <p:nvPr/>
        </p:nvSpPr>
        <p:spPr>
          <a:xfrm>
            <a:off x="432000" y="3354480"/>
            <a:ext cx="1978200" cy="25020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ffffff"/>
                </a:solidFill>
                <a:latin typeface="Corbel"/>
                <a:ea typeface="DejaVu Sans"/>
              </a:rPr>
              <a:t>Expensive</a:t>
            </a:r>
            <a:endParaRPr b="0" lang="en-US" sz="1400" spc="-1" strike="noStrike">
              <a:latin typeface="Arial"/>
            </a:endParaRPr>
          </a:p>
        </p:txBody>
      </p:sp>
      <p:sp>
        <p:nvSpPr>
          <p:cNvPr id="984" name="Text Placeholder 15"/>
          <p:cNvSpPr/>
          <p:nvPr/>
        </p:nvSpPr>
        <p:spPr>
          <a:xfrm>
            <a:off x="9610920" y="3354480"/>
            <a:ext cx="1978200" cy="250200"/>
          </a:xfrm>
          <a:prstGeom prst="rect">
            <a:avLst/>
          </a:prstGeom>
          <a:noFill/>
          <a:ln w="0">
            <a:noFill/>
          </a:ln>
        </p:spPr>
        <p:style>
          <a:lnRef idx="0"/>
          <a:fillRef idx="0"/>
          <a:effectRef idx="0"/>
          <a:fontRef idx="minor"/>
        </p:style>
        <p:txBody>
          <a:bodyPr lIns="0" rIns="0" tIns="0" bIns="0">
            <a:noAutofit/>
          </a:bodyPr>
          <a:p>
            <a:pPr algn="r">
              <a:lnSpc>
                <a:spcPct val="90000"/>
              </a:lnSpc>
              <a:spcBef>
                <a:spcPts val="1001"/>
              </a:spcBef>
              <a:tabLst>
                <a:tab algn="l" pos="0"/>
              </a:tabLst>
            </a:pPr>
            <a:r>
              <a:rPr b="0" lang="en-US" sz="1400" spc="-1" strike="noStrike">
                <a:solidFill>
                  <a:srgbClr val="ffffff"/>
                </a:solidFill>
                <a:latin typeface="Corbel"/>
                <a:ea typeface="DejaVu Sans"/>
              </a:rPr>
              <a:t>Affordable</a:t>
            </a:r>
            <a:endParaRPr b="0" lang="en-US" sz="1400" spc="-1" strike="noStrike">
              <a:latin typeface="Arial"/>
            </a:endParaRPr>
          </a:p>
        </p:txBody>
      </p:sp>
      <p:sp>
        <p:nvSpPr>
          <p:cNvPr id="985" name="Slide Number Placeholder 3"/>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B2E3C002-4437-4355-BD97-707EF638F812}" type="slidenum">
              <a:rPr b="0" lang="en-US" sz="900" spc="-1" strike="noStrike">
                <a:solidFill>
                  <a:srgbClr val="ffffff"/>
                </a:solidFill>
                <a:latin typeface="Corbel"/>
                <a:ea typeface="DejaVu Sans"/>
              </a:rPr>
              <a:t>&lt;number&gt;</a:t>
            </a:fld>
            <a:endParaRPr b="0" lang="en-US" sz="900" spc="-1" strike="noStrike">
              <a:latin typeface="Arial"/>
            </a:endParaRPr>
          </a:p>
        </p:txBody>
      </p:sp>
      <p:pic>
        <p:nvPicPr>
          <p:cNvPr id="986" name="Picture 8" descr=""/>
          <p:cNvPicPr/>
          <p:nvPr/>
        </p:nvPicPr>
        <p:blipFill>
          <a:blip r:embed="rId1"/>
          <a:stretch/>
        </p:blipFill>
        <p:spPr>
          <a:xfrm>
            <a:off x="907560" y="1739160"/>
            <a:ext cx="2119680" cy="644400"/>
          </a:xfrm>
          <a:prstGeom prst="rect">
            <a:avLst/>
          </a:prstGeom>
          <a:ln w="0">
            <a:noFill/>
          </a:ln>
        </p:spPr>
      </p:pic>
      <p:pic>
        <p:nvPicPr>
          <p:cNvPr id="987" name="Picture 9" descr=""/>
          <p:cNvPicPr/>
          <p:nvPr/>
        </p:nvPicPr>
        <p:blipFill>
          <a:blip r:embed="rId2"/>
          <a:stretch/>
        </p:blipFill>
        <p:spPr>
          <a:xfrm>
            <a:off x="6917400" y="4590360"/>
            <a:ext cx="2125800" cy="644400"/>
          </a:xfrm>
          <a:prstGeom prst="rect">
            <a:avLst/>
          </a:prstGeom>
          <a:ln w="0">
            <a:noFill/>
          </a:ln>
        </p:spPr>
      </p:pic>
      <p:pic>
        <p:nvPicPr>
          <p:cNvPr id="988" name="Picture 10" descr=""/>
          <p:cNvPicPr/>
          <p:nvPr/>
        </p:nvPicPr>
        <p:blipFill>
          <a:blip r:embed="rId3"/>
          <a:stretch/>
        </p:blipFill>
        <p:spPr>
          <a:xfrm>
            <a:off x="8347680" y="4142880"/>
            <a:ext cx="2125800" cy="644400"/>
          </a:xfrm>
          <a:prstGeom prst="rect">
            <a:avLst/>
          </a:prstGeom>
          <a:ln w="0">
            <a:noFill/>
          </a:ln>
        </p:spPr>
      </p:pic>
      <p:pic>
        <p:nvPicPr>
          <p:cNvPr id="989" name="Picture 11" descr=""/>
          <p:cNvPicPr/>
          <p:nvPr/>
        </p:nvPicPr>
        <p:blipFill>
          <a:blip r:embed="rId4"/>
          <a:stretch/>
        </p:blipFill>
        <p:spPr>
          <a:xfrm>
            <a:off x="1685880" y="4135320"/>
            <a:ext cx="2156400" cy="644400"/>
          </a:xfrm>
          <a:prstGeom prst="rect">
            <a:avLst/>
          </a:prstGeom>
          <a:ln w="0">
            <a:noFill/>
          </a:ln>
        </p:spPr>
      </p:pic>
      <p:pic>
        <p:nvPicPr>
          <p:cNvPr id="990" name="Picture 12" descr=""/>
          <p:cNvPicPr/>
          <p:nvPr/>
        </p:nvPicPr>
        <p:blipFill>
          <a:blip r:embed="rId5"/>
          <a:stretch/>
        </p:blipFill>
        <p:spPr>
          <a:xfrm>
            <a:off x="2215440" y="4635000"/>
            <a:ext cx="2131920" cy="644400"/>
          </a:xfrm>
          <a:prstGeom prst="rect">
            <a:avLst/>
          </a:prstGeom>
          <a:ln w="0">
            <a:noFill/>
          </a:ln>
        </p:spPr>
      </p:pic>
      <p:pic>
        <p:nvPicPr>
          <p:cNvPr id="991" name="Picture 19" descr="Contoso Logo"/>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p:blipFill>
        <p:spPr>
          <a:xfrm>
            <a:off x="8102880" y="1880280"/>
            <a:ext cx="1306800" cy="503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Title 1"/>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Growth Strategy</a:t>
            </a:r>
            <a:endParaRPr b="0" lang="en-US" sz="3200" spc="-1" strike="noStrike">
              <a:latin typeface="Arial"/>
            </a:endParaRPr>
          </a:p>
        </p:txBody>
      </p:sp>
      <p:sp>
        <p:nvSpPr>
          <p:cNvPr id="993" name="Text Placeholder 3"/>
          <p:cNvSpPr/>
          <p:nvPr/>
        </p:nvSpPr>
        <p:spPr>
          <a:xfrm>
            <a:off x="601560" y="1008000"/>
            <a:ext cx="9972360" cy="25020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800" spc="-1" strike="noStrike">
                <a:solidFill>
                  <a:srgbClr val="ffffff"/>
                </a:solidFill>
                <a:latin typeface="Corbel"/>
                <a:ea typeface="DejaVu Sans"/>
              </a:rPr>
              <a:t>How will we scale in the future</a:t>
            </a:r>
            <a:endParaRPr b="0" lang="en-US" sz="1800" spc="-1" strike="noStrike">
              <a:latin typeface="Arial"/>
            </a:endParaRPr>
          </a:p>
        </p:txBody>
      </p:sp>
      <p:sp>
        <p:nvSpPr>
          <p:cNvPr id="994" name="Content Placeholder 7"/>
          <p:cNvSpPr/>
          <p:nvPr/>
        </p:nvSpPr>
        <p:spPr>
          <a:xfrm>
            <a:off x="601560" y="1728000"/>
            <a:ext cx="3238200" cy="55692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1001"/>
              </a:spcBef>
              <a:tabLst>
                <a:tab algn="l" pos="0"/>
              </a:tabLst>
            </a:pPr>
            <a:r>
              <a:rPr b="1" lang="en-US" sz="2100" spc="-1" strike="noStrike">
                <a:solidFill>
                  <a:srgbClr val="ffffff"/>
                </a:solidFill>
                <a:latin typeface="Corbel"/>
                <a:ea typeface="DejaVu Sans"/>
              </a:rPr>
              <a:t>Removal of Phase 1</a:t>
            </a:r>
            <a:br/>
            <a:r>
              <a:rPr b="0" lang="en-US" sz="1800" spc="-1" strike="noStrike">
                <a:solidFill>
                  <a:srgbClr val="ffffff"/>
                </a:solidFill>
                <a:latin typeface="Corbel"/>
                <a:ea typeface="DejaVu Sans"/>
              </a:rPr>
              <a:t>Month, Year</a:t>
            </a:r>
            <a:endParaRPr b="0" lang="en-US" sz="1800" spc="-1" strike="noStrike">
              <a:latin typeface="Arial"/>
            </a:endParaRPr>
          </a:p>
        </p:txBody>
      </p:sp>
      <p:sp>
        <p:nvSpPr>
          <p:cNvPr id="995" name="Content Placeholder 4"/>
          <p:cNvSpPr/>
          <p:nvPr/>
        </p:nvSpPr>
        <p:spPr>
          <a:xfrm>
            <a:off x="601560" y="2448000"/>
            <a:ext cx="3238200" cy="3629520"/>
          </a:xfrm>
          <a:prstGeom prst="rect">
            <a:avLst/>
          </a:prstGeom>
          <a:noFill/>
          <a:ln w="0">
            <a:noFill/>
          </a:ln>
        </p:spPr>
        <p:style>
          <a:lnRef idx="0"/>
          <a:fillRef idx="0"/>
          <a:effectRef idx="0"/>
          <a:fontRef idx="minor"/>
        </p:style>
        <p:txBody>
          <a:bodyPr lIns="136800" rIns="136800" tIns="252000" bIns="0">
            <a:noAutofit/>
          </a:bodyPr>
          <a:p>
            <a:pPr marL="266760" indent="-264960">
              <a:lnSpc>
                <a:spcPct val="90000"/>
              </a:lnSpc>
              <a:spcBef>
                <a:spcPts val="1001"/>
              </a:spcBef>
              <a:buClr>
                <a:srgbClr val="939393"/>
              </a:buClr>
              <a:buFont typeface="Arial"/>
              <a:buChar char="•"/>
            </a:pPr>
            <a:r>
              <a:rPr b="0" lang="en-US" sz="1800" spc="-1" strike="noStrike">
                <a:solidFill>
                  <a:srgbClr val="ffffff"/>
                </a:solidFill>
                <a:latin typeface="Corbel"/>
                <a:ea typeface="DejaVu Sans"/>
              </a:rPr>
              <a:t>Lorem ipsum dolor sit amet, consectetur adipiscing elit. </a:t>
            </a:r>
            <a:endParaRPr b="0" lang="en-US" sz="1800" spc="-1" strike="noStrike">
              <a:latin typeface="Arial"/>
            </a:endParaRPr>
          </a:p>
          <a:p>
            <a:pPr marL="266760" indent="-264960">
              <a:lnSpc>
                <a:spcPct val="90000"/>
              </a:lnSpc>
              <a:spcBef>
                <a:spcPts val="1001"/>
              </a:spcBef>
              <a:buClr>
                <a:srgbClr val="939393"/>
              </a:buClr>
              <a:buFont typeface="Arial"/>
              <a:buChar char="•"/>
            </a:pPr>
            <a:r>
              <a:rPr b="0" lang="en-US" sz="1800" spc="-1" strike="noStrike">
                <a:solidFill>
                  <a:srgbClr val="ffffff"/>
                </a:solidFill>
                <a:latin typeface="Corbel"/>
                <a:ea typeface="DejaVu Sans"/>
              </a:rPr>
              <a:t>Etiam aliquet eu mi quis lacinia. Ut fermentum a magna ut eleifend. Integer convallis suscipit ante eu varius. </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996" name="Content Placeholder 8"/>
          <p:cNvSpPr/>
          <p:nvPr/>
        </p:nvSpPr>
        <p:spPr>
          <a:xfrm>
            <a:off x="4476240" y="1728000"/>
            <a:ext cx="3238200" cy="55692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1001"/>
              </a:spcBef>
              <a:tabLst>
                <a:tab algn="l" pos="0"/>
              </a:tabLst>
            </a:pPr>
            <a:r>
              <a:rPr b="1" lang="en-US" sz="2100" spc="-1" strike="noStrike">
                <a:solidFill>
                  <a:srgbClr val="ffffff"/>
                </a:solidFill>
                <a:latin typeface="Corbel"/>
                <a:ea typeface="DejaVu Sans"/>
              </a:rPr>
              <a:t>Phase 2</a:t>
            </a:r>
            <a:br/>
            <a:r>
              <a:rPr b="0" lang="en-US" sz="1800" spc="-1" strike="noStrike">
                <a:solidFill>
                  <a:srgbClr val="ffffff"/>
                </a:solidFill>
                <a:latin typeface="Corbel"/>
                <a:ea typeface="DejaVu Sans"/>
              </a:rPr>
              <a:t>Month, Year</a:t>
            </a:r>
            <a:endParaRPr b="0" lang="en-US" sz="1800" spc="-1" strike="noStrike">
              <a:latin typeface="Arial"/>
            </a:endParaRPr>
          </a:p>
        </p:txBody>
      </p:sp>
      <p:sp>
        <p:nvSpPr>
          <p:cNvPr id="997" name="Content Placeholder 5"/>
          <p:cNvSpPr/>
          <p:nvPr/>
        </p:nvSpPr>
        <p:spPr>
          <a:xfrm>
            <a:off x="4476240" y="2448000"/>
            <a:ext cx="3238200" cy="3629520"/>
          </a:xfrm>
          <a:prstGeom prst="rect">
            <a:avLst/>
          </a:prstGeom>
          <a:noFill/>
          <a:ln w="0">
            <a:noFill/>
          </a:ln>
        </p:spPr>
        <p:style>
          <a:lnRef idx="0"/>
          <a:fillRef idx="0"/>
          <a:effectRef idx="0"/>
          <a:fontRef idx="minor"/>
        </p:style>
        <p:txBody>
          <a:bodyPr lIns="136800" rIns="136800" tIns="252000" bIns="0">
            <a:noAutofit/>
          </a:bodyPr>
          <a:p>
            <a:pPr marL="266760" indent="-264960">
              <a:lnSpc>
                <a:spcPct val="90000"/>
              </a:lnSpc>
              <a:spcBef>
                <a:spcPts val="1001"/>
              </a:spcBef>
              <a:buClr>
                <a:srgbClr val="939393"/>
              </a:buClr>
              <a:buFont typeface="Arial"/>
              <a:buChar char="•"/>
            </a:pPr>
            <a:r>
              <a:rPr b="0" lang="en-US" sz="1800" spc="-1" strike="noStrike">
                <a:solidFill>
                  <a:srgbClr val="ffffff"/>
                </a:solidFill>
                <a:latin typeface="Corbel"/>
                <a:ea typeface="DejaVu Sans"/>
              </a:rPr>
              <a:t>Lorem ipsum dolor sit amet, consectetur adipiscing elit. </a:t>
            </a:r>
            <a:endParaRPr b="0" lang="en-US" sz="1800" spc="-1" strike="noStrike">
              <a:latin typeface="Arial"/>
            </a:endParaRPr>
          </a:p>
          <a:p>
            <a:pPr marL="266760" indent="-264960">
              <a:lnSpc>
                <a:spcPct val="90000"/>
              </a:lnSpc>
              <a:spcBef>
                <a:spcPts val="1001"/>
              </a:spcBef>
              <a:buClr>
                <a:srgbClr val="939393"/>
              </a:buClr>
              <a:buFont typeface="Arial"/>
              <a:buChar char="•"/>
            </a:pPr>
            <a:r>
              <a:rPr b="0" lang="en-US" sz="1800" spc="-1" strike="noStrike">
                <a:solidFill>
                  <a:srgbClr val="ffffff"/>
                </a:solidFill>
                <a:latin typeface="Corbel"/>
                <a:ea typeface="DejaVu Sans"/>
              </a:rPr>
              <a:t>Etiam aliquet eu mi quis lacinia. Ut fermentum a magna ut eleifend. Integer convallis suscipit ante eu varius. </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998" name="Content Placeholder 9"/>
          <p:cNvSpPr/>
          <p:nvPr/>
        </p:nvSpPr>
        <p:spPr>
          <a:xfrm>
            <a:off x="8350200" y="1728000"/>
            <a:ext cx="3238200" cy="55692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1001"/>
              </a:spcBef>
              <a:tabLst>
                <a:tab algn="l" pos="0"/>
              </a:tabLst>
            </a:pPr>
            <a:r>
              <a:rPr b="1" lang="en-US" sz="2100" spc="-1" strike="noStrike">
                <a:solidFill>
                  <a:srgbClr val="ffffff"/>
                </a:solidFill>
                <a:latin typeface="Corbel"/>
                <a:ea typeface="DejaVu Sans"/>
              </a:rPr>
              <a:t>Phase 3</a:t>
            </a:r>
            <a:br/>
            <a:r>
              <a:rPr b="0" lang="en-US" sz="1800" spc="-1" strike="noStrike">
                <a:solidFill>
                  <a:srgbClr val="ffffff"/>
                </a:solidFill>
                <a:latin typeface="Corbel"/>
                <a:ea typeface="DejaVu Sans"/>
              </a:rPr>
              <a:t>Month, Year</a:t>
            </a:r>
            <a:endParaRPr b="0" lang="en-US" sz="1800" spc="-1" strike="noStrike">
              <a:latin typeface="Arial"/>
            </a:endParaRPr>
          </a:p>
        </p:txBody>
      </p:sp>
      <p:sp>
        <p:nvSpPr>
          <p:cNvPr id="999" name="Content Placeholder 6"/>
          <p:cNvSpPr/>
          <p:nvPr/>
        </p:nvSpPr>
        <p:spPr>
          <a:xfrm>
            <a:off x="8350920" y="2448000"/>
            <a:ext cx="3238200" cy="3629520"/>
          </a:xfrm>
          <a:prstGeom prst="rect">
            <a:avLst/>
          </a:prstGeom>
          <a:noFill/>
          <a:ln w="0">
            <a:noFill/>
          </a:ln>
        </p:spPr>
        <p:style>
          <a:lnRef idx="0"/>
          <a:fillRef idx="0"/>
          <a:effectRef idx="0"/>
          <a:fontRef idx="minor"/>
        </p:style>
        <p:txBody>
          <a:bodyPr lIns="136800" rIns="136800" tIns="252000" bIns="0">
            <a:noAutofit/>
          </a:bodyPr>
          <a:p>
            <a:pPr marL="266760" indent="-264960">
              <a:lnSpc>
                <a:spcPct val="90000"/>
              </a:lnSpc>
              <a:spcBef>
                <a:spcPts val="1001"/>
              </a:spcBef>
              <a:buClr>
                <a:srgbClr val="939393"/>
              </a:buClr>
              <a:buFont typeface="Arial"/>
              <a:buChar char="•"/>
            </a:pPr>
            <a:r>
              <a:rPr b="0" lang="en-US" sz="1800" spc="-1" strike="noStrike">
                <a:solidFill>
                  <a:srgbClr val="ffffff"/>
                </a:solidFill>
                <a:latin typeface="Corbel"/>
                <a:ea typeface="DejaVu Sans"/>
              </a:rPr>
              <a:t>Lorem ipsum dolor sit amet, consectetur adipiscing elit. </a:t>
            </a:r>
            <a:endParaRPr b="0" lang="en-US" sz="1800" spc="-1" strike="noStrike">
              <a:latin typeface="Arial"/>
            </a:endParaRPr>
          </a:p>
          <a:p>
            <a:pPr marL="266760" indent="-264960">
              <a:lnSpc>
                <a:spcPct val="90000"/>
              </a:lnSpc>
              <a:spcBef>
                <a:spcPts val="1001"/>
              </a:spcBef>
              <a:buClr>
                <a:srgbClr val="939393"/>
              </a:buClr>
              <a:buFont typeface="Arial"/>
              <a:buChar char="•"/>
            </a:pPr>
            <a:r>
              <a:rPr b="0" lang="en-US" sz="1800" spc="-1" strike="noStrike">
                <a:solidFill>
                  <a:srgbClr val="ffffff"/>
                </a:solidFill>
                <a:latin typeface="Corbel"/>
                <a:ea typeface="DejaVu Sans"/>
              </a:rPr>
              <a:t>Etiam aliquet eu mi quis lacinia. Ut fermentum a magna ut eleifend. Integer convallis suscipit ante eu varius. </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1000" name="Slide Number Placeholder 2"/>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0DF492FD-0718-4C3D-937B-101A3BFBCEAF}"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Title 1"/>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Traction</a:t>
            </a:r>
            <a:endParaRPr b="0" lang="en-US" sz="3200" spc="-1" strike="noStrike">
              <a:latin typeface="Arial"/>
            </a:endParaRPr>
          </a:p>
        </p:txBody>
      </p:sp>
      <p:sp>
        <p:nvSpPr>
          <p:cNvPr id="1002" name="Text Placeholder 3"/>
          <p:cNvSpPr/>
          <p:nvPr/>
        </p:nvSpPr>
        <p:spPr>
          <a:xfrm>
            <a:off x="601560" y="1008000"/>
            <a:ext cx="9972360" cy="250200"/>
          </a:xfrm>
          <a:prstGeom prst="rect">
            <a:avLst/>
          </a:prstGeom>
          <a:noFill/>
          <a:ln w="0">
            <a:noFill/>
          </a:ln>
        </p:spPr>
        <p:style>
          <a:lnRef idx="0"/>
          <a:fillRef idx="0"/>
          <a:effectRef idx="0"/>
          <a:fontRef idx="minor"/>
        </p:style>
        <p:txBody>
          <a:bodyPr lIns="0" rIns="0" tIns="0" bIns="0">
            <a:noAutofit/>
          </a:bodyPr>
          <a:p>
            <a:pPr>
              <a:lnSpc>
                <a:spcPct val="100000"/>
              </a:lnSpc>
              <a:spcBef>
                <a:spcPts val="1001"/>
              </a:spcBef>
              <a:tabLst>
                <a:tab algn="l" pos="0"/>
              </a:tabLst>
            </a:pPr>
            <a:r>
              <a:rPr b="0" lang="en-US" sz="1800" spc="-1" strike="noStrike">
                <a:solidFill>
                  <a:srgbClr val="ffffff"/>
                </a:solidFill>
                <a:latin typeface="Corbel"/>
                <a:ea typeface="DejaVu Sans"/>
              </a:rPr>
              <a:t>Forecasting for success</a:t>
            </a:r>
            <a:endParaRPr b="0" lang="en-US" sz="1800" spc="-1" strike="noStrike">
              <a:latin typeface="Arial"/>
            </a:endParaRPr>
          </a:p>
        </p:txBody>
      </p:sp>
      <p:graphicFrame>
        <p:nvGraphicFramePr>
          <p:cNvPr id="1003" name="Table 4"/>
          <p:cNvGraphicFramePr/>
          <p:nvPr/>
        </p:nvGraphicFramePr>
        <p:xfrm>
          <a:off x="601200" y="1818720"/>
          <a:ext cx="5875920" cy="4347000"/>
        </p:xfrm>
        <a:graphic>
          <a:graphicData uri="http://schemas.openxmlformats.org/drawingml/2006/table">
            <a:tbl>
              <a:tblPr/>
              <a:tblGrid>
                <a:gridCol w="1175040"/>
                <a:gridCol w="1175040"/>
                <a:gridCol w="1175040"/>
                <a:gridCol w="1175040"/>
                <a:gridCol w="1176120"/>
              </a:tblGrid>
              <a:tr h="601560">
                <a:tc>
                  <a:tcPr marL="91440" marR="91440">
                    <a:lnL w="12240">
                      <a:noFill/>
                    </a:lnL>
                    <a:lnR w="12240">
                      <a:noFill/>
                    </a:lnR>
                    <a:lnT w="12240">
                      <a:noFill/>
                    </a:lnT>
                    <a:lnB w="12240">
                      <a:noFill/>
                    </a:lnB>
                    <a:solidFill>
                      <a:srgbClr val="262626"/>
                    </a:solidFill>
                  </a:tcPr>
                </a:tc>
                <a:tc>
                  <a:txBody>
                    <a:bodyPr>
                      <a:noAutofit/>
                    </a:bodyPr>
                    <a:p>
                      <a:pPr algn="ctr">
                        <a:lnSpc>
                          <a:spcPct val="100000"/>
                        </a:lnSpc>
                      </a:pPr>
                      <a:r>
                        <a:rPr b="0" lang="en-ZA" sz="1600" spc="-1" strike="noStrike">
                          <a:solidFill>
                            <a:srgbClr val="ffffff"/>
                          </a:solidFill>
                          <a:latin typeface="Corbel"/>
                        </a:rPr>
                        <a:t>Vendors</a:t>
                      </a:r>
                      <a:endParaRPr b="0" lang="en-US" sz="1600" spc="-1" strike="noStrike">
                        <a:latin typeface="Arial"/>
                      </a:endParaRPr>
                    </a:p>
                  </a:txBody>
                  <a:tcPr marL="91440" marR="91440">
                    <a:lnL w="12240">
                      <a:noFill/>
                    </a:lnL>
                    <a:lnR w="12240">
                      <a:solidFill>
                        <a:srgbClr val="000000"/>
                      </a:solidFill>
                    </a:lnR>
                    <a:lnT w="12240">
                      <a:noFill/>
                    </a:lnT>
                    <a:lnB w="12240">
                      <a:noFill/>
                    </a:lnB>
                    <a:solidFill>
                      <a:srgbClr val="404040"/>
                    </a:solidFill>
                  </a:tcPr>
                </a:tc>
                <a:tc>
                  <a:txBody>
                    <a:bodyPr>
                      <a:noAutofit/>
                    </a:bodyPr>
                    <a:p>
                      <a:pPr algn="ctr">
                        <a:lnSpc>
                          <a:spcPct val="100000"/>
                        </a:lnSpc>
                      </a:pPr>
                      <a:r>
                        <a:rPr b="0" lang="en-ZA" sz="1600" spc="-1" strike="noStrike">
                          <a:solidFill>
                            <a:srgbClr val="ffffff"/>
                          </a:solidFill>
                          <a:latin typeface="Corbel"/>
                        </a:rPr>
                        <a:t>Users</a:t>
                      </a:r>
                      <a:endParaRPr b="0" lang="en-US" sz="1600" spc="-1" strike="noStrike">
                        <a:latin typeface="Arial"/>
                      </a:endParaRPr>
                    </a:p>
                  </a:txBody>
                  <a:tcPr marL="91440" marR="91440">
                    <a:lnL w="12240">
                      <a:solidFill>
                        <a:srgbClr val="000000"/>
                      </a:solidFill>
                    </a:lnL>
                    <a:lnR w="12240">
                      <a:solidFill>
                        <a:srgbClr val="000000"/>
                      </a:solidFill>
                    </a:lnR>
                    <a:lnT w="12240">
                      <a:noFill/>
                    </a:lnT>
                    <a:lnB w="12240">
                      <a:noFill/>
                    </a:lnB>
                    <a:solidFill>
                      <a:srgbClr val="404040"/>
                    </a:solidFill>
                  </a:tcPr>
                </a:tc>
                <a:tc>
                  <a:txBody>
                    <a:bodyPr>
                      <a:noAutofit/>
                    </a:bodyPr>
                    <a:p>
                      <a:pPr algn="ctr">
                        <a:lnSpc>
                          <a:spcPct val="100000"/>
                        </a:lnSpc>
                      </a:pPr>
                      <a:r>
                        <a:rPr b="0" lang="en-ZA" sz="1600" spc="-1" strike="noStrike">
                          <a:solidFill>
                            <a:srgbClr val="ffffff"/>
                          </a:solidFill>
                          <a:latin typeface="Corbel"/>
                        </a:rPr>
                        <a:t>Gross Revenue</a:t>
                      </a:r>
                      <a:endParaRPr b="0" lang="en-US" sz="1600" spc="-1" strike="noStrike">
                        <a:latin typeface="Arial"/>
                      </a:endParaRPr>
                    </a:p>
                  </a:txBody>
                  <a:tcPr marL="91440" marR="91440">
                    <a:lnL w="12240">
                      <a:solidFill>
                        <a:srgbClr val="000000"/>
                      </a:solidFill>
                    </a:lnL>
                    <a:lnR w="12240">
                      <a:solidFill>
                        <a:srgbClr val="000000"/>
                      </a:solidFill>
                    </a:lnR>
                    <a:lnT w="12240">
                      <a:noFill/>
                    </a:lnT>
                    <a:lnB w="12240">
                      <a:solidFill>
                        <a:srgbClr val="595959"/>
                      </a:solidFill>
                    </a:lnB>
                    <a:solidFill>
                      <a:srgbClr val="404040"/>
                    </a:solidFill>
                  </a:tcPr>
                </a:tc>
                <a:tc>
                  <a:txBody>
                    <a:bodyPr>
                      <a:noAutofit/>
                    </a:bodyPr>
                    <a:p>
                      <a:pPr algn="ctr">
                        <a:lnSpc>
                          <a:spcPct val="100000"/>
                        </a:lnSpc>
                      </a:pPr>
                      <a:r>
                        <a:rPr b="0" lang="en-ZA" sz="1600" spc="-1" strike="noStrike">
                          <a:solidFill>
                            <a:srgbClr val="ffffff"/>
                          </a:solidFill>
                          <a:latin typeface="Corbel"/>
                        </a:rPr>
                        <a:t>Company Revenue</a:t>
                      </a:r>
                      <a:endParaRPr b="0" lang="en-US" sz="1600" spc="-1" strike="noStrike">
                        <a:latin typeface="Arial"/>
                      </a:endParaRPr>
                    </a:p>
                  </a:txBody>
                  <a:tcPr marL="91440" marR="91440">
                    <a:lnL w="12240">
                      <a:solidFill>
                        <a:srgbClr val="000000"/>
                      </a:solidFill>
                    </a:lnL>
                    <a:lnR w="12240">
                      <a:noFill/>
                    </a:lnR>
                    <a:lnT w="12240">
                      <a:noFill/>
                    </a:lnT>
                    <a:lnB w="12240">
                      <a:noFill/>
                    </a:lnB>
                    <a:solidFill>
                      <a:srgbClr val="404040"/>
                    </a:solidFill>
                  </a:tcPr>
                </a:tc>
              </a:tr>
              <a:tr h="749160">
                <a:tc>
                  <a:txBody>
                    <a:bodyPr>
                      <a:noAutofit/>
                    </a:bodyPr>
                    <a:p>
                      <a:pPr algn="ctr">
                        <a:lnSpc>
                          <a:spcPct val="100000"/>
                        </a:lnSpc>
                      </a:pPr>
                      <a:r>
                        <a:rPr b="1" lang="en-ZA" sz="1600" spc="-1" strike="noStrike">
                          <a:solidFill>
                            <a:srgbClr val="ffffff"/>
                          </a:solidFill>
                          <a:latin typeface="Corbel"/>
                        </a:rPr>
                        <a:t>20YY</a:t>
                      </a:r>
                      <a:endParaRPr b="0" lang="en-US" sz="1600" spc="-1" strike="noStrike">
                        <a:latin typeface="Arial"/>
                      </a:endParaRPr>
                    </a:p>
                  </a:txBody>
                  <a:tcPr marL="91440" marR="91440">
                    <a:lnL w="12240">
                      <a:noFill/>
                    </a:lnL>
                    <a:lnR w="12240">
                      <a:noFill/>
                    </a:lnR>
                    <a:lnT w="12240">
                      <a:noFill/>
                    </a:lnT>
                    <a:lnB w="12240">
                      <a:noFill/>
                    </a:lnB>
                    <a:solidFill>
                      <a:srgbClr val="0d0d0d"/>
                    </a:solidFill>
                  </a:tcPr>
                </a:tc>
                <a:tc>
                  <a:txBody>
                    <a:bodyPr>
                      <a:noAutofit/>
                    </a:bodyPr>
                    <a:p>
                      <a:pPr algn="r">
                        <a:lnSpc>
                          <a:spcPct val="100000"/>
                        </a:lnSpc>
                      </a:pPr>
                      <a:r>
                        <a:rPr b="0" lang="en-ZA" sz="1600" spc="-1" strike="noStrike">
                          <a:solidFill>
                            <a:srgbClr val="404040"/>
                          </a:solidFill>
                          <a:latin typeface="Corbel"/>
                        </a:rPr>
                        <a:t>0</a:t>
                      </a:r>
                      <a:endParaRPr b="0" lang="en-US" sz="1600" spc="-1" strike="noStrike">
                        <a:latin typeface="Arial"/>
                      </a:endParaRPr>
                    </a:p>
                  </a:txBody>
                  <a:tcPr marL="91440" marR="91440">
                    <a:lnL w="12240">
                      <a:noFill/>
                    </a:lnL>
                    <a:lnR w="2880">
                      <a:solidFill>
                        <a:srgbClr val="bfbfbf"/>
                      </a:solidFill>
                    </a:lnR>
                    <a:lnT w="12240">
                      <a:noFill/>
                    </a:lnT>
                    <a:lnB w="2880">
                      <a:solidFill>
                        <a:srgbClr val="bfbfbf"/>
                      </a:solidFill>
                    </a:lnB>
                    <a:noFill/>
                  </a:tcPr>
                </a:tc>
                <a:tc>
                  <a:txBody>
                    <a:bodyPr>
                      <a:noAutofit/>
                    </a:bodyPr>
                    <a:p>
                      <a:pPr algn="r">
                        <a:lnSpc>
                          <a:spcPct val="100000"/>
                        </a:lnSpc>
                      </a:pPr>
                      <a:r>
                        <a:rPr b="0" lang="en-ZA" sz="1600" spc="-1" strike="noStrike">
                          <a:solidFill>
                            <a:srgbClr val="404040"/>
                          </a:solidFill>
                          <a:latin typeface="Corbel"/>
                        </a:rPr>
                        <a:t>0</a:t>
                      </a:r>
                      <a:endParaRPr b="0" lang="en-US" sz="1600" spc="-1" strike="noStrike">
                        <a:latin typeface="Arial"/>
                      </a:endParaRPr>
                    </a:p>
                  </a:txBody>
                  <a:tcPr marL="91440" marR="91440">
                    <a:lnL w="2880">
                      <a:solidFill>
                        <a:srgbClr val="bfbfbf"/>
                      </a:solidFill>
                    </a:lnL>
                    <a:lnR w="12240">
                      <a:solidFill>
                        <a:srgbClr val="595959"/>
                      </a:solidFill>
                    </a:lnR>
                    <a:lnT w="12240">
                      <a:noFill/>
                    </a:lnT>
                    <a:lnB w="2880">
                      <a:solidFill>
                        <a:srgbClr val="bfbfbf"/>
                      </a:solidFill>
                    </a:lnB>
                    <a:noFill/>
                  </a:tcPr>
                </a:tc>
                <a:tc>
                  <a:txBody>
                    <a:bodyPr>
                      <a:noAutofit/>
                    </a:bodyPr>
                    <a:p>
                      <a:pPr algn="r">
                        <a:lnSpc>
                          <a:spcPct val="100000"/>
                        </a:lnSpc>
                      </a:pPr>
                      <a:r>
                        <a:rPr b="0" lang="en-ZA" sz="1600" spc="-1" strike="noStrike">
                          <a:solidFill>
                            <a:srgbClr val="ffffff"/>
                          </a:solidFill>
                          <a:latin typeface="Corbel"/>
                        </a:rPr>
                        <a:t>$0</a:t>
                      </a:r>
                      <a:endParaRPr b="0" lang="en-US" sz="1600" spc="-1" strike="noStrike">
                        <a:latin typeface="Arial"/>
                      </a:endParaRPr>
                    </a:p>
                  </a:txBody>
                  <a:tcPr marL="91440" marR="91440">
                    <a:lnL w="12240">
                      <a:solidFill>
                        <a:srgbClr val="595959"/>
                      </a:solidFill>
                    </a:lnL>
                    <a:lnR w="12240">
                      <a:solidFill>
                        <a:srgbClr val="595959"/>
                      </a:solidFill>
                    </a:lnR>
                    <a:lnT w="12240">
                      <a:solidFill>
                        <a:srgbClr val="595959"/>
                      </a:solidFill>
                    </a:lnT>
                    <a:lnB w="12240">
                      <a:solidFill>
                        <a:srgbClr val="595959"/>
                      </a:solidFill>
                    </a:lnB>
                    <a:solidFill>
                      <a:srgbClr val="262626"/>
                    </a:solidFill>
                  </a:tcPr>
                </a:tc>
                <a:tc>
                  <a:txBody>
                    <a:bodyPr>
                      <a:noAutofit/>
                    </a:bodyPr>
                    <a:p>
                      <a:pPr algn="r">
                        <a:lnSpc>
                          <a:spcPct val="100000"/>
                        </a:lnSpc>
                      </a:pPr>
                      <a:r>
                        <a:rPr b="0" lang="en-ZA" sz="1600" spc="-1" strike="noStrike">
                          <a:solidFill>
                            <a:srgbClr val="404040"/>
                          </a:solidFill>
                          <a:latin typeface="Corbel"/>
                        </a:rPr>
                        <a:t>$0</a:t>
                      </a:r>
                      <a:endParaRPr b="0" lang="en-US" sz="1600" spc="-1" strike="noStrike">
                        <a:latin typeface="Arial"/>
                      </a:endParaRPr>
                    </a:p>
                  </a:txBody>
                  <a:tcPr marL="91440" marR="91440">
                    <a:lnL w="12240">
                      <a:solidFill>
                        <a:srgbClr val="595959"/>
                      </a:solidFill>
                    </a:lnL>
                    <a:lnR w="2880">
                      <a:solidFill>
                        <a:srgbClr val="bfbfbf"/>
                      </a:solidFill>
                    </a:lnR>
                    <a:lnT w="12240">
                      <a:noFill/>
                    </a:lnT>
                    <a:lnB w="2880">
                      <a:solidFill>
                        <a:srgbClr val="bfbfbf"/>
                      </a:solidFill>
                    </a:lnB>
                    <a:noFill/>
                  </a:tcPr>
                </a:tc>
              </a:tr>
              <a:tr h="749160">
                <a:tc>
                  <a:txBody>
                    <a:bodyPr>
                      <a:noAutofit/>
                    </a:bodyPr>
                    <a:p>
                      <a:pPr algn="ctr">
                        <a:lnSpc>
                          <a:spcPct val="100000"/>
                        </a:lnSpc>
                      </a:pPr>
                      <a:r>
                        <a:rPr b="1" lang="en-ZA" sz="1600" spc="-1" strike="noStrike">
                          <a:solidFill>
                            <a:srgbClr val="ffffff"/>
                          </a:solidFill>
                          <a:latin typeface="Corbel"/>
                        </a:rPr>
                        <a:t>20YY</a:t>
                      </a:r>
                      <a:endParaRPr b="0" lang="en-US" sz="1600" spc="-1" strike="noStrike">
                        <a:latin typeface="Arial"/>
                      </a:endParaRPr>
                    </a:p>
                  </a:txBody>
                  <a:tcPr marL="91440" marR="91440">
                    <a:lnL w="12240">
                      <a:noFill/>
                    </a:lnL>
                    <a:lnR w="12240">
                      <a:noFill/>
                    </a:lnR>
                    <a:lnT w="12240">
                      <a:noFill/>
                    </a:lnT>
                    <a:lnB w="12240">
                      <a:noFill/>
                    </a:lnB>
                    <a:solidFill>
                      <a:srgbClr val="0d0d0d"/>
                    </a:solidFill>
                  </a:tcPr>
                </a:tc>
                <a:tc>
                  <a:txBody>
                    <a:bodyPr>
                      <a:noAutofit/>
                    </a:bodyPr>
                    <a:p>
                      <a:pPr algn="r">
                        <a:lnSpc>
                          <a:spcPct val="100000"/>
                        </a:lnSpc>
                      </a:pPr>
                      <a:r>
                        <a:rPr b="0" lang="en-ZA" sz="1600" spc="-1" strike="noStrike">
                          <a:solidFill>
                            <a:srgbClr val="404040"/>
                          </a:solidFill>
                          <a:latin typeface="Corbel"/>
                        </a:rPr>
                        <a:t>10</a:t>
                      </a:r>
                      <a:endParaRPr b="0" lang="en-US" sz="1600" spc="-1" strike="noStrike">
                        <a:latin typeface="Arial"/>
                      </a:endParaRPr>
                    </a:p>
                  </a:txBody>
                  <a:tcPr marL="91440" marR="91440">
                    <a:lnL w="12240">
                      <a:noFill/>
                    </a:lnL>
                    <a:lnR w="2880">
                      <a:solidFill>
                        <a:srgbClr val="bfbfbf"/>
                      </a:solidFill>
                    </a:lnR>
                    <a:lnT w="2880">
                      <a:solidFill>
                        <a:srgbClr val="bfbfbf"/>
                      </a:solidFill>
                    </a:lnT>
                    <a:lnB w="2880">
                      <a:solidFill>
                        <a:srgbClr val="bfbfbf"/>
                      </a:solidFill>
                    </a:lnB>
                    <a:noFill/>
                  </a:tcPr>
                </a:tc>
                <a:tc>
                  <a:txBody>
                    <a:bodyPr>
                      <a:noAutofit/>
                    </a:bodyPr>
                    <a:p>
                      <a:pPr algn="r">
                        <a:lnSpc>
                          <a:spcPct val="100000"/>
                        </a:lnSpc>
                      </a:pPr>
                      <a:r>
                        <a:rPr b="0" lang="en-ZA" sz="1600" spc="-1" strike="noStrike">
                          <a:solidFill>
                            <a:srgbClr val="404040"/>
                          </a:solidFill>
                          <a:latin typeface="Corbel"/>
                        </a:rPr>
                        <a:t>100</a:t>
                      </a:r>
                      <a:endParaRPr b="0" lang="en-US" sz="1600" spc="-1" strike="noStrike">
                        <a:latin typeface="Arial"/>
                      </a:endParaRPr>
                    </a:p>
                  </a:txBody>
                  <a:tcPr marL="91440" marR="91440">
                    <a:lnL w="2880">
                      <a:solidFill>
                        <a:srgbClr val="bfbfbf"/>
                      </a:solidFill>
                    </a:lnL>
                    <a:lnR w="12240">
                      <a:solidFill>
                        <a:srgbClr val="595959"/>
                      </a:solidFill>
                    </a:lnR>
                    <a:lnT w="2880">
                      <a:solidFill>
                        <a:srgbClr val="bfbfbf"/>
                      </a:solidFill>
                    </a:lnT>
                    <a:lnB w="2880">
                      <a:solidFill>
                        <a:srgbClr val="bfbfbf"/>
                      </a:solidFill>
                    </a:lnB>
                    <a:noFill/>
                  </a:tcPr>
                </a:tc>
                <a:tc>
                  <a:txBody>
                    <a:bodyPr>
                      <a:noAutofit/>
                    </a:bodyPr>
                    <a:p>
                      <a:pPr algn="r">
                        <a:lnSpc>
                          <a:spcPct val="100000"/>
                        </a:lnSpc>
                      </a:pPr>
                      <a:r>
                        <a:rPr b="0" lang="en-ZA" sz="1600" spc="-1" strike="noStrike">
                          <a:solidFill>
                            <a:srgbClr val="ffffff"/>
                          </a:solidFill>
                          <a:latin typeface="Corbel"/>
                        </a:rPr>
                        <a:t>$6,750</a:t>
                      </a:r>
                      <a:endParaRPr b="0" lang="en-US" sz="1600" spc="-1" strike="noStrike">
                        <a:latin typeface="Arial"/>
                      </a:endParaRPr>
                    </a:p>
                  </a:txBody>
                  <a:tcPr marL="91440" marR="91440">
                    <a:lnL w="12240">
                      <a:solidFill>
                        <a:srgbClr val="595959"/>
                      </a:solidFill>
                    </a:lnL>
                    <a:lnR w="12240">
                      <a:solidFill>
                        <a:srgbClr val="595959"/>
                      </a:solidFill>
                    </a:lnR>
                    <a:lnT w="12240">
                      <a:solidFill>
                        <a:srgbClr val="595959"/>
                      </a:solidFill>
                    </a:lnT>
                    <a:lnB w="12240">
                      <a:solidFill>
                        <a:srgbClr val="595959"/>
                      </a:solidFill>
                    </a:lnB>
                    <a:solidFill>
                      <a:srgbClr val="262626"/>
                    </a:solidFill>
                  </a:tcPr>
                </a:tc>
                <a:tc>
                  <a:txBody>
                    <a:bodyPr>
                      <a:noAutofit/>
                    </a:bodyPr>
                    <a:p>
                      <a:pPr algn="r">
                        <a:lnSpc>
                          <a:spcPct val="100000"/>
                        </a:lnSpc>
                      </a:pPr>
                      <a:r>
                        <a:rPr b="0" lang="en-ZA" sz="1600" spc="-1" strike="noStrike">
                          <a:solidFill>
                            <a:srgbClr val="404040"/>
                          </a:solidFill>
                          <a:latin typeface="Corbel"/>
                        </a:rPr>
                        <a:t>$1,013</a:t>
                      </a:r>
                      <a:endParaRPr b="0" lang="en-US" sz="1600" spc="-1" strike="noStrike">
                        <a:latin typeface="Arial"/>
                      </a:endParaRPr>
                    </a:p>
                  </a:txBody>
                  <a:tcPr marL="91440" marR="91440">
                    <a:lnL w="12240">
                      <a:solidFill>
                        <a:srgbClr val="595959"/>
                      </a:solidFill>
                    </a:lnL>
                    <a:lnR w="2880">
                      <a:solidFill>
                        <a:srgbClr val="bfbfbf"/>
                      </a:solidFill>
                    </a:lnR>
                    <a:lnT w="2880">
                      <a:solidFill>
                        <a:srgbClr val="bfbfbf"/>
                      </a:solidFill>
                    </a:lnT>
                    <a:lnB w="2880">
                      <a:solidFill>
                        <a:srgbClr val="bfbfbf"/>
                      </a:solidFill>
                    </a:lnB>
                    <a:noFill/>
                  </a:tcPr>
                </a:tc>
              </a:tr>
              <a:tr h="749160">
                <a:tc>
                  <a:txBody>
                    <a:bodyPr>
                      <a:noAutofit/>
                    </a:bodyPr>
                    <a:p>
                      <a:pPr algn="ctr">
                        <a:lnSpc>
                          <a:spcPct val="100000"/>
                        </a:lnSpc>
                      </a:pPr>
                      <a:r>
                        <a:rPr b="1" lang="en-ZA" sz="1600" spc="-1" strike="noStrike">
                          <a:solidFill>
                            <a:srgbClr val="ffffff"/>
                          </a:solidFill>
                          <a:latin typeface="Corbel"/>
                        </a:rPr>
                        <a:t>20YY</a:t>
                      </a:r>
                      <a:endParaRPr b="0" lang="en-US" sz="1600" spc="-1" strike="noStrike">
                        <a:latin typeface="Arial"/>
                      </a:endParaRPr>
                    </a:p>
                  </a:txBody>
                  <a:tcPr marL="91440" marR="91440">
                    <a:lnL w="12240">
                      <a:noFill/>
                    </a:lnL>
                    <a:lnR w="12240">
                      <a:noFill/>
                    </a:lnR>
                    <a:lnT w="12240">
                      <a:noFill/>
                    </a:lnT>
                    <a:lnB w="12240">
                      <a:noFill/>
                    </a:lnB>
                    <a:solidFill>
                      <a:srgbClr val="0d0d0d"/>
                    </a:solidFill>
                  </a:tcPr>
                </a:tc>
                <a:tc>
                  <a:txBody>
                    <a:bodyPr>
                      <a:noAutofit/>
                    </a:bodyPr>
                    <a:p>
                      <a:pPr algn="r">
                        <a:lnSpc>
                          <a:spcPct val="100000"/>
                        </a:lnSpc>
                      </a:pPr>
                      <a:r>
                        <a:rPr b="0" lang="en-ZA" sz="1600" spc="-1" strike="noStrike">
                          <a:solidFill>
                            <a:srgbClr val="404040"/>
                          </a:solidFill>
                          <a:latin typeface="Corbel"/>
                        </a:rPr>
                        <a:t>50</a:t>
                      </a:r>
                      <a:endParaRPr b="0" lang="en-US" sz="1600" spc="-1" strike="noStrike">
                        <a:latin typeface="Arial"/>
                      </a:endParaRPr>
                    </a:p>
                  </a:txBody>
                  <a:tcPr marL="91440" marR="91440">
                    <a:lnL w="12240">
                      <a:noFill/>
                    </a:lnL>
                    <a:lnR w="2880">
                      <a:solidFill>
                        <a:srgbClr val="bfbfbf"/>
                      </a:solidFill>
                    </a:lnR>
                    <a:lnT w="2880">
                      <a:solidFill>
                        <a:srgbClr val="bfbfbf"/>
                      </a:solidFill>
                    </a:lnT>
                    <a:lnB w="2880">
                      <a:solidFill>
                        <a:srgbClr val="bfbfbf"/>
                      </a:solidFill>
                    </a:lnB>
                    <a:noFill/>
                  </a:tcPr>
                </a:tc>
                <a:tc>
                  <a:txBody>
                    <a:bodyPr>
                      <a:noAutofit/>
                    </a:bodyPr>
                    <a:p>
                      <a:pPr algn="r">
                        <a:lnSpc>
                          <a:spcPct val="100000"/>
                        </a:lnSpc>
                      </a:pPr>
                      <a:r>
                        <a:rPr b="0" lang="en-ZA" sz="1600" spc="-1" strike="noStrike">
                          <a:solidFill>
                            <a:srgbClr val="404040"/>
                          </a:solidFill>
                          <a:latin typeface="Corbel"/>
                        </a:rPr>
                        <a:t>500</a:t>
                      </a:r>
                      <a:endParaRPr b="0" lang="en-US" sz="1600" spc="-1" strike="noStrike">
                        <a:latin typeface="Arial"/>
                      </a:endParaRPr>
                    </a:p>
                  </a:txBody>
                  <a:tcPr marL="91440" marR="91440">
                    <a:lnL w="2880">
                      <a:solidFill>
                        <a:srgbClr val="bfbfbf"/>
                      </a:solidFill>
                    </a:lnL>
                    <a:lnR w="12240">
                      <a:solidFill>
                        <a:srgbClr val="595959"/>
                      </a:solidFill>
                    </a:lnR>
                    <a:lnT w="2880">
                      <a:solidFill>
                        <a:srgbClr val="bfbfbf"/>
                      </a:solidFill>
                    </a:lnT>
                    <a:lnB w="2880">
                      <a:solidFill>
                        <a:srgbClr val="bfbfbf"/>
                      </a:solidFill>
                    </a:lnB>
                    <a:noFill/>
                  </a:tcPr>
                </a:tc>
                <a:tc>
                  <a:txBody>
                    <a:bodyPr>
                      <a:noAutofit/>
                    </a:bodyPr>
                    <a:p>
                      <a:pPr algn="r">
                        <a:lnSpc>
                          <a:spcPct val="100000"/>
                        </a:lnSpc>
                      </a:pPr>
                      <a:r>
                        <a:rPr b="0" lang="en-ZA" sz="1600" spc="-1" strike="noStrike">
                          <a:solidFill>
                            <a:srgbClr val="ffffff"/>
                          </a:solidFill>
                          <a:latin typeface="Corbel"/>
                        </a:rPr>
                        <a:t>$33,750</a:t>
                      </a:r>
                      <a:endParaRPr b="0" lang="en-US" sz="1600" spc="-1" strike="noStrike">
                        <a:latin typeface="Arial"/>
                      </a:endParaRPr>
                    </a:p>
                  </a:txBody>
                  <a:tcPr marL="91440" marR="91440">
                    <a:lnL w="12240">
                      <a:solidFill>
                        <a:srgbClr val="595959"/>
                      </a:solidFill>
                    </a:lnL>
                    <a:lnR w="12240">
                      <a:solidFill>
                        <a:srgbClr val="595959"/>
                      </a:solidFill>
                    </a:lnR>
                    <a:lnT w="12240">
                      <a:solidFill>
                        <a:srgbClr val="595959"/>
                      </a:solidFill>
                    </a:lnT>
                    <a:lnB w="12240">
                      <a:solidFill>
                        <a:srgbClr val="595959"/>
                      </a:solidFill>
                    </a:lnB>
                    <a:solidFill>
                      <a:srgbClr val="262626"/>
                    </a:solidFill>
                  </a:tcPr>
                </a:tc>
                <a:tc>
                  <a:txBody>
                    <a:bodyPr>
                      <a:noAutofit/>
                    </a:bodyPr>
                    <a:p>
                      <a:pPr algn="r">
                        <a:lnSpc>
                          <a:spcPct val="100000"/>
                        </a:lnSpc>
                      </a:pPr>
                      <a:r>
                        <a:rPr b="0" lang="en-ZA" sz="1600" spc="-1" strike="noStrike">
                          <a:solidFill>
                            <a:srgbClr val="404040"/>
                          </a:solidFill>
                          <a:latin typeface="Corbel"/>
                        </a:rPr>
                        <a:t>$5,063</a:t>
                      </a:r>
                      <a:endParaRPr b="0" lang="en-US" sz="1600" spc="-1" strike="noStrike">
                        <a:latin typeface="Arial"/>
                      </a:endParaRPr>
                    </a:p>
                  </a:txBody>
                  <a:tcPr marL="91440" marR="91440">
                    <a:lnL w="12240">
                      <a:solidFill>
                        <a:srgbClr val="595959"/>
                      </a:solidFill>
                    </a:lnL>
                    <a:lnR w="2880">
                      <a:solidFill>
                        <a:srgbClr val="bfbfbf"/>
                      </a:solidFill>
                    </a:lnR>
                    <a:lnT w="2880">
                      <a:solidFill>
                        <a:srgbClr val="bfbfbf"/>
                      </a:solidFill>
                    </a:lnT>
                    <a:lnB w="2880">
                      <a:solidFill>
                        <a:srgbClr val="bfbfbf"/>
                      </a:solidFill>
                    </a:lnB>
                    <a:noFill/>
                  </a:tcPr>
                </a:tc>
              </a:tr>
              <a:tr h="749160">
                <a:tc>
                  <a:txBody>
                    <a:bodyPr>
                      <a:noAutofit/>
                    </a:bodyPr>
                    <a:p>
                      <a:pPr algn="ctr">
                        <a:lnSpc>
                          <a:spcPct val="100000"/>
                        </a:lnSpc>
                      </a:pPr>
                      <a:r>
                        <a:rPr b="1" lang="en-ZA" sz="1600" spc="-1" strike="noStrike">
                          <a:solidFill>
                            <a:srgbClr val="ffffff"/>
                          </a:solidFill>
                          <a:latin typeface="Corbel"/>
                        </a:rPr>
                        <a:t>20YY</a:t>
                      </a:r>
                      <a:endParaRPr b="0" lang="en-US" sz="1600" spc="-1" strike="noStrike">
                        <a:latin typeface="Arial"/>
                      </a:endParaRPr>
                    </a:p>
                  </a:txBody>
                  <a:tcPr marL="91440" marR="91440">
                    <a:lnL w="12240">
                      <a:noFill/>
                    </a:lnL>
                    <a:lnR w="12240">
                      <a:noFill/>
                    </a:lnR>
                    <a:lnT w="12240">
                      <a:noFill/>
                    </a:lnT>
                    <a:lnB w="12240">
                      <a:noFill/>
                    </a:lnB>
                    <a:solidFill>
                      <a:srgbClr val="0d0d0d"/>
                    </a:solidFill>
                  </a:tcPr>
                </a:tc>
                <a:tc>
                  <a:txBody>
                    <a:bodyPr>
                      <a:noAutofit/>
                    </a:bodyPr>
                    <a:p>
                      <a:pPr algn="r">
                        <a:lnSpc>
                          <a:spcPct val="100000"/>
                        </a:lnSpc>
                      </a:pPr>
                      <a:r>
                        <a:rPr b="0" lang="en-ZA" sz="1600" spc="-1" strike="noStrike">
                          <a:solidFill>
                            <a:srgbClr val="404040"/>
                          </a:solidFill>
                          <a:latin typeface="Corbel"/>
                        </a:rPr>
                        <a:t>200</a:t>
                      </a:r>
                      <a:endParaRPr b="0" lang="en-US" sz="1600" spc="-1" strike="noStrike">
                        <a:latin typeface="Arial"/>
                      </a:endParaRPr>
                    </a:p>
                  </a:txBody>
                  <a:tcPr marL="91440" marR="91440">
                    <a:lnL w="12240">
                      <a:noFill/>
                    </a:lnL>
                    <a:lnR w="2880">
                      <a:solidFill>
                        <a:srgbClr val="bfbfbf"/>
                      </a:solidFill>
                    </a:lnR>
                    <a:lnT w="2880">
                      <a:solidFill>
                        <a:srgbClr val="bfbfbf"/>
                      </a:solidFill>
                    </a:lnT>
                    <a:lnB w="2880">
                      <a:solidFill>
                        <a:srgbClr val="bfbfbf"/>
                      </a:solidFill>
                    </a:lnB>
                    <a:noFill/>
                  </a:tcPr>
                </a:tc>
                <a:tc>
                  <a:txBody>
                    <a:bodyPr>
                      <a:noAutofit/>
                    </a:bodyPr>
                    <a:p>
                      <a:pPr algn="r">
                        <a:lnSpc>
                          <a:spcPct val="100000"/>
                        </a:lnSpc>
                      </a:pPr>
                      <a:r>
                        <a:rPr b="0" lang="en-ZA" sz="1600" spc="-1" strike="noStrike">
                          <a:solidFill>
                            <a:srgbClr val="404040"/>
                          </a:solidFill>
                          <a:latin typeface="Corbel"/>
                        </a:rPr>
                        <a:t>2000</a:t>
                      </a:r>
                      <a:endParaRPr b="0" lang="en-US" sz="1600" spc="-1" strike="noStrike">
                        <a:latin typeface="Arial"/>
                      </a:endParaRPr>
                    </a:p>
                  </a:txBody>
                  <a:tcPr marL="91440" marR="91440">
                    <a:lnL w="2880">
                      <a:solidFill>
                        <a:srgbClr val="bfbfbf"/>
                      </a:solidFill>
                    </a:lnL>
                    <a:lnR w="12240">
                      <a:solidFill>
                        <a:srgbClr val="595959"/>
                      </a:solidFill>
                    </a:lnR>
                    <a:lnT w="2880">
                      <a:solidFill>
                        <a:srgbClr val="bfbfbf"/>
                      </a:solidFill>
                    </a:lnT>
                    <a:lnB w="2880">
                      <a:solidFill>
                        <a:srgbClr val="bfbfbf"/>
                      </a:solidFill>
                    </a:lnB>
                    <a:noFill/>
                  </a:tcPr>
                </a:tc>
                <a:tc>
                  <a:txBody>
                    <a:bodyPr>
                      <a:noAutofit/>
                    </a:bodyPr>
                    <a:p>
                      <a:pPr algn="r">
                        <a:lnSpc>
                          <a:spcPct val="100000"/>
                        </a:lnSpc>
                      </a:pPr>
                      <a:r>
                        <a:rPr b="0" lang="en-ZA" sz="1600" spc="-1" strike="noStrike">
                          <a:solidFill>
                            <a:srgbClr val="ffffff"/>
                          </a:solidFill>
                          <a:latin typeface="Corbel"/>
                        </a:rPr>
                        <a:t>$135,000</a:t>
                      </a:r>
                      <a:endParaRPr b="0" lang="en-US" sz="1600" spc="-1" strike="noStrike">
                        <a:latin typeface="Arial"/>
                      </a:endParaRPr>
                    </a:p>
                  </a:txBody>
                  <a:tcPr marL="91440" marR="91440">
                    <a:lnL w="12240">
                      <a:solidFill>
                        <a:srgbClr val="595959"/>
                      </a:solidFill>
                    </a:lnL>
                    <a:lnR w="12240">
                      <a:solidFill>
                        <a:srgbClr val="595959"/>
                      </a:solidFill>
                    </a:lnR>
                    <a:lnT w="12240">
                      <a:solidFill>
                        <a:srgbClr val="595959"/>
                      </a:solidFill>
                    </a:lnT>
                    <a:lnB w="12240">
                      <a:solidFill>
                        <a:srgbClr val="595959"/>
                      </a:solidFill>
                    </a:lnB>
                    <a:solidFill>
                      <a:srgbClr val="262626"/>
                    </a:solidFill>
                  </a:tcPr>
                </a:tc>
                <a:tc>
                  <a:txBody>
                    <a:bodyPr>
                      <a:noAutofit/>
                    </a:bodyPr>
                    <a:p>
                      <a:pPr algn="r">
                        <a:lnSpc>
                          <a:spcPct val="100000"/>
                        </a:lnSpc>
                      </a:pPr>
                      <a:r>
                        <a:rPr b="0" lang="en-ZA" sz="1600" spc="-1" strike="noStrike">
                          <a:solidFill>
                            <a:srgbClr val="404040"/>
                          </a:solidFill>
                          <a:latin typeface="Corbel"/>
                        </a:rPr>
                        <a:t>$20,250</a:t>
                      </a:r>
                      <a:endParaRPr b="0" lang="en-US" sz="1600" spc="-1" strike="noStrike">
                        <a:latin typeface="Arial"/>
                      </a:endParaRPr>
                    </a:p>
                  </a:txBody>
                  <a:tcPr marL="91440" marR="91440">
                    <a:lnL w="12240">
                      <a:solidFill>
                        <a:srgbClr val="595959"/>
                      </a:solidFill>
                    </a:lnL>
                    <a:lnR w="2880">
                      <a:solidFill>
                        <a:srgbClr val="bfbfbf"/>
                      </a:solidFill>
                    </a:lnR>
                    <a:lnT w="2880">
                      <a:solidFill>
                        <a:srgbClr val="bfbfbf"/>
                      </a:solidFill>
                    </a:lnT>
                    <a:lnB w="2880">
                      <a:solidFill>
                        <a:srgbClr val="bfbfbf"/>
                      </a:solidFill>
                    </a:lnB>
                    <a:noFill/>
                  </a:tcPr>
                </a:tc>
              </a:tr>
              <a:tr h="749160">
                <a:tc>
                  <a:txBody>
                    <a:bodyPr>
                      <a:noAutofit/>
                    </a:bodyPr>
                    <a:p>
                      <a:pPr algn="ctr">
                        <a:lnSpc>
                          <a:spcPct val="100000"/>
                        </a:lnSpc>
                      </a:pPr>
                      <a:r>
                        <a:rPr b="1" lang="en-ZA" sz="1600" spc="-1" strike="noStrike">
                          <a:solidFill>
                            <a:srgbClr val="ffffff"/>
                          </a:solidFill>
                          <a:latin typeface="Corbel"/>
                        </a:rPr>
                        <a:t>20YY</a:t>
                      </a:r>
                      <a:endParaRPr b="0" lang="en-US" sz="1600" spc="-1" strike="noStrike">
                        <a:latin typeface="Arial"/>
                      </a:endParaRPr>
                    </a:p>
                  </a:txBody>
                  <a:tcPr marL="91440" marR="91440">
                    <a:lnL w="12240">
                      <a:noFill/>
                    </a:lnL>
                    <a:lnR w="12240">
                      <a:noFill/>
                    </a:lnR>
                    <a:lnT w="12240">
                      <a:noFill/>
                    </a:lnT>
                    <a:lnB w="12240">
                      <a:noFill/>
                    </a:lnB>
                    <a:solidFill>
                      <a:srgbClr val="0d0d0d"/>
                    </a:solidFill>
                  </a:tcPr>
                </a:tc>
                <a:tc>
                  <a:txBody>
                    <a:bodyPr>
                      <a:noAutofit/>
                    </a:bodyPr>
                    <a:p>
                      <a:pPr algn="r">
                        <a:lnSpc>
                          <a:spcPct val="100000"/>
                        </a:lnSpc>
                      </a:pPr>
                      <a:r>
                        <a:rPr b="0" lang="en-ZA" sz="1600" spc="-1" strike="noStrike">
                          <a:solidFill>
                            <a:srgbClr val="404040"/>
                          </a:solidFill>
                          <a:latin typeface="Corbel"/>
                        </a:rPr>
                        <a:t>400</a:t>
                      </a:r>
                      <a:endParaRPr b="0" lang="en-US" sz="1600" spc="-1" strike="noStrike">
                        <a:latin typeface="Arial"/>
                      </a:endParaRPr>
                    </a:p>
                  </a:txBody>
                  <a:tcPr marL="91440" marR="91440">
                    <a:lnL w="12240">
                      <a:noFill/>
                    </a:lnL>
                    <a:lnR w="2880">
                      <a:solidFill>
                        <a:srgbClr val="bfbfbf"/>
                      </a:solidFill>
                    </a:lnR>
                    <a:lnT w="2880">
                      <a:solidFill>
                        <a:srgbClr val="bfbfbf"/>
                      </a:solidFill>
                    </a:lnT>
                    <a:lnB w="2880">
                      <a:solidFill>
                        <a:srgbClr val="bfbfbf"/>
                      </a:solidFill>
                    </a:lnB>
                    <a:noFill/>
                  </a:tcPr>
                </a:tc>
                <a:tc>
                  <a:txBody>
                    <a:bodyPr>
                      <a:noAutofit/>
                    </a:bodyPr>
                    <a:p>
                      <a:pPr algn="r">
                        <a:lnSpc>
                          <a:spcPct val="100000"/>
                        </a:lnSpc>
                      </a:pPr>
                      <a:r>
                        <a:rPr b="0" lang="en-ZA" sz="1600" spc="-1" strike="noStrike">
                          <a:solidFill>
                            <a:srgbClr val="404040"/>
                          </a:solidFill>
                          <a:latin typeface="Corbel"/>
                        </a:rPr>
                        <a:t>4000</a:t>
                      </a:r>
                      <a:endParaRPr b="0" lang="en-US" sz="1600" spc="-1" strike="noStrike">
                        <a:latin typeface="Arial"/>
                      </a:endParaRPr>
                    </a:p>
                  </a:txBody>
                  <a:tcPr marL="91440" marR="91440">
                    <a:lnL w="2880">
                      <a:solidFill>
                        <a:srgbClr val="bfbfbf"/>
                      </a:solidFill>
                    </a:lnL>
                    <a:lnR w="12240">
                      <a:solidFill>
                        <a:srgbClr val="595959"/>
                      </a:solidFill>
                    </a:lnR>
                    <a:lnT w="2880">
                      <a:solidFill>
                        <a:srgbClr val="bfbfbf"/>
                      </a:solidFill>
                    </a:lnT>
                    <a:lnB w="2880">
                      <a:solidFill>
                        <a:srgbClr val="bfbfbf"/>
                      </a:solidFill>
                    </a:lnB>
                    <a:noFill/>
                  </a:tcPr>
                </a:tc>
                <a:tc>
                  <a:txBody>
                    <a:bodyPr>
                      <a:noAutofit/>
                    </a:bodyPr>
                    <a:p>
                      <a:pPr algn="r">
                        <a:lnSpc>
                          <a:spcPct val="100000"/>
                        </a:lnSpc>
                      </a:pPr>
                      <a:r>
                        <a:rPr b="0" lang="en-ZA" sz="1600" spc="-1" strike="noStrike">
                          <a:solidFill>
                            <a:srgbClr val="ffffff"/>
                          </a:solidFill>
                          <a:latin typeface="Corbel"/>
                        </a:rPr>
                        <a:t>$270,000</a:t>
                      </a:r>
                      <a:endParaRPr b="0" lang="en-US" sz="1600" spc="-1" strike="noStrike">
                        <a:latin typeface="Arial"/>
                      </a:endParaRPr>
                    </a:p>
                  </a:txBody>
                  <a:tcPr marL="91440" marR="91440">
                    <a:lnL w="12240">
                      <a:solidFill>
                        <a:srgbClr val="595959"/>
                      </a:solidFill>
                    </a:lnL>
                    <a:lnR w="12240">
                      <a:solidFill>
                        <a:srgbClr val="595959"/>
                      </a:solidFill>
                    </a:lnR>
                    <a:lnT w="12240">
                      <a:solidFill>
                        <a:srgbClr val="595959"/>
                      </a:solidFill>
                    </a:lnT>
                    <a:lnB w="12240">
                      <a:solidFill>
                        <a:srgbClr val="595959"/>
                      </a:solidFill>
                    </a:lnB>
                    <a:solidFill>
                      <a:srgbClr val="262626"/>
                    </a:solidFill>
                  </a:tcPr>
                </a:tc>
                <a:tc>
                  <a:txBody>
                    <a:bodyPr>
                      <a:noAutofit/>
                    </a:bodyPr>
                    <a:p>
                      <a:pPr algn="r">
                        <a:lnSpc>
                          <a:spcPct val="100000"/>
                        </a:lnSpc>
                      </a:pPr>
                      <a:r>
                        <a:rPr b="0" lang="en-ZA" sz="1600" spc="-1" strike="noStrike">
                          <a:solidFill>
                            <a:srgbClr val="404040"/>
                          </a:solidFill>
                          <a:latin typeface="Corbel"/>
                        </a:rPr>
                        <a:t>$40,500</a:t>
                      </a:r>
                      <a:endParaRPr b="0" lang="en-US" sz="1600" spc="-1" strike="noStrike">
                        <a:latin typeface="Arial"/>
                      </a:endParaRPr>
                    </a:p>
                  </a:txBody>
                  <a:tcPr marL="91440" marR="91440">
                    <a:lnL w="12240">
                      <a:solidFill>
                        <a:srgbClr val="595959"/>
                      </a:solidFill>
                    </a:lnL>
                    <a:lnR w="2880">
                      <a:solidFill>
                        <a:srgbClr val="bfbfbf"/>
                      </a:solidFill>
                    </a:lnR>
                    <a:lnT w="2880">
                      <a:solidFill>
                        <a:srgbClr val="bfbfbf"/>
                      </a:solidFill>
                    </a:lnT>
                    <a:lnB w="2880">
                      <a:solidFill>
                        <a:srgbClr val="bfbfbf"/>
                      </a:solidFill>
                    </a:lnB>
                    <a:noFill/>
                  </a:tcPr>
                </a:tc>
              </a:tr>
            </a:tbl>
          </a:graphicData>
        </a:graphic>
      </p:graphicFrame>
      <p:graphicFrame>
        <p:nvGraphicFramePr>
          <p:cNvPr id="1004" name="Chart 5"/>
          <p:cNvGraphicFramePr/>
          <p:nvPr/>
        </p:nvGraphicFramePr>
        <p:xfrm>
          <a:off x="7080120" y="1728000"/>
          <a:ext cx="4073400" cy="4442400"/>
        </p:xfrm>
        <a:graphic>
          <a:graphicData uri="http://schemas.openxmlformats.org/drawingml/2006/chart">
            <c:chart xmlns:c="http://schemas.openxmlformats.org/drawingml/2006/chart" xmlns:r="http://schemas.openxmlformats.org/officeDocument/2006/relationships" r:id="rId1"/>
          </a:graphicData>
        </a:graphic>
      </p:graphicFrame>
      <p:sp>
        <p:nvSpPr>
          <p:cNvPr id="1005" name="Slide Number Placeholder 2"/>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1F8EF1AE-1DC4-4F66-9668-FA44B15BC5C0}"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6" name="Title 1"/>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Timeline</a:t>
            </a:r>
            <a:endParaRPr b="0" lang="en-US" sz="3200" spc="-1" strike="noStrike">
              <a:latin typeface="Arial"/>
            </a:endParaRPr>
          </a:p>
        </p:txBody>
      </p:sp>
      <p:sp>
        <p:nvSpPr>
          <p:cNvPr id="1007" name="Text Placeholder 3"/>
          <p:cNvSpPr/>
          <p:nvPr/>
        </p:nvSpPr>
        <p:spPr>
          <a:xfrm>
            <a:off x="601560" y="1008000"/>
            <a:ext cx="9972360" cy="25020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800" spc="-1" strike="noStrike">
                <a:solidFill>
                  <a:srgbClr val="ffffff"/>
                </a:solidFill>
                <a:latin typeface="Corbel"/>
                <a:ea typeface="DejaVu Sans"/>
              </a:rPr>
              <a:t>Our two-year action plan</a:t>
            </a:r>
            <a:endParaRPr b="0" lang="en-US" sz="1800" spc="-1" strike="noStrike">
              <a:latin typeface="Arial"/>
            </a:endParaRPr>
          </a:p>
        </p:txBody>
      </p:sp>
      <p:sp>
        <p:nvSpPr>
          <p:cNvPr id="1008" name="Arrow: Pentagon 30"/>
          <p:cNvSpPr/>
          <p:nvPr/>
        </p:nvSpPr>
        <p:spPr>
          <a:xfrm rot="5400000">
            <a:off x="941760" y="2968200"/>
            <a:ext cx="681480" cy="250200"/>
          </a:xfrm>
          <a:prstGeom prst="homePlate">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009" name="Arrow: Pentagon 39"/>
          <p:cNvSpPr/>
          <p:nvPr/>
        </p:nvSpPr>
        <p:spPr>
          <a:xfrm rot="16200000">
            <a:off x="2491560" y="4459680"/>
            <a:ext cx="681480" cy="250200"/>
          </a:xfrm>
          <a:prstGeom prst="homePlate">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010" name="Arrow: Pentagon 33"/>
          <p:cNvSpPr/>
          <p:nvPr/>
        </p:nvSpPr>
        <p:spPr>
          <a:xfrm rot="5400000">
            <a:off x="5480280" y="2968200"/>
            <a:ext cx="681480" cy="250200"/>
          </a:xfrm>
          <a:prstGeom prst="homePlate">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011" name="Arrow: Pentagon 42"/>
          <p:cNvSpPr/>
          <p:nvPr/>
        </p:nvSpPr>
        <p:spPr>
          <a:xfrm rot="16200000">
            <a:off x="7024680" y="4459680"/>
            <a:ext cx="681480" cy="250200"/>
          </a:xfrm>
          <a:prstGeom prst="homePlate">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012" name="Arrow: Pentagon 45"/>
          <p:cNvSpPr/>
          <p:nvPr/>
        </p:nvSpPr>
        <p:spPr>
          <a:xfrm rot="16200000">
            <a:off x="9068760" y="4459680"/>
            <a:ext cx="681480" cy="250200"/>
          </a:xfrm>
          <a:prstGeom prst="homePlate">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013" name="Arrow: Pentagon 36"/>
          <p:cNvSpPr/>
          <p:nvPr/>
        </p:nvSpPr>
        <p:spPr>
          <a:xfrm rot="5400000">
            <a:off x="11053440" y="2968200"/>
            <a:ext cx="681480" cy="250200"/>
          </a:xfrm>
          <a:prstGeom prst="homePlate">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014" name="Text Placeholder 4"/>
          <p:cNvSpPr/>
          <p:nvPr/>
        </p:nvSpPr>
        <p:spPr>
          <a:xfrm>
            <a:off x="3126240" y="3972960"/>
            <a:ext cx="413640" cy="19980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1001"/>
              </a:spcBef>
              <a:tabLst>
                <a:tab algn="l" pos="0"/>
              </a:tabLst>
            </a:pPr>
            <a:r>
              <a:rPr b="0" lang="en-US" sz="1400" spc="-1" strike="noStrike">
                <a:solidFill>
                  <a:srgbClr val="808080"/>
                </a:solidFill>
                <a:latin typeface="Corbel"/>
                <a:ea typeface="DejaVu Sans"/>
              </a:rPr>
              <a:t>20YY</a:t>
            </a:r>
            <a:endParaRPr b="0" lang="en-US" sz="1400" spc="-1" strike="noStrike">
              <a:latin typeface="Arial"/>
            </a:endParaRPr>
          </a:p>
        </p:txBody>
      </p:sp>
      <p:sp>
        <p:nvSpPr>
          <p:cNvPr id="1015" name="Text Placeholder 5"/>
          <p:cNvSpPr/>
          <p:nvPr/>
        </p:nvSpPr>
        <p:spPr>
          <a:xfrm>
            <a:off x="60156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AUG</a:t>
            </a:r>
            <a:endParaRPr b="0" lang="en-US" sz="1200" spc="-1" strike="noStrike">
              <a:latin typeface="Arial"/>
            </a:endParaRPr>
          </a:p>
        </p:txBody>
      </p:sp>
      <p:sp>
        <p:nvSpPr>
          <p:cNvPr id="1016" name="Text Placeholder 6"/>
          <p:cNvSpPr/>
          <p:nvPr/>
        </p:nvSpPr>
        <p:spPr>
          <a:xfrm>
            <a:off x="110700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SEP</a:t>
            </a:r>
            <a:endParaRPr b="0" lang="en-US" sz="1200" spc="-1" strike="noStrike">
              <a:latin typeface="Arial"/>
            </a:endParaRPr>
          </a:p>
        </p:txBody>
      </p:sp>
      <p:sp>
        <p:nvSpPr>
          <p:cNvPr id="1017" name="Text Placeholder 7"/>
          <p:cNvSpPr/>
          <p:nvPr/>
        </p:nvSpPr>
        <p:spPr>
          <a:xfrm>
            <a:off x="161244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OCT</a:t>
            </a:r>
            <a:endParaRPr b="0" lang="en-US" sz="1200" spc="-1" strike="noStrike">
              <a:latin typeface="Arial"/>
            </a:endParaRPr>
          </a:p>
        </p:txBody>
      </p:sp>
      <p:sp>
        <p:nvSpPr>
          <p:cNvPr id="1018" name="Text Placeholder 8"/>
          <p:cNvSpPr/>
          <p:nvPr/>
        </p:nvSpPr>
        <p:spPr>
          <a:xfrm>
            <a:off x="211752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NOV</a:t>
            </a:r>
            <a:endParaRPr b="0" lang="en-US" sz="1200" spc="-1" strike="noStrike">
              <a:latin typeface="Arial"/>
            </a:endParaRPr>
          </a:p>
        </p:txBody>
      </p:sp>
      <p:sp>
        <p:nvSpPr>
          <p:cNvPr id="1019" name="Text Placeholder 9"/>
          <p:cNvSpPr/>
          <p:nvPr/>
        </p:nvSpPr>
        <p:spPr>
          <a:xfrm>
            <a:off x="9191880" y="3972960"/>
            <a:ext cx="413640" cy="19980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1001"/>
              </a:spcBef>
              <a:tabLst>
                <a:tab algn="l" pos="0"/>
              </a:tabLst>
            </a:pPr>
            <a:r>
              <a:rPr b="0" lang="en-US" sz="1400" spc="-1" strike="noStrike">
                <a:solidFill>
                  <a:srgbClr val="808080"/>
                </a:solidFill>
                <a:latin typeface="Corbel"/>
                <a:ea typeface="DejaVu Sans"/>
              </a:rPr>
              <a:t>20YY</a:t>
            </a:r>
            <a:endParaRPr b="0" lang="en-US" sz="1400" spc="-1" strike="noStrike">
              <a:latin typeface="Arial"/>
            </a:endParaRPr>
          </a:p>
        </p:txBody>
      </p:sp>
      <p:sp>
        <p:nvSpPr>
          <p:cNvPr id="1020" name="Text Placeholder 10"/>
          <p:cNvSpPr/>
          <p:nvPr/>
        </p:nvSpPr>
        <p:spPr>
          <a:xfrm>
            <a:off x="262296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DEC</a:t>
            </a:r>
            <a:endParaRPr b="0" lang="en-US" sz="1200" spc="-1" strike="noStrike">
              <a:latin typeface="Arial"/>
            </a:endParaRPr>
          </a:p>
        </p:txBody>
      </p:sp>
      <p:sp>
        <p:nvSpPr>
          <p:cNvPr id="1021" name="Text Placeholder 11"/>
          <p:cNvSpPr/>
          <p:nvPr/>
        </p:nvSpPr>
        <p:spPr>
          <a:xfrm>
            <a:off x="312804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JAN</a:t>
            </a:r>
            <a:endParaRPr b="0" lang="en-US" sz="1200" spc="-1" strike="noStrike">
              <a:latin typeface="Arial"/>
            </a:endParaRPr>
          </a:p>
        </p:txBody>
      </p:sp>
      <p:sp>
        <p:nvSpPr>
          <p:cNvPr id="1022" name="Text Placeholder 12"/>
          <p:cNvSpPr/>
          <p:nvPr/>
        </p:nvSpPr>
        <p:spPr>
          <a:xfrm>
            <a:off x="363348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FEB</a:t>
            </a:r>
            <a:endParaRPr b="0" lang="en-US" sz="1200" spc="-1" strike="noStrike">
              <a:latin typeface="Arial"/>
            </a:endParaRPr>
          </a:p>
        </p:txBody>
      </p:sp>
      <p:sp>
        <p:nvSpPr>
          <p:cNvPr id="1023" name="Text Placeholder 13"/>
          <p:cNvSpPr/>
          <p:nvPr/>
        </p:nvSpPr>
        <p:spPr>
          <a:xfrm>
            <a:off x="514944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MAY</a:t>
            </a:r>
            <a:endParaRPr b="0" lang="en-US" sz="1200" spc="-1" strike="noStrike">
              <a:latin typeface="Arial"/>
            </a:endParaRPr>
          </a:p>
        </p:txBody>
      </p:sp>
      <p:sp>
        <p:nvSpPr>
          <p:cNvPr id="1024" name="Text Placeholder 14"/>
          <p:cNvSpPr/>
          <p:nvPr/>
        </p:nvSpPr>
        <p:spPr>
          <a:xfrm>
            <a:off x="413892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MAR</a:t>
            </a:r>
            <a:endParaRPr b="0" lang="en-US" sz="1200" spc="-1" strike="noStrike">
              <a:latin typeface="Arial"/>
            </a:endParaRPr>
          </a:p>
        </p:txBody>
      </p:sp>
      <p:sp>
        <p:nvSpPr>
          <p:cNvPr id="1025" name="Text Placeholder 15"/>
          <p:cNvSpPr/>
          <p:nvPr/>
        </p:nvSpPr>
        <p:spPr>
          <a:xfrm>
            <a:off x="464400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APR</a:t>
            </a:r>
            <a:endParaRPr b="0" lang="en-US" sz="1200" spc="-1" strike="noStrike">
              <a:latin typeface="Arial"/>
            </a:endParaRPr>
          </a:p>
        </p:txBody>
      </p:sp>
      <p:sp>
        <p:nvSpPr>
          <p:cNvPr id="1026" name="Text Placeholder 16"/>
          <p:cNvSpPr/>
          <p:nvPr/>
        </p:nvSpPr>
        <p:spPr>
          <a:xfrm>
            <a:off x="565452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JUN</a:t>
            </a:r>
            <a:endParaRPr b="0" lang="en-US" sz="1200" spc="-1" strike="noStrike">
              <a:latin typeface="Arial"/>
            </a:endParaRPr>
          </a:p>
        </p:txBody>
      </p:sp>
      <p:sp>
        <p:nvSpPr>
          <p:cNvPr id="1027" name="Text Placeholder 17"/>
          <p:cNvSpPr/>
          <p:nvPr/>
        </p:nvSpPr>
        <p:spPr>
          <a:xfrm>
            <a:off x="615996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JUL</a:t>
            </a:r>
            <a:endParaRPr b="0" lang="en-US" sz="1200" spc="-1" strike="noStrike">
              <a:latin typeface="Arial"/>
            </a:endParaRPr>
          </a:p>
        </p:txBody>
      </p:sp>
      <p:sp>
        <p:nvSpPr>
          <p:cNvPr id="1028" name="Text Placeholder 18"/>
          <p:cNvSpPr/>
          <p:nvPr/>
        </p:nvSpPr>
        <p:spPr>
          <a:xfrm>
            <a:off x="666540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AUG</a:t>
            </a:r>
            <a:endParaRPr b="0" lang="en-US" sz="1200" spc="-1" strike="noStrike">
              <a:latin typeface="Arial"/>
            </a:endParaRPr>
          </a:p>
        </p:txBody>
      </p:sp>
      <p:sp>
        <p:nvSpPr>
          <p:cNvPr id="1029" name="Text Placeholder 19"/>
          <p:cNvSpPr/>
          <p:nvPr/>
        </p:nvSpPr>
        <p:spPr>
          <a:xfrm>
            <a:off x="717048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SEP</a:t>
            </a:r>
            <a:endParaRPr b="0" lang="en-US" sz="1200" spc="-1" strike="noStrike">
              <a:latin typeface="Arial"/>
            </a:endParaRPr>
          </a:p>
        </p:txBody>
      </p:sp>
      <p:sp>
        <p:nvSpPr>
          <p:cNvPr id="1030" name="Text Placeholder 20"/>
          <p:cNvSpPr/>
          <p:nvPr/>
        </p:nvSpPr>
        <p:spPr>
          <a:xfrm>
            <a:off x="767592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OCT</a:t>
            </a:r>
            <a:endParaRPr b="0" lang="en-US" sz="1200" spc="-1" strike="noStrike">
              <a:latin typeface="Arial"/>
            </a:endParaRPr>
          </a:p>
        </p:txBody>
      </p:sp>
      <p:sp>
        <p:nvSpPr>
          <p:cNvPr id="1031" name="Text Placeholder 21"/>
          <p:cNvSpPr/>
          <p:nvPr/>
        </p:nvSpPr>
        <p:spPr>
          <a:xfrm>
            <a:off x="818136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NOV</a:t>
            </a:r>
            <a:endParaRPr b="0" lang="en-US" sz="1200" spc="-1" strike="noStrike">
              <a:latin typeface="Arial"/>
            </a:endParaRPr>
          </a:p>
        </p:txBody>
      </p:sp>
      <p:sp>
        <p:nvSpPr>
          <p:cNvPr id="1032" name="Text Placeholder 22"/>
          <p:cNvSpPr/>
          <p:nvPr/>
        </p:nvSpPr>
        <p:spPr>
          <a:xfrm>
            <a:off x="868644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DEC</a:t>
            </a:r>
            <a:endParaRPr b="0" lang="en-US" sz="1200" spc="-1" strike="noStrike">
              <a:latin typeface="Arial"/>
            </a:endParaRPr>
          </a:p>
        </p:txBody>
      </p:sp>
      <p:sp>
        <p:nvSpPr>
          <p:cNvPr id="1033" name="Text Placeholder 23"/>
          <p:cNvSpPr/>
          <p:nvPr/>
        </p:nvSpPr>
        <p:spPr>
          <a:xfrm>
            <a:off x="919188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JAN</a:t>
            </a:r>
            <a:endParaRPr b="0" lang="en-US" sz="1200" spc="-1" strike="noStrike">
              <a:latin typeface="Arial"/>
            </a:endParaRPr>
          </a:p>
        </p:txBody>
      </p:sp>
      <p:sp>
        <p:nvSpPr>
          <p:cNvPr id="1034" name="Text Placeholder 24"/>
          <p:cNvSpPr/>
          <p:nvPr/>
        </p:nvSpPr>
        <p:spPr>
          <a:xfrm>
            <a:off x="969696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FEB</a:t>
            </a:r>
            <a:endParaRPr b="0" lang="en-US" sz="1200" spc="-1" strike="noStrike">
              <a:latin typeface="Arial"/>
            </a:endParaRPr>
          </a:p>
        </p:txBody>
      </p:sp>
      <p:sp>
        <p:nvSpPr>
          <p:cNvPr id="1035" name="Text Placeholder 25"/>
          <p:cNvSpPr/>
          <p:nvPr/>
        </p:nvSpPr>
        <p:spPr>
          <a:xfrm>
            <a:off x="1121292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MAY</a:t>
            </a:r>
            <a:endParaRPr b="0" lang="en-US" sz="1200" spc="-1" strike="noStrike">
              <a:latin typeface="Arial"/>
            </a:endParaRPr>
          </a:p>
        </p:txBody>
      </p:sp>
      <p:sp>
        <p:nvSpPr>
          <p:cNvPr id="1036" name="Text Placeholder 26"/>
          <p:cNvSpPr/>
          <p:nvPr/>
        </p:nvSpPr>
        <p:spPr>
          <a:xfrm>
            <a:off x="1020240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MAR</a:t>
            </a:r>
            <a:endParaRPr b="0" lang="en-US" sz="1200" spc="-1" strike="noStrike">
              <a:latin typeface="Arial"/>
            </a:endParaRPr>
          </a:p>
        </p:txBody>
      </p:sp>
      <p:sp>
        <p:nvSpPr>
          <p:cNvPr id="1037" name="Text Placeholder 27"/>
          <p:cNvSpPr/>
          <p:nvPr/>
        </p:nvSpPr>
        <p:spPr>
          <a:xfrm>
            <a:off x="10707840" y="3597480"/>
            <a:ext cx="376200" cy="1998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APR</a:t>
            </a:r>
            <a:endParaRPr b="0" lang="en-US" sz="1200" spc="-1" strike="noStrike">
              <a:latin typeface="Arial"/>
            </a:endParaRPr>
          </a:p>
        </p:txBody>
      </p:sp>
      <p:sp>
        <p:nvSpPr>
          <p:cNvPr id="1038" name="Text Placeholder 28"/>
          <p:cNvSpPr/>
          <p:nvPr/>
        </p:nvSpPr>
        <p:spPr>
          <a:xfrm>
            <a:off x="627480" y="2190600"/>
            <a:ext cx="1792080" cy="560160"/>
          </a:xfrm>
          <a:prstGeom prst="rect">
            <a:avLst/>
          </a:prstGeom>
          <a:noFill/>
          <a:ln w="3240">
            <a:solidFill>
              <a:srgbClr val="808080">
                <a:alpha val="52000"/>
              </a:srgbClr>
            </a:solidFill>
            <a:round/>
          </a:ln>
        </p:spPr>
        <p:style>
          <a:lnRef idx="0"/>
          <a:fillRef idx="0"/>
          <a:effectRef idx="0"/>
          <a:fontRef idx="minor"/>
        </p:style>
        <p:txBody>
          <a:bodyPr lIns="0" rIns="0" tIns="36000" bIns="0">
            <a:noAutofit/>
          </a:bodyPr>
          <a:p>
            <a:pPr algn="ctr">
              <a:lnSpc>
                <a:spcPct val="90000"/>
              </a:lnSpc>
              <a:spcBef>
                <a:spcPts val="1001"/>
              </a:spcBef>
              <a:tabLst>
                <a:tab algn="l" pos="0"/>
              </a:tabLst>
            </a:pPr>
            <a:r>
              <a:rPr b="0" lang="en-US" sz="1600" spc="-1" strike="noStrike">
                <a:solidFill>
                  <a:srgbClr val="ffffff"/>
                </a:solidFill>
                <a:latin typeface="Corbel"/>
                <a:ea typeface="DejaVu Sans"/>
              </a:rPr>
              <a:t>Trials</a:t>
            </a:r>
            <a:endParaRPr b="0" lang="en-US" sz="1600" spc="-1" strike="noStrike">
              <a:latin typeface="Arial"/>
            </a:endParaRPr>
          </a:p>
        </p:txBody>
      </p:sp>
      <p:sp>
        <p:nvSpPr>
          <p:cNvPr id="1039" name="Text Placeholder 29"/>
          <p:cNvSpPr/>
          <p:nvPr/>
        </p:nvSpPr>
        <p:spPr>
          <a:xfrm>
            <a:off x="679320" y="2504880"/>
            <a:ext cx="1688760" cy="22284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Month, 20YY</a:t>
            </a:r>
            <a:endParaRPr b="0" lang="en-US" sz="1200" spc="-1" strike="noStrike">
              <a:latin typeface="Arial"/>
            </a:endParaRPr>
          </a:p>
        </p:txBody>
      </p:sp>
      <p:sp>
        <p:nvSpPr>
          <p:cNvPr id="1040" name="Slide Number Placeholder 2"/>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2B0DB097-1CF3-4390-8F81-A388AD7C9B33}" type="slidenum">
              <a:rPr b="0" lang="en-US" sz="900" spc="-1" strike="noStrike">
                <a:solidFill>
                  <a:srgbClr val="ffffff"/>
                </a:solidFill>
                <a:latin typeface="Corbel"/>
                <a:ea typeface="DejaVu Sans"/>
              </a:rPr>
              <a:t>&lt;number&gt;</a:t>
            </a:fld>
            <a:endParaRPr b="0" lang="en-US" sz="900" spc="-1" strike="noStrike">
              <a:latin typeface="Arial"/>
            </a:endParaRPr>
          </a:p>
        </p:txBody>
      </p:sp>
      <p:sp>
        <p:nvSpPr>
          <p:cNvPr id="1041" name="Text Placeholder 28"/>
          <p:cNvSpPr/>
          <p:nvPr/>
        </p:nvSpPr>
        <p:spPr>
          <a:xfrm>
            <a:off x="1936080" y="4925520"/>
            <a:ext cx="1792080" cy="560160"/>
          </a:xfrm>
          <a:prstGeom prst="rect">
            <a:avLst/>
          </a:prstGeom>
          <a:noFill/>
          <a:ln w="3175">
            <a:solidFill>
              <a:srgbClr val="808080">
                <a:alpha val="52000"/>
              </a:srgbClr>
            </a:solidFill>
            <a:round/>
          </a:ln>
        </p:spPr>
        <p:style>
          <a:lnRef idx="0"/>
          <a:fillRef idx="0"/>
          <a:effectRef idx="0"/>
          <a:fontRef idx="minor"/>
        </p:style>
        <p:txBody>
          <a:bodyPr lIns="0" rIns="0" tIns="36000" bIns="0">
            <a:noAutofit/>
          </a:bodyPr>
          <a:p>
            <a:pPr algn="ctr">
              <a:lnSpc>
                <a:spcPct val="90000"/>
              </a:lnSpc>
              <a:spcBef>
                <a:spcPts val="1001"/>
              </a:spcBef>
              <a:tabLst>
                <a:tab algn="l" pos="0"/>
              </a:tabLst>
            </a:pPr>
            <a:r>
              <a:rPr b="0" lang="en-US" sz="1600" spc="-1" strike="noStrike">
                <a:solidFill>
                  <a:srgbClr val="ffffff"/>
                </a:solidFill>
                <a:latin typeface="Corbel"/>
                <a:ea typeface="DejaVu Sans"/>
              </a:rPr>
              <a:t>Legislation</a:t>
            </a:r>
            <a:endParaRPr b="0" lang="en-US" sz="1600" spc="-1" strike="noStrike">
              <a:latin typeface="Arial"/>
            </a:endParaRPr>
          </a:p>
        </p:txBody>
      </p:sp>
      <p:sp>
        <p:nvSpPr>
          <p:cNvPr id="1042" name="Text Placeholder 29"/>
          <p:cNvSpPr/>
          <p:nvPr/>
        </p:nvSpPr>
        <p:spPr>
          <a:xfrm>
            <a:off x="1987920" y="5239800"/>
            <a:ext cx="1688760" cy="22284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Month, 20YY</a:t>
            </a:r>
            <a:endParaRPr b="0" lang="en-US" sz="1200" spc="-1" strike="noStrike">
              <a:latin typeface="Arial"/>
            </a:endParaRPr>
          </a:p>
        </p:txBody>
      </p:sp>
      <p:sp>
        <p:nvSpPr>
          <p:cNvPr id="1043" name="Text Placeholder 28"/>
          <p:cNvSpPr/>
          <p:nvPr/>
        </p:nvSpPr>
        <p:spPr>
          <a:xfrm>
            <a:off x="4923000" y="2190600"/>
            <a:ext cx="1792080" cy="560160"/>
          </a:xfrm>
          <a:prstGeom prst="rect">
            <a:avLst/>
          </a:prstGeom>
          <a:noFill/>
          <a:ln w="3175">
            <a:solidFill>
              <a:srgbClr val="808080">
                <a:alpha val="52000"/>
              </a:srgbClr>
            </a:solidFill>
            <a:round/>
          </a:ln>
        </p:spPr>
        <p:style>
          <a:lnRef idx="0"/>
          <a:fillRef idx="0"/>
          <a:effectRef idx="0"/>
          <a:fontRef idx="minor"/>
        </p:style>
        <p:txBody>
          <a:bodyPr lIns="0" rIns="0" tIns="36000" bIns="0">
            <a:noAutofit/>
          </a:bodyPr>
          <a:p>
            <a:pPr algn="ctr">
              <a:lnSpc>
                <a:spcPct val="90000"/>
              </a:lnSpc>
              <a:spcBef>
                <a:spcPts val="1001"/>
              </a:spcBef>
              <a:tabLst>
                <a:tab algn="l" pos="0"/>
              </a:tabLst>
            </a:pPr>
            <a:r>
              <a:rPr b="0" lang="en-US" sz="1600" spc="-1" strike="noStrike">
                <a:solidFill>
                  <a:srgbClr val="ffffff"/>
                </a:solidFill>
                <a:latin typeface="Corbel"/>
                <a:ea typeface="DejaVu Sans"/>
              </a:rPr>
              <a:t>Marketing</a:t>
            </a:r>
            <a:endParaRPr b="0" lang="en-US" sz="1600" spc="-1" strike="noStrike">
              <a:latin typeface="Arial"/>
            </a:endParaRPr>
          </a:p>
        </p:txBody>
      </p:sp>
      <p:sp>
        <p:nvSpPr>
          <p:cNvPr id="1044" name="Text Placeholder 29"/>
          <p:cNvSpPr/>
          <p:nvPr/>
        </p:nvSpPr>
        <p:spPr>
          <a:xfrm>
            <a:off x="4974840" y="2504880"/>
            <a:ext cx="1688760" cy="22284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Month, 20YY</a:t>
            </a:r>
            <a:endParaRPr b="0" lang="en-US" sz="1200" spc="-1" strike="noStrike">
              <a:latin typeface="Arial"/>
            </a:endParaRPr>
          </a:p>
        </p:txBody>
      </p:sp>
      <p:sp>
        <p:nvSpPr>
          <p:cNvPr id="1045" name="Text Placeholder 28"/>
          <p:cNvSpPr/>
          <p:nvPr/>
        </p:nvSpPr>
        <p:spPr>
          <a:xfrm>
            <a:off x="6469560" y="4925520"/>
            <a:ext cx="1792080" cy="560160"/>
          </a:xfrm>
          <a:prstGeom prst="rect">
            <a:avLst/>
          </a:prstGeom>
          <a:noFill/>
          <a:ln w="3175">
            <a:solidFill>
              <a:srgbClr val="808080">
                <a:alpha val="52000"/>
              </a:srgbClr>
            </a:solidFill>
            <a:round/>
          </a:ln>
        </p:spPr>
        <p:style>
          <a:lnRef idx="0"/>
          <a:fillRef idx="0"/>
          <a:effectRef idx="0"/>
          <a:fontRef idx="minor"/>
        </p:style>
        <p:txBody>
          <a:bodyPr lIns="0" rIns="0" tIns="36000" bIns="0">
            <a:noAutofit/>
          </a:bodyPr>
          <a:p>
            <a:pPr algn="ctr">
              <a:lnSpc>
                <a:spcPct val="90000"/>
              </a:lnSpc>
              <a:spcBef>
                <a:spcPts val="1001"/>
              </a:spcBef>
              <a:tabLst>
                <a:tab algn="l" pos="0"/>
              </a:tabLst>
            </a:pPr>
            <a:r>
              <a:rPr b="0" lang="en-US" sz="1600" spc="-1" strike="noStrike">
                <a:solidFill>
                  <a:srgbClr val="ffffff"/>
                </a:solidFill>
                <a:latin typeface="Corbel"/>
                <a:ea typeface="DejaVu Sans"/>
              </a:rPr>
              <a:t>Investment</a:t>
            </a:r>
            <a:endParaRPr b="0" lang="en-US" sz="1600" spc="-1" strike="noStrike">
              <a:latin typeface="Arial"/>
            </a:endParaRPr>
          </a:p>
        </p:txBody>
      </p:sp>
      <p:sp>
        <p:nvSpPr>
          <p:cNvPr id="1046" name="Text Placeholder 29"/>
          <p:cNvSpPr/>
          <p:nvPr/>
        </p:nvSpPr>
        <p:spPr>
          <a:xfrm>
            <a:off x="6521040" y="5239800"/>
            <a:ext cx="1688760" cy="22284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Month, 20YY</a:t>
            </a:r>
            <a:endParaRPr b="0" lang="en-US" sz="1200" spc="-1" strike="noStrike">
              <a:latin typeface="Arial"/>
            </a:endParaRPr>
          </a:p>
        </p:txBody>
      </p:sp>
      <p:sp>
        <p:nvSpPr>
          <p:cNvPr id="1047" name="Text Placeholder 28"/>
          <p:cNvSpPr/>
          <p:nvPr/>
        </p:nvSpPr>
        <p:spPr>
          <a:xfrm>
            <a:off x="8513640" y="4925520"/>
            <a:ext cx="1792080" cy="560160"/>
          </a:xfrm>
          <a:prstGeom prst="rect">
            <a:avLst/>
          </a:prstGeom>
          <a:noFill/>
          <a:ln w="3175">
            <a:solidFill>
              <a:srgbClr val="808080">
                <a:alpha val="52000"/>
              </a:srgbClr>
            </a:solidFill>
            <a:round/>
          </a:ln>
        </p:spPr>
        <p:style>
          <a:lnRef idx="0"/>
          <a:fillRef idx="0"/>
          <a:effectRef idx="0"/>
          <a:fontRef idx="minor"/>
        </p:style>
        <p:txBody>
          <a:bodyPr lIns="0" rIns="0" tIns="36000" bIns="0">
            <a:noAutofit/>
          </a:bodyPr>
          <a:p>
            <a:pPr algn="ctr">
              <a:lnSpc>
                <a:spcPct val="90000"/>
              </a:lnSpc>
              <a:spcBef>
                <a:spcPts val="1001"/>
              </a:spcBef>
              <a:tabLst>
                <a:tab algn="l" pos="0"/>
              </a:tabLst>
            </a:pPr>
            <a:r>
              <a:rPr b="0" lang="en-US" sz="1600" spc="-1" strike="noStrike">
                <a:solidFill>
                  <a:srgbClr val="ffffff"/>
                </a:solidFill>
                <a:latin typeface="Corbel"/>
                <a:ea typeface="DejaVu Sans"/>
              </a:rPr>
              <a:t>Procurement</a:t>
            </a:r>
            <a:endParaRPr b="0" lang="en-US" sz="1600" spc="-1" strike="noStrike">
              <a:latin typeface="Arial"/>
            </a:endParaRPr>
          </a:p>
        </p:txBody>
      </p:sp>
      <p:sp>
        <p:nvSpPr>
          <p:cNvPr id="1048" name="Text Placeholder 29"/>
          <p:cNvSpPr/>
          <p:nvPr/>
        </p:nvSpPr>
        <p:spPr>
          <a:xfrm>
            <a:off x="8565480" y="5239800"/>
            <a:ext cx="1688760" cy="22284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Month, 20YY</a:t>
            </a:r>
            <a:endParaRPr b="0" lang="en-US" sz="1200" spc="-1" strike="noStrike">
              <a:latin typeface="Arial"/>
            </a:endParaRPr>
          </a:p>
        </p:txBody>
      </p:sp>
      <p:sp>
        <p:nvSpPr>
          <p:cNvPr id="1049" name="Text Placeholder 28"/>
          <p:cNvSpPr/>
          <p:nvPr/>
        </p:nvSpPr>
        <p:spPr>
          <a:xfrm>
            <a:off x="9797040" y="2190600"/>
            <a:ext cx="1792080" cy="560160"/>
          </a:xfrm>
          <a:prstGeom prst="rect">
            <a:avLst/>
          </a:prstGeom>
          <a:noFill/>
          <a:ln w="3175">
            <a:solidFill>
              <a:srgbClr val="808080">
                <a:alpha val="52000"/>
              </a:srgbClr>
            </a:solidFill>
            <a:round/>
          </a:ln>
        </p:spPr>
        <p:style>
          <a:lnRef idx="0"/>
          <a:fillRef idx="0"/>
          <a:effectRef idx="0"/>
          <a:fontRef idx="minor"/>
        </p:style>
        <p:txBody>
          <a:bodyPr lIns="0" rIns="0" tIns="36000" bIns="0">
            <a:noAutofit/>
          </a:bodyPr>
          <a:p>
            <a:pPr algn="ctr">
              <a:lnSpc>
                <a:spcPct val="90000"/>
              </a:lnSpc>
              <a:spcBef>
                <a:spcPts val="1001"/>
              </a:spcBef>
              <a:tabLst>
                <a:tab algn="l" pos="0"/>
              </a:tabLst>
            </a:pPr>
            <a:r>
              <a:rPr b="0" lang="en-US" sz="1600" spc="-1" strike="noStrike">
                <a:solidFill>
                  <a:srgbClr val="ffffff"/>
                </a:solidFill>
                <a:latin typeface="Corbel"/>
                <a:ea typeface="DejaVu Sans"/>
              </a:rPr>
              <a:t>Launch</a:t>
            </a:r>
            <a:endParaRPr b="0" lang="en-US" sz="1600" spc="-1" strike="noStrike">
              <a:latin typeface="Arial"/>
            </a:endParaRPr>
          </a:p>
        </p:txBody>
      </p:sp>
      <p:sp>
        <p:nvSpPr>
          <p:cNvPr id="1050" name="Text Placeholder 29"/>
          <p:cNvSpPr/>
          <p:nvPr/>
        </p:nvSpPr>
        <p:spPr>
          <a:xfrm>
            <a:off x="9848520" y="2504880"/>
            <a:ext cx="1688760" cy="22284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200" spc="-1" strike="noStrike">
                <a:solidFill>
                  <a:srgbClr val="808080"/>
                </a:solidFill>
                <a:latin typeface="Corbel"/>
                <a:ea typeface="DejaVu Sans"/>
              </a:rPr>
              <a:t>Month, 20YY</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1" name="Title 1"/>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Financials</a:t>
            </a:r>
            <a:endParaRPr b="0" lang="en-US" sz="3200" spc="-1" strike="noStrike">
              <a:latin typeface="Arial"/>
            </a:endParaRPr>
          </a:p>
        </p:txBody>
      </p:sp>
      <p:graphicFrame>
        <p:nvGraphicFramePr>
          <p:cNvPr id="1052" name="Table 4"/>
          <p:cNvGraphicFramePr/>
          <p:nvPr/>
        </p:nvGraphicFramePr>
        <p:xfrm>
          <a:off x="601560" y="991440"/>
          <a:ext cx="10894320" cy="5503320"/>
        </p:xfrm>
        <a:graphic>
          <a:graphicData uri="http://schemas.openxmlformats.org/drawingml/2006/table">
            <a:tbl>
              <a:tblPr/>
              <a:tblGrid>
                <a:gridCol w="2178720"/>
                <a:gridCol w="2728440"/>
                <a:gridCol w="2728440"/>
                <a:gridCol w="2555280"/>
                <a:gridCol w="703800"/>
              </a:tblGrid>
              <a:tr h="334440">
                <a:tc>
                  <a:tcPr marL="288000" marR="91440">
                    <a:lnL w="2880">
                      <a:solidFill>
                        <a:srgbClr val="d9d9d9"/>
                      </a:solidFill>
                    </a:lnL>
                    <a:lnR w="2880">
                      <a:solidFill>
                        <a:srgbClr val="d9d9d9"/>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1" lang="en-US" sz="1400" spc="-1" strike="noStrike">
                          <a:solidFill>
                            <a:srgbClr val="ffffff"/>
                          </a:solidFill>
                          <a:latin typeface="Corbel"/>
                        </a:rPr>
                        <a:t>Year 1</a:t>
                      </a:r>
                      <a:endParaRPr b="0" lang="en-US" sz="1400" spc="-1" strike="noStrike">
                        <a:latin typeface="Arial"/>
                      </a:endParaRPr>
                    </a:p>
                  </a:txBody>
                  <a:tcPr marL="91440" marR="91440">
                    <a:lnL w="2880">
                      <a:solidFill>
                        <a:srgbClr val="d9d9d9"/>
                      </a:solidFill>
                    </a:lnL>
                    <a:lnR w="2880">
                      <a:solidFill>
                        <a:srgbClr val="000000"/>
                      </a:solidFill>
                    </a:lnR>
                    <a:lnT w="2880">
                      <a:solidFill>
                        <a:srgbClr val="000000"/>
                      </a:solidFill>
                    </a:lnT>
                    <a:lnB w="2880">
                      <a:solidFill>
                        <a:srgbClr val="bfbfbf"/>
                      </a:solidFill>
                    </a:lnB>
                    <a:solidFill>
                      <a:srgbClr val="000000"/>
                    </a:solidFill>
                  </a:tcPr>
                </a:tc>
                <a:tc>
                  <a:txBody>
                    <a:bodyPr>
                      <a:noAutofit/>
                    </a:bodyPr>
                    <a:p>
                      <a:pPr algn="r">
                        <a:lnSpc>
                          <a:spcPct val="100000"/>
                        </a:lnSpc>
                      </a:pPr>
                      <a:r>
                        <a:rPr b="1" lang="en-US" sz="1400" spc="-1" strike="noStrike">
                          <a:solidFill>
                            <a:srgbClr val="ffffff"/>
                          </a:solidFill>
                          <a:latin typeface="Corbel"/>
                        </a:rPr>
                        <a:t>Year 2</a:t>
                      </a:r>
                      <a:endParaRPr b="0" lang="en-US" sz="1400" spc="-1" strike="noStrike">
                        <a:latin typeface="Arial"/>
                      </a:endParaRPr>
                    </a:p>
                  </a:txBody>
                  <a:tcPr marL="91440" marR="91440">
                    <a:lnL w="2880">
                      <a:solidFill>
                        <a:srgbClr val="000000"/>
                      </a:solidFill>
                    </a:lnL>
                    <a:lnR w="2880">
                      <a:solidFill>
                        <a:srgbClr val="000000"/>
                      </a:solidFill>
                    </a:lnR>
                    <a:lnT w="2880">
                      <a:solidFill>
                        <a:srgbClr val="000000"/>
                      </a:solidFill>
                    </a:lnT>
                    <a:lnB w="2880">
                      <a:solidFill>
                        <a:srgbClr val="bfbfbf"/>
                      </a:solidFill>
                    </a:lnB>
                    <a:solidFill>
                      <a:srgbClr val="000000"/>
                    </a:solidFill>
                  </a:tcPr>
                </a:tc>
                <a:tc>
                  <a:txBody>
                    <a:bodyPr>
                      <a:noAutofit/>
                    </a:bodyPr>
                    <a:p>
                      <a:pPr algn="r">
                        <a:lnSpc>
                          <a:spcPct val="100000"/>
                        </a:lnSpc>
                      </a:pPr>
                      <a:r>
                        <a:rPr b="1" lang="en-US" sz="1400" spc="-1" strike="noStrike">
                          <a:solidFill>
                            <a:srgbClr val="ffffff"/>
                          </a:solidFill>
                          <a:latin typeface="Corbel"/>
                        </a:rPr>
                        <a:t>Year 3</a:t>
                      </a:r>
                      <a:endParaRPr b="0" lang="en-US" sz="1400" spc="-1" strike="noStrike">
                        <a:latin typeface="Arial"/>
                      </a:endParaRPr>
                    </a:p>
                  </a:txBody>
                  <a:tcPr marL="91440" marR="91440">
                    <a:lnL w="2880">
                      <a:solidFill>
                        <a:srgbClr val="000000"/>
                      </a:solidFill>
                    </a:lnL>
                    <a:lnR w="2880">
                      <a:solidFill>
                        <a:srgbClr val="000000"/>
                      </a:solidFill>
                    </a:lnR>
                    <a:lnT w="2880">
                      <a:solidFill>
                        <a:srgbClr val="000000"/>
                      </a:solidFill>
                    </a:lnT>
                    <a:lnB w="2880">
                      <a:solidFill>
                        <a:srgbClr val="bfbfbf"/>
                      </a:solidFill>
                    </a:lnB>
                    <a:solidFill>
                      <a:srgbClr val="000000"/>
                    </a:solidFill>
                  </a:tcPr>
                </a:tc>
                <a:tc>
                  <a:tcPr marL="91440" marR="91440">
                    <a:lnL w="2880">
                      <a:solidFill>
                        <a:srgbClr val="000000"/>
                      </a:solidFill>
                    </a:lnL>
                    <a:lnR w="12240">
                      <a:noFill/>
                    </a:lnR>
                    <a:lnT w="12240">
                      <a:noFill/>
                    </a:lnT>
                    <a:lnB w="2880">
                      <a:noFill/>
                    </a:lnB>
                    <a:noFill/>
                  </a:tcPr>
                </a:tc>
              </a:tr>
              <a:tr h="334440">
                <a:tc>
                  <a:txBody>
                    <a:bodyPr lIns="288000">
                      <a:noAutofit/>
                    </a:bodyPr>
                    <a:p>
                      <a:pPr>
                        <a:lnSpc>
                          <a:spcPct val="100000"/>
                        </a:lnSpc>
                      </a:pPr>
                      <a:r>
                        <a:rPr b="0" lang="en-US" sz="1400" spc="-1" strike="noStrike">
                          <a:solidFill>
                            <a:srgbClr val="a6a6a6"/>
                          </a:solidFill>
                          <a:latin typeface="Corbel"/>
                        </a:rPr>
                        <a:t>Detailers</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0" lang="en-US" sz="1400" spc="-1" strike="noStrike">
                          <a:solidFill>
                            <a:srgbClr val="a6a6a6"/>
                          </a:solidFill>
                          <a:latin typeface="Corbel"/>
                        </a:rPr>
                        <a:t>5,000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40,000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160,000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cPr marL="91440" marR="91440">
                    <a:lnL w="2880">
                      <a:solidFill>
                        <a:srgbClr val="bfbfbf"/>
                      </a:solidFill>
                    </a:lnL>
                    <a:lnR w="2880">
                      <a:noFill/>
                    </a:lnR>
                    <a:lnT w="2880">
                      <a:noFill/>
                    </a:lnT>
                    <a:lnB w="2880">
                      <a:noFill/>
                    </a:lnB>
                    <a:noFill/>
                  </a:tcPr>
                </a:tc>
              </a:tr>
              <a:tr h="334440">
                <a:tc>
                  <a:txBody>
                    <a:bodyPr lIns="288000">
                      <a:noAutofit/>
                    </a:bodyPr>
                    <a:p>
                      <a:pPr>
                        <a:lnSpc>
                          <a:spcPct val="100000"/>
                        </a:lnSpc>
                      </a:pPr>
                      <a:r>
                        <a:rPr b="0" lang="en-US" sz="1400" spc="-1" strike="noStrike">
                          <a:solidFill>
                            <a:srgbClr val="a6a6a6"/>
                          </a:solidFill>
                          <a:latin typeface="Corbel"/>
                        </a:rPr>
                        <a:t>Users</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0" lang="en-US" sz="1400" spc="-1" strike="noStrike">
                          <a:solidFill>
                            <a:srgbClr val="a6a6a6"/>
                          </a:solidFill>
                          <a:latin typeface="Corbel"/>
                        </a:rPr>
                        <a:t>50,000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400,000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1 600,000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cPr marL="91440" marR="91440">
                    <a:lnL w="2880">
                      <a:solidFill>
                        <a:srgbClr val="bfbfbf"/>
                      </a:solidFill>
                    </a:lnL>
                    <a:lnR w="2880">
                      <a:noFill/>
                    </a:lnR>
                    <a:lnT w="2880">
                      <a:noFill/>
                    </a:lnT>
                    <a:lnB w="2880">
                      <a:noFill/>
                    </a:lnB>
                    <a:noFill/>
                  </a:tcPr>
                </a:tc>
              </a:tr>
              <a:tr h="334440">
                <a:tc>
                  <a:txBody>
                    <a:bodyPr lIns="288000">
                      <a:noAutofit/>
                    </a:bodyPr>
                    <a:p>
                      <a:pPr>
                        <a:lnSpc>
                          <a:spcPct val="100000"/>
                        </a:lnSpc>
                      </a:pPr>
                      <a:r>
                        <a:rPr b="0" lang="en-US" sz="1400" spc="-1" strike="noStrike">
                          <a:solidFill>
                            <a:srgbClr val="a6a6a6"/>
                          </a:solidFill>
                          <a:latin typeface="Corbel"/>
                        </a:rPr>
                        <a:t>Sales</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0" lang="en-US" sz="1400" spc="-1" strike="noStrike">
                          <a:solidFill>
                            <a:srgbClr val="a6a6a6"/>
                          </a:solidFill>
                          <a:latin typeface="Corbel"/>
                        </a:rPr>
                        <a:t>500,000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4 000,000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16 000,000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cPr marL="91440" marR="91440">
                    <a:lnL w="2880">
                      <a:solidFill>
                        <a:srgbClr val="bfbfbf"/>
                      </a:solidFill>
                    </a:lnL>
                    <a:lnR w="2880">
                      <a:noFill/>
                    </a:lnR>
                    <a:lnT w="2880">
                      <a:noFill/>
                    </a:lnT>
                    <a:lnB w="2880">
                      <a:noFill/>
                    </a:lnB>
                    <a:noFill/>
                  </a:tcPr>
                </a:tc>
              </a:tr>
              <a:tr h="509400">
                <a:tc>
                  <a:txBody>
                    <a:bodyPr lIns="288000">
                      <a:noAutofit/>
                    </a:bodyPr>
                    <a:p>
                      <a:pPr>
                        <a:lnSpc>
                          <a:spcPct val="100000"/>
                        </a:lnSpc>
                      </a:pPr>
                      <a:r>
                        <a:rPr b="0" lang="en-US" sz="1400" spc="-1" strike="noStrike">
                          <a:solidFill>
                            <a:srgbClr val="a6a6a6"/>
                          </a:solidFill>
                          <a:latin typeface="Corbel"/>
                        </a:rPr>
                        <a:t>Average Price per Sale</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0" lang="en-US" sz="1400" spc="-1" strike="noStrike">
                          <a:solidFill>
                            <a:srgbClr val="a6a6a6"/>
                          </a:solidFill>
                          <a:latin typeface="Corbel"/>
                        </a:rPr>
                        <a:t>75</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80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90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cPr marL="91440" marR="91440">
                    <a:lnL w="2880">
                      <a:solidFill>
                        <a:srgbClr val="bfbfbf"/>
                      </a:solidFill>
                    </a:lnL>
                    <a:lnR w="2880">
                      <a:noFill/>
                    </a:lnR>
                    <a:lnT w="2880">
                      <a:noFill/>
                    </a:lnT>
                    <a:lnB w="2880">
                      <a:noFill/>
                    </a:lnB>
                    <a:noFill/>
                  </a:tcPr>
                </a:tc>
              </a:tr>
              <a:tr h="334440">
                <a:tc>
                  <a:txBody>
                    <a:bodyPr lIns="288000">
                      <a:noAutofit/>
                    </a:bodyPr>
                    <a:p>
                      <a:pPr>
                        <a:lnSpc>
                          <a:spcPct val="100000"/>
                        </a:lnSpc>
                      </a:pPr>
                      <a:r>
                        <a:rPr b="0" lang="en-US" sz="1400" spc="-1" strike="noStrike">
                          <a:solidFill>
                            <a:srgbClr val="a6a6a6"/>
                          </a:solidFill>
                          <a:latin typeface="Corbel"/>
                        </a:rPr>
                        <a:t>Revenue @ 15%</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0" lang="en-US" sz="1400" spc="-1" strike="noStrike">
                          <a:solidFill>
                            <a:srgbClr val="a6a6a6"/>
                          </a:solidFill>
                          <a:latin typeface="Corbel"/>
                        </a:rPr>
                        <a:t>5 625,000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48 000,000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216 000,000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cPr marL="91440" marR="91440">
                    <a:lnL w="2880">
                      <a:solidFill>
                        <a:srgbClr val="bfbfbf"/>
                      </a:solidFill>
                    </a:lnL>
                    <a:lnR w="2880">
                      <a:noFill/>
                    </a:lnR>
                    <a:lnT w="2880">
                      <a:noFill/>
                    </a:lnT>
                    <a:lnB w="2880">
                      <a:noFill/>
                    </a:lnB>
                    <a:noFill/>
                  </a:tcPr>
                </a:tc>
              </a:tr>
              <a:tr h="334440">
                <a:tc>
                  <a:txBody>
                    <a:bodyPr lIns="288000">
                      <a:noAutofit/>
                    </a:bodyPr>
                    <a:p>
                      <a:pPr marL="171360" indent="-169560">
                        <a:lnSpc>
                          <a:spcPct val="100000"/>
                        </a:lnSpc>
                        <a:buClr>
                          <a:srgbClr val="a6a6a6"/>
                        </a:buClr>
                        <a:buFont typeface="Arial"/>
                        <a:buChar char="•"/>
                      </a:pPr>
                      <a:r>
                        <a:rPr b="0" lang="en-US" sz="1400" spc="-1" strike="noStrike">
                          <a:solidFill>
                            <a:srgbClr val="a6a6a6"/>
                          </a:solidFill>
                          <a:latin typeface="Corbel"/>
                        </a:rPr>
                        <a:t>Cost of Revenue</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0" lang="en-US" sz="1400" spc="-1" strike="noStrike">
                          <a:solidFill>
                            <a:srgbClr val="a6a6a6"/>
                          </a:solidFill>
                          <a:latin typeface="Corbel"/>
                        </a:rPr>
                        <a:t>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cPr marL="91440" marR="91440">
                    <a:lnL w="2880">
                      <a:solidFill>
                        <a:srgbClr val="bfbfbf"/>
                      </a:solidFill>
                    </a:lnL>
                    <a:lnR w="2880">
                      <a:noFill/>
                    </a:lnR>
                    <a:lnT w="2880">
                      <a:noFill/>
                    </a:lnT>
                    <a:lnB w="2880">
                      <a:noFill/>
                    </a:lnB>
                    <a:noFill/>
                  </a:tcPr>
                </a:tc>
              </a:tr>
              <a:tr h="334440">
                <a:tc>
                  <a:txBody>
                    <a:bodyPr lIns="288000">
                      <a:noAutofit/>
                    </a:bodyPr>
                    <a:p>
                      <a:pPr>
                        <a:lnSpc>
                          <a:spcPct val="100000"/>
                        </a:lnSpc>
                      </a:pPr>
                      <a:r>
                        <a:rPr b="1" lang="en-US" sz="1400" spc="-1" strike="noStrike">
                          <a:solidFill>
                            <a:srgbClr val="a6a6a6"/>
                          </a:solidFill>
                          <a:latin typeface="Corbel"/>
                        </a:rPr>
                        <a:t>Gross Profit</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1" lang="en-US" sz="1400" spc="-1" strike="noStrike">
                          <a:solidFill>
                            <a:srgbClr val="a6a6a6"/>
                          </a:solidFill>
                          <a:latin typeface="Corbel"/>
                        </a:rPr>
                        <a:t>5 625,000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1" lang="en-US" sz="1400" spc="-1" strike="noStrike">
                          <a:solidFill>
                            <a:srgbClr val="a6a6a6"/>
                          </a:solidFill>
                          <a:latin typeface="Corbel"/>
                        </a:rPr>
                        <a:t>48 000,000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1" lang="en-US" sz="1400" spc="-1" strike="noStrike">
                          <a:solidFill>
                            <a:srgbClr val="a6a6a6"/>
                          </a:solidFill>
                          <a:latin typeface="Corbel"/>
                        </a:rPr>
                        <a:t>216 000,000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cPr marL="91440" marR="91440">
                    <a:lnL w="2880">
                      <a:solidFill>
                        <a:srgbClr val="bfbfbf"/>
                      </a:solidFill>
                    </a:lnL>
                    <a:lnR w="2880">
                      <a:noFill/>
                    </a:lnR>
                    <a:lnT w="2880">
                      <a:noFill/>
                    </a:lnT>
                    <a:lnB w="2880">
                      <a:noFill/>
                    </a:lnB>
                    <a:noFill/>
                  </a:tcPr>
                </a:tc>
              </a:tr>
              <a:tr h="334440">
                <a:tc>
                  <a:txBody>
                    <a:bodyPr lIns="288000">
                      <a:noAutofit/>
                    </a:bodyPr>
                    <a:p>
                      <a:pPr>
                        <a:lnSpc>
                          <a:spcPct val="100000"/>
                        </a:lnSpc>
                      </a:pPr>
                      <a:r>
                        <a:rPr b="0" lang="en-US" sz="1400" spc="-1" strike="noStrike">
                          <a:solidFill>
                            <a:srgbClr val="a6a6a6"/>
                          </a:solidFill>
                          <a:latin typeface="Corbel"/>
                        </a:rPr>
                        <a:t>Expenses</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cPr marL="91440" marR="91440">
                    <a:lnL w="2880">
                      <a:solidFill>
                        <a:srgbClr val="bfbfbf"/>
                      </a:solidFill>
                    </a:lnL>
                    <a:lnR w="2880">
                      <a:solidFill>
                        <a:srgbClr val="bfbfbf"/>
                      </a:solidFill>
                    </a:lnR>
                    <a:lnT w="2880">
                      <a:solidFill>
                        <a:srgbClr val="bfbfbf"/>
                      </a:solidFill>
                    </a:lnT>
                    <a:lnB w="2880">
                      <a:solidFill>
                        <a:srgbClr val="bfbfbf"/>
                      </a:solidFill>
                    </a:lnB>
                    <a:solidFill>
                      <a:srgbClr val="404040">
                        <a:alpha val="36000"/>
                      </a:srgbClr>
                    </a:solidFill>
                  </a:tcPr>
                </a:tc>
                <a:tc>
                  <a:tcPr marL="91440" marR="91440">
                    <a:lnL w="2880">
                      <a:solidFill>
                        <a:srgbClr val="bfbfbf"/>
                      </a:solidFill>
                    </a:lnL>
                    <a:lnR w="2880">
                      <a:solidFill>
                        <a:srgbClr val="bfbfbf"/>
                      </a:solidFill>
                    </a:lnR>
                    <a:lnT w="2880">
                      <a:solidFill>
                        <a:srgbClr val="bfbfbf"/>
                      </a:solidFill>
                    </a:lnT>
                    <a:lnB w="2880">
                      <a:solidFill>
                        <a:srgbClr val="bfbfbf"/>
                      </a:solidFill>
                    </a:lnB>
                    <a:solidFill>
                      <a:srgbClr val="404040">
                        <a:alpha val="36000"/>
                      </a:srgbClr>
                    </a:solidFill>
                  </a:tcPr>
                </a:tc>
                <a:tc>
                  <a:tcPr marL="91440" marR="91440">
                    <a:lnL w="2880">
                      <a:solidFill>
                        <a:srgbClr val="bfbfbf"/>
                      </a:solidFill>
                    </a:lnL>
                    <a:lnR w="2880">
                      <a:solidFill>
                        <a:srgbClr val="bfbfbf"/>
                      </a:solidFill>
                    </a:lnR>
                    <a:lnT w="2880">
                      <a:solidFill>
                        <a:srgbClr val="bfbfbf"/>
                      </a:solidFill>
                    </a:lnT>
                    <a:lnB w="2880">
                      <a:solidFill>
                        <a:srgbClr val="bfbfbf"/>
                      </a:solidFill>
                    </a:lnB>
                    <a:solidFill>
                      <a:srgbClr val="404040">
                        <a:alpha val="36000"/>
                      </a:srgbClr>
                    </a:solidFill>
                  </a:tcPr>
                </a:tc>
                <a:tc>
                  <a:tcPr marL="91440" marR="91440">
                    <a:lnL w="2880">
                      <a:solidFill>
                        <a:srgbClr val="bfbfbf"/>
                      </a:solidFill>
                    </a:lnL>
                    <a:lnR w="2880">
                      <a:noFill/>
                    </a:lnR>
                    <a:lnT w="2880">
                      <a:noFill/>
                    </a:lnT>
                    <a:lnB w="2880">
                      <a:solidFill>
                        <a:srgbClr val="bfbfbf"/>
                      </a:solidFill>
                    </a:lnB>
                    <a:noFill/>
                  </a:tcPr>
                </a:tc>
              </a:tr>
              <a:tr h="334440">
                <a:tc>
                  <a:txBody>
                    <a:bodyPr lIns="288000">
                      <a:noAutofit/>
                    </a:bodyPr>
                    <a:p>
                      <a:pPr marL="171360" indent="-169560">
                        <a:lnSpc>
                          <a:spcPct val="100000"/>
                        </a:lnSpc>
                        <a:buClr>
                          <a:srgbClr val="a6a6a6"/>
                        </a:buClr>
                        <a:buFont typeface="Arial"/>
                        <a:buChar char="•"/>
                      </a:pPr>
                      <a:r>
                        <a:rPr b="0" lang="en-US" sz="1400" spc="-1" strike="noStrike">
                          <a:solidFill>
                            <a:srgbClr val="a6a6a6"/>
                          </a:solidFill>
                          <a:latin typeface="Corbel"/>
                        </a:rPr>
                        <a:t>Sales &amp; Marketing</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0" lang="en-US" sz="1400" spc="-1" strike="noStrike">
                          <a:solidFill>
                            <a:srgbClr val="a6a6a6"/>
                          </a:solidFill>
                          <a:latin typeface="Corbel"/>
                        </a:rPr>
                        <a:t>5 062,500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38 400,000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151 200,000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nSpc>
                          <a:spcPct val="100000"/>
                        </a:lnSpc>
                      </a:pPr>
                      <a:r>
                        <a:rPr b="0" lang="en-US" sz="1400" spc="-1" strike="noStrike">
                          <a:solidFill>
                            <a:srgbClr val="a6a6a6"/>
                          </a:solidFill>
                          <a:latin typeface="Corbel"/>
                        </a:rPr>
                        <a:t>70%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noFill/>
                  </a:tcPr>
                </a:tc>
              </a:tr>
              <a:tr h="334440">
                <a:tc>
                  <a:txBody>
                    <a:bodyPr lIns="288000">
                      <a:noAutofit/>
                    </a:bodyPr>
                    <a:p>
                      <a:pPr marL="171360" indent="-169560">
                        <a:lnSpc>
                          <a:spcPct val="100000"/>
                        </a:lnSpc>
                        <a:buClr>
                          <a:srgbClr val="a6a6a6"/>
                        </a:buClr>
                        <a:buFont typeface="Arial"/>
                        <a:buChar char="•"/>
                      </a:pPr>
                      <a:r>
                        <a:rPr b="0" lang="en-US" sz="1400" spc="-1" strike="noStrike">
                          <a:solidFill>
                            <a:srgbClr val="a6a6a6"/>
                          </a:solidFill>
                          <a:latin typeface="Corbel"/>
                        </a:rPr>
                        <a:t>Customer Service</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0" lang="en-US" sz="1400" spc="-1" strike="noStrike">
                          <a:solidFill>
                            <a:srgbClr val="a6a6a6"/>
                          </a:solidFill>
                          <a:latin typeface="Corbel"/>
                        </a:rPr>
                        <a:t>1 687,500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9 600,000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21 600,000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nSpc>
                          <a:spcPct val="100000"/>
                        </a:lnSpc>
                      </a:pPr>
                      <a:r>
                        <a:rPr b="0" lang="en-US" sz="1400" spc="-1" strike="noStrike">
                          <a:solidFill>
                            <a:srgbClr val="a6a6a6"/>
                          </a:solidFill>
                          <a:latin typeface="Corbel"/>
                        </a:rPr>
                        <a:t>10%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noFill/>
                  </a:tcPr>
                </a:tc>
              </a:tr>
              <a:tr h="546120">
                <a:tc>
                  <a:txBody>
                    <a:bodyPr lIns="288000">
                      <a:noAutofit/>
                    </a:bodyPr>
                    <a:p>
                      <a:pPr marL="171360" indent="-169560">
                        <a:lnSpc>
                          <a:spcPct val="100000"/>
                        </a:lnSpc>
                        <a:buClr>
                          <a:srgbClr val="a6a6a6"/>
                        </a:buClr>
                        <a:buFont typeface="Arial"/>
                        <a:buChar char="•"/>
                      </a:pPr>
                      <a:r>
                        <a:rPr b="0" lang="en-US" sz="1400" spc="-1" strike="noStrike">
                          <a:solidFill>
                            <a:srgbClr val="a6a6a6"/>
                          </a:solidFill>
                          <a:latin typeface="Corbel"/>
                        </a:rPr>
                        <a:t>Product Development</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0" lang="en-US" sz="1400" spc="-1" strike="noStrike">
                          <a:solidFill>
                            <a:srgbClr val="a6a6a6"/>
                          </a:solidFill>
                          <a:latin typeface="Corbel"/>
                        </a:rPr>
                        <a:t>562,500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2 400,000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10 800,000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nSpc>
                          <a:spcPct val="100000"/>
                        </a:lnSpc>
                      </a:pPr>
                      <a:r>
                        <a:rPr b="0" lang="en-US" sz="1400" spc="-1" strike="noStrike">
                          <a:solidFill>
                            <a:srgbClr val="a6a6a6"/>
                          </a:solidFill>
                          <a:latin typeface="Corbel"/>
                        </a:rPr>
                        <a:t>5%</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noFill/>
                  </a:tcPr>
                </a:tc>
              </a:tr>
              <a:tr h="334440">
                <a:tc>
                  <a:txBody>
                    <a:bodyPr lIns="288000">
                      <a:noAutofit/>
                    </a:bodyPr>
                    <a:p>
                      <a:pPr marL="171360" indent="-169560">
                        <a:lnSpc>
                          <a:spcPct val="100000"/>
                        </a:lnSpc>
                        <a:buClr>
                          <a:srgbClr val="a6a6a6"/>
                        </a:buClr>
                        <a:buFont typeface="Arial"/>
                        <a:buChar char="•"/>
                      </a:pPr>
                      <a:r>
                        <a:rPr b="0" lang="en-US" sz="1400" spc="-1" strike="noStrike">
                          <a:solidFill>
                            <a:srgbClr val="a6a6a6"/>
                          </a:solidFill>
                          <a:latin typeface="Corbel"/>
                        </a:rPr>
                        <a:t>Research</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0" lang="en-US" sz="1400" spc="-1" strike="noStrike">
                          <a:solidFill>
                            <a:srgbClr val="a6a6a6"/>
                          </a:solidFill>
                          <a:latin typeface="Corbel"/>
                        </a:rPr>
                        <a:t>281,250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2 400,000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0" lang="en-US" sz="1400" spc="-1" strike="noStrike">
                          <a:solidFill>
                            <a:srgbClr val="a6a6a6"/>
                          </a:solidFill>
                          <a:latin typeface="Corbel"/>
                        </a:rPr>
                        <a:t>4 320,000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nSpc>
                          <a:spcPct val="100000"/>
                        </a:lnSpc>
                      </a:pPr>
                      <a:r>
                        <a:rPr b="0" lang="en-US" sz="1400" spc="-1" strike="noStrike">
                          <a:solidFill>
                            <a:srgbClr val="a6a6a6"/>
                          </a:solidFill>
                          <a:latin typeface="Corbel"/>
                        </a:rPr>
                        <a:t>2%</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noFill/>
                  </a:tcPr>
                </a:tc>
              </a:tr>
              <a:tr h="334440">
                <a:tc>
                  <a:txBody>
                    <a:bodyPr lIns="288000">
                      <a:noAutofit/>
                    </a:bodyPr>
                    <a:p>
                      <a:pPr>
                        <a:lnSpc>
                          <a:spcPct val="100000"/>
                        </a:lnSpc>
                      </a:pPr>
                      <a:r>
                        <a:rPr b="1" lang="en-US" sz="1400" spc="-1" strike="noStrike">
                          <a:solidFill>
                            <a:srgbClr val="a6a6a6"/>
                          </a:solidFill>
                          <a:latin typeface="Corbel"/>
                        </a:rPr>
                        <a:t>Total Expenses</a:t>
                      </a:r>
                      <a:endParaRPr b="0" lang="en-US" sz="1400" spc="-1" strike="noStrike">
                        <a:latin typeface="Arial"/>
                      </a:endParaRPr>
                    </a:p>
                  </a:txBody>
                  <a:tcPr marL="288000" marR="91440">
                    <a:lnL w="2880">
                      <a:solidFill>
                        <a:srgbClr val="d9d9d9"/>
                      </a:solidFill>
                    </a:lnL>
                    <a:lnR w="2880">
                      <a:solidFill>
                        <a:srgbClr val="bfbfbf"/>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1" lang="en-US" sz="1400" spc="-1" strike="noStrike">
                          <a:solidFill>
                            <a:srgbClr val="a6a6a6"/>
                          </a:solidFill>
                          <a:latin typeface="Corbel"/>
                        </a:rPr>
                        <a:t>7 593,750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1" lang="en-US" sz="1400" spc="-1" strike="noStrike">
                          <a:solidFill>
                            <a:srgbClr val="a6a6a6"/>
                          </a:solidFill>
                          <a:latin typeface="Corbel"/>
                        </a:rPr>
                        <a:t>52 800,000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xBody>
                    <a:bodyPr>
                      <a:noAutofit/>
                    </a:bodyPr>
                    <a:p>
                      <a:pPr algn="r">
                        <a:lnSpc>
                          <a:spcPct val="100000"/>
                        </a:lnSpc>
                      </a:pPr>
                      <a:r>
                        <a:rPr b="1" lang="en-US" sz="1400" spc="-1" strike="noStrike">
                          <a:solidFill>
                            <a:srgbClr val="a6a6a6"/>
                          </a:solidFill>
                          <a:latin typeface="Corbel"/>
                        </a:rPr>
                        <a:t>187 920,000</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solidFill>
                      <a:srgbClr val="0d0d0d"/>
                    </a:solidFill>
                  </a:tcPr>
                </a:tc>
                <a:tc>
                  <a:tcPr marL="91440" marR="91440">
                    <a:lnL w="2880">
                      <a:solidFill>
                        <a:srgbClr val="bfbfbf"/>
                      </a:solidFill>
                    </a:lnL>
                    <a:lnR w="2880">
                      <a:noFill/>
                    </a:lnR>
                    <a:lnT w="2880">
                      <a:solidFill>
                        <a:srgbClr val="bfbfbf"/>
                      </a:solidFill>
                    </a:lnT>
                    <a:lnB w="2880">
                      <a:solidFill>
                        <a:srgbClr val="bfbfbf"/>
                      </a:solidFill>
                    </a:lnB>
                    <a:noFill/>
                  </a:tcPr>
                </a:tc>
              </a:tr>
              <a:tr h="434880">
                <a:tc>
                  <a:txBody>
                    <a:bodyPr lIns="288000">
                      <a:noAutofit/>
                    </a:bodyPr>
                    <a:p>
                      <a:pPr>
                        <a:lnSpc>
                          <a:spcPct val="100000"/>
                        </a:lnSpc>
                      </a:pPr>
                      <a:r>
                        <a:rPr b="0" lang="en-US" sz="1400" spc="-1" strike="noStrike">
                          <a:solidFill>
                            <a:srgbClr val="a6a6a6"/>
                          </a:solidFill>
                          <a:latin typeface="Corbel"/>
                        </a:rPr>
                        <a:t>EBIT</a:t>
                      </a:r>
                      <a:endParaRPr b="0" lang="en-US" sz="1400" spc="-1" strike="noStrike">
                        <a:latin typeface="Arial"/>
                      </a:endParaRPr>
                    </a:p>
                  </a:txBody>
                  <a:tcPr marL="288000" marR="91440">
                    <a:lnL w="2880">
                      <a:solidFill>
                        <a:srgbClr val="d9d9d9"/>
                      </a:solidFill>
                    </a:lnL>
                    <a:lnR w="2880">
                      <a:solidFill>
                        <a:srgbClr val="d9d9d9"/>
                      </a:solidFill>
                    </a:lnR>
                    <a:lnT w="2880">
                      <a:solidFill>
                        <a:srgbClr val="d9d9d9"/>
                      </a:solidFill>
                    </a:lnT>
                    <a:lnB w="2880">
                      <a:solidFill>
                        <a:srgbClr val="d9d9d9"/>
                      </a:solidFill>
                    </a:lnB>
                    <a:solidFill>
                      <a:srgbClr val="000000"/>
                    </a:solidFill>
                  </a:tcPr>
                </a:tc>
                <a:tc>
                  <a:txBody>
                    <a:bodyPr>
                      <a:noAutofit/>
                    </a:bodyPr>
                    <a:p>
                      <a:pPr algn="r">
                        <a:lnSpc>
                          <a:spcPct val="100000"/>
                        </a:lnSpc>
                      </a:pPr>
                      <a:r>
                        <a:rPr b="1" lang="en-US" sz="2000" spc="-1" strike="noStrike">
                          <a:solidFill>
                            <a:srgbClr val="ffffff"/>
                          </a:solidFill>
                          <a:latin typeface="Corbel"/>
                        </a:rPr>
                        <a:t>-1 968,750</a:t>
                      </a:r>
                      <a:endParaRPr b="0" lang="en-US" sz="2000" spc="-1" strike="noStrike">
                        <a:latin typeface="Arial"/>
                      </a:endParaRPr>
                    </a:p>
                  </a:txBody>
                  <a:tcPr marL="91440" marR="91440">
                    <a:lnL w="2880">
                      <a:solidFill>
                        <a:srgbClr val="d9d9d9"/>
                      </a:solidFill>
                    </a:lnL>
                    <a:lnR w="2880">
                      <a:noFill/>
                    </a:lnR>
                    <a:lnT w="2880">
                      <a:solidFill>
                        <a:srgbClr val="bfbfbf"/>
                      </a:solidFill>
                    </a:lnT>
                    <a:lnB w="56880">
                      <a:solidFill>
                        <a:srgbClr val="1e44bc"/>
                      </a:solidFill>
                    </a:lnB>
                    <a:pattFill prst="ltUpDiag">
                      <a:fgClr>
                        <a:srgbClr val="000000"/>
                      </a:fgClr>
                      <a:bgClr>
                        <a:srgbClr val="262626"/>
                      </a:bgClr>
                    </a:pattFill>
                  </a:tcPr>
                </a:tc>
                <a:tc>
                  <a:txBody>
                    <a:bodyPr>
                      <a:noAutofit/>
                    </a:bodyPr>
                    <a:p>
                      <a:pPr algn="r">
                        <a:lnSpc>
                          <a:spcPct val="100000"/>
                        </a:lnSpc>
                      </a:pPr>
                      <a:r>
                        <a:rPr b="1" lang="en-US" sz="2000" spc="-1" strike="noStrike">
                          <a:solidFill>
                            <a:srgbClr val="ffffff"/>
                          </a:solidFill>
                          <a:latin typeface="Corbel"/>
                        </a:rPr>
                        <a:t>-4 800,000</a:t>
                      </a:r>
                      <a:endParaRPr b="0" lang="en-US" sz="2000" spc="-1" strike="noStrike">
                        <a:latin typeface="Arial"/>
                      </a:endParaRPr>
                    </a:p>
                  </a:txBody>
                  <a:tcPr marL="91440" marR="91440">
                    <a:lnL w="2880">
                      <a:noFill/>
                    </a:lnL>
                    <a:lnR w="2880">
                      <a:noFill/>
                    </a:lnR>
                    <a:lnT w="2880">
                      <a:solidFill>
                        <a:srgbClr val="bfbfbf"/>
                      </a:solidFill>
                    </a:lnT>
                    <a:lnB w="56880">
                      <a:solidFill>
                        <a:srgbClr val="1e44bc"/>
                      </a:solidFill>
                    </a:lnB>
                    <a:pattFill prst="ltUpDiag">
                      <a:fgClr>
                        <a:srgbClr val="000000"/>
                      </a:fgClr>
                      <a:bgClr>
                        <a:srgbClr val="262626"/>
                      </a:bgClr>
                    </a:pattFill>
                  </a:tcPr>
                </a:tc>
                <a:tc>
                  <a:txBody>
                    <a:bodyPr>
                      <a:noAutofit/>
                    </a:bodyPr>
                    <a:p>
                      <a:pPr algn="r">
                        <a:lnSpc>
                          <a:spcPct val="100000"/>
                        </a:lnSpc>
                      </a:pPr>
                      <a:r>
                        <a:rPr b="1" lang="en-US" sz="2000" spc="-1" strike="noStrike">
                          <a:solidFill>
                            <a:srgbClr val="ffffff"/>
                          </a:solidFill>
                          <a:latin typeface="Corbel"/>
                        </a:rPr>
                        <a:t>28 080,000</a:t>
                      </a:r>
                      <a:endParaRPr b="0" lang="en-US" sz="2000" spc="-1" strike="noStrike">
                        <a:latin typeface="Arial"/>
                      </a:endParaRPr>
                    </a:p>
                  </a:txBody>
                  <a:tcPr marL="91440" marR="91440">
                    <a:lnL w="2880">
                      <a:noFill/>
                    </a:lnL>
                    <a:lnR w="2880">
                      <a:solidFill>
                        <a:srgbClr val="bfbfbf"/>
                      </a:solidFill>
                    </a:lnR>
                    <a:lnT w="2880">
                      <a:solidFill>
                        <a:srgbClr val="bfbfbf"/>
                      </a:solidFill>
                    </a:lnT>
                    <a:lnB w="56880">
                      <a:solidFill>
                        <a:srgbClr val="0d1d51"/>
                      </a:solidFill>
                    </a:lnB>
                    <a:solidFill>
                      <a:srgbClr val="0d0d0d"/>
                    </a:solidFill>
                  </a:tcPr>
                </a:tc>
                <a:tc>
                  <a:txBody>
                    <a:bodyPr>
                      <a:noAutofit/>
                    </a:bodyPr>
                    <a:p>
                      <a:pPr>
                        <a:lnSpc>
                          <a:spcPct val="100000"/>
                        </a:lnSpc>
                      </a:pPr>
                      <a:r>
                        <a:rPr b="0" lang="en-US" sz="1400" spc="-1" strike="noStrike">
                          <a:solidFill>
                            <a:srgbClr val="a6a6a6"/>
                          </a:solidFill>
                          <a:latin typeface="Corbel"/>
                        </a:rPr>
                        <a:t>13%</a:t>
                      </a:r>
                      <a:endParaRPr b="0" lang="en-US" sz="1400" spc="-1" strike="noStrike">
                        <a:latin typeface="Arial"/>
                      </a:endParaRPr>
                    </a:p>
                  </a:txBody>
                  <a:tcPr marL="91440" marR="91440">
                    <a:lnL w="2880">
                      <a:solidFill>
                        <a:srgbClr val="bfbfbf"/>
                      </a:solidFill>
                    </a:lnL>
                    <a:lnR w="2880">
                      <a:solidFill>
                        <a:srgbClr val="bfbfbf"/>
                      </a:solidFill>
                    </a:lnR>
                    <a:lnT w="2880">
                      <a:solidFill>
                        <a:srgbClr val="bfbfbf"/>
                      </a:solidFill>
                    </a:lnT>
                    <a:lnB w="2880">
                      <a:solidFill>
                        <a:srgbClr val="bfbfbf"/>
                      </a:solidFill>
                    </a:lnB>
                    <a:noFill/>
                  </a:tcPr>
                </a:tc>
              </a:tr>
            </a:tbl>
          </a:graphicData>
        </a:graphic>
      </p:graphicFrame>
      <p:sp>
        <p:nvSpPr>
          <p:cNvPr id="1053" name="Slide Number Placeholder 2"/>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C3AF7115-A232-4811-A6BC-78812BDD88AF}"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4" name="Title 1"/>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Team</a:t>
            </a:r>
            <a:endParaRPr b="0" lang="en-US" sz="3200" spc="-1" strike="noStrike">
              <a:latin typeface="Arial"/>
            </a:endParaRPr>
          </a:p>
        </p:txBody>
      </p:sp>
      <p:sp>
        <p:nvSpPr>
          <p:cNvPr id="1055" name="Picture Placeholder 17"/>
          <p:cNvSpPr/>
          <p:nvPr/>
        </p:nvSpPr>
        <p:spPr>
          <a:xfrm>
            <a:off x="601200" y="1951920"/>
            <a:ext cx="1475280" cy="1475280"/>
          </a:xfrm>
          <a:prstGeom prst="ellipse">
            <a:avLst/>
          </a:prstGeom>
          <a:blipFill rotWithShape="0">
            <a:blip r:embed="rId1"/>
            <a:srcRect/>
            <a:stretch/>
          </a:blipFill>
          <a:ln w="63500">
            <a:solidFill>
              <a:srgbClr val="ffffff"/>
            </a:solidFill>
            <a:miter/>
          </a:ln>
        </p:spPr>
        <p:style>
          <a:lnRef idx="0"/>
          <a:fillRef idx="0"/>
          <a:effectRef idx="0"/>
          <a:fontRef idx="minor"/>
        </p:style>
      </p:sp>
      <p:sp>
        <p:nvSpPr>
          <p:cNvPr id="1056" name="Text Placeholder 5"/>
          <p:cNvSpPr/>
          <p:nvPr/>
        </p:nvSpPr>
        <p:spPr>
          <a:xfrm>
            <a:off x="601200" y="3557520"/>
            <a:ext cx="2828520" cy="393840"/>
          </a:xfrm>
          <a:prstGeom prst="rect">
            <a:avLst/>
          </a:prstGeom>
          <a:noFill/>
          <a:ln w="0">
            <a:noFill/>
          </a:ln>
        </p:spPr>
        <p:style>
          <a:lnRef idx="0"/>
          <a:fillRef idx="0"/>
          <a:effectRef idx="0"/>
          <a:fontRef idx="minor"/>
        </p:style>
        <p:txBody>
          <a:bodyPr lIns="0" rIns="0" tIns="0" bIns="0" anchor="b">
            <a:noAutofit/>
          </a:bodyPr>
          <a:p>
            <a:pPr>
              <a:lnSpc>
                <a:spcPct val="90000"/>
              </a:lnSpc>
              <a:spcBef>
                <a:spcPts val="1001"/>
              </a:spcBef>
              <a:tabLst>
                <a:tab algn="l" pos="0"/>
              </a:tabLst>
            </a:pPr>
            <a:r>
              <a:rPr b="0" lang="en-US" sz="2400" spc="-1" strike="noStrike">
                <a:solidFill>
                  <a:srgbClr val="ffffff"/>
                </a:solidFill>
                <a:latin typeface="Corbel"/>
                <a:ea typeface="DejaVu Sans"/>
              </a:rPr>
              <a:t>Mirjam Nils</a:t>
            </a:r>
            <a:endParaRPr b="0" lang="en-US" sz="2400" spc="-1" strike="noStrike">
              <a:latin typeface="Arial"/>
            </a:endParaRPr>
          </a:p>
        </p:txBody>
      </p:sp>
      <p:sp>
        <p:nvSpPr>
          <p:cNvPr id="1057" name="Text Placeholder 7"/>
          <p:cNvSpPr/>
          <p:nvPr/>
        </p:nvSpPr>
        <p:spPr>
          <a:xfrm>
            <a:off x="601200" y="4082040"/>
            <a:ext cx="2828520" cy="24408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COO</a:t>
            </a:r>
            <a:endParaRPr b="0" lang="en-US" sz="1400" spc="-1" strike="noStrike">
              <a:latin typeface="Arial"/>
            </a:endParaRPr>
          </a:p>
        </p:txBody>
      </p:sp>
      <p:sp>
        <p:nvSpPr>
          <p:cNvPr id="1058" name="Text Placeholder 6"/>
          <p:cNvSpPr/>
          <p:nvPr/>
        </p:nvSpPr>
        <p:spPr>
          <a:xfrm>
            <a:off x="601200" y="4452840"/>
            <a:ext cx="2828520" cy="124884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Lorem ipsum dolor sit amet, consectetur adipiscing elit. Etiam aliquet eu mi quis lacinia. Ut fermentum a magna ut eleifend. Integer convallis suscipit ante eu.</a:t>
            </a:r>
            <a:endParaRPr b="0" lang="en-US" sz="1400" spc="-1" strike="noStrike">
              <a:latin typeface="Arial"/>
            </a:endParaRPr>
          </a:p>
          <a:p>
            <a:pPr>
              <a:lnSpc>
                <a:spcPct val="90000"/>
              </a:lnSpc>
              <a:spcBef>
                <a:spcPts val="1001"/>
              </a:spcBef>
              <a:tabLst>
                <a:tab algn="l" pos="0"/>
              </a:tabLst>
            </a:pPr>
            <a:endParaRPr b="0" lang="en-US" sz="1400" spc="-1" strike="noStrike">
              <a:latin typeface="Arial"/>
            </a:endParaRPr>
          </a:p>
        </p:txBody>
      </p:sp>
      <p:sp>
        <p:nvSpPr>
          <p:cNvPr id="1059" name="Picture Placeholder 19"/>
          <p:cNvSpPr/>
          <p:nvPr/>
        </p:nvSpPr>
        <p:spPr>
          <a:xfrm>
            <a:off x="4173120" y="1951920"/>
            <a:ext cx="1475280" cy="1475280"/>
          </a:xfrm>
          <a:prstGeom prst="ellipse">
            <a:avLst/>
          </a:prstGeom>
          <a:blipFill rotWithShape="0">
            <a:blip r:embed="rId2"/>
            <a:srcRect/>
            <a:stretch/>
          </a:blipFill>
          <a:ln w="12700">
            <a:solidFill>
              <a:srgbClr val="ffffff"/>
            </a:solidFill>
            <a:miter/>
          </a:ln>
          <a:effectLst>
            <a:glow rad="101520">
              <a:srgbClr val="ffffff">
                <a:alpha val="18000"/>
              </a:srgbClr>
            </a:glow>
          </a:effectLst>
        </p:spPr>
        <p:style>
          <a:lnRef idx="0"/>
          <a:fillRef idx="0"/>
          <a:effectRef idx="0"/>
          <a:fontRef idx="minor"/>
        </p:style>
      </p:sp>
      <p:sp>
        <p:nvSpPr>
          <p:cNvPr id="1060" name="Text Placeholder 9"/>
          <p:cNvSpPr/>
          <p:nvPr/>
        </p:nvSpPr>
        <p:spPr>
          <a:xfrm>
            <a:off x="4173120" y="3557520"/>
            <a:ext cx="2828520" cy="393840"/>
          </a:xfrm>
          <a:prstGeom prst="rect">
            <a:avLst/>
          </a:prstGeom>
          <a:noFill/>
          <a:ln w="0">
            <a:noFill/>
          </a:ln>
        </p:spPr>
        <p:style>
          <a:lnRef idx="0"/>
          <a:fillRef idx="0"/>
          <a:effectRef idx="0"/>
          <a:fontRef idx="minor"/>
        </p:style>
        <p:txBody>
          <a:bodyPr lIns="0" rIns="0" tIns="0" bIns="0" anchor="b">
            <a:noAutofit/>
          </a:bodyPr>
          <a:p>
            <a:pPr>
              <a:lnSpc>
                <a:spcPct val="90000"/>
              </a:lnSpc>
              <a:spcBef>
                <a:spcPts val="1001"/>
              </a:spcBef>
              <a:tabLst>
                <a:tab algn="l" pos="0"/>
              </a:tabLst>
            </a:pPr>
            <a:r>
              <a:rPr b="0" lang="en-US" sz="2400" spc="-1" strike="noStrike">
                <a:solidFill>
                  <a:srgbClr val="ffffff"/>
                </a:solidFill>
                <a:latin typeface="Corbel"/>
                <a:ea typeface="DejaVu Sans"/>
              </a:rPr>
              <a:t>Victoria Lindqvist</a:t>
            </a:r>
            <a:endParaRPr b="0" lang="en-US" sz="2400" spc="-1" strike="noStrike">
              <a:latin typeface="Arial"/>
            </a:endParaRPr>
          </a:p>
        </p:txBody>
      </p:sp>
      <p:sp>
        <p:nvSpPr>
          <p:cNvPr id="1061" name="Text Placeholder 11"/>
          <p:cNvSpPr/>
          <p:nvPr/>
        </p:nvSpPr>
        <p:spPr>
          <a:xfrm>
            <a:off x="4173120" y="4082040"/>
            <a:ext cx="2828520" cy="24408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COB</a:t>
            </a:r>
            <a:endParaRPr b="0" lang="en-US" sz="1400" spc="-1" strike="noStrike">
              <a:latin typeface="Arial"/>
            </a:endParaRPr>
          </a:p>
        </p:txBody>
      </p:sp>
      <p:sp>
        <p:nvSpPr>
          <p:cNvPr id="1062" name="Text Placeholder 10"/>
          <p:cNvSpPr/>
          <p:nvPr/>
        </p:nvSpPr>
        <p:spPr>
          <a:xfrm>
            <a:off x="4173120" y="4452840"/>
            <a:ext cx="2828520" cy="124884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Lorem ipsum dolor sit amet, consectetur adipiscing elit. Etiam aliquet eu mi quis lacinia. Ut fermentum a magna ut eleifend. Integer convallis suscipit ante eu.</a:t>
            </a:r>
            <a:endParaRPr b="0" lang="en-US" sz="1400" spc="-1" strike="noStrike">
              <a:latin typeface="Arial"/>
            </a:endParaRPr>
          </a:p>
          <a:p>
            <a:pPr>
              <a:lnSpc>
                <a:spcPct val="90000"/>
              </a:lnSpc>
              <a:spcBef>
                <a:spcPts val="1001"/>
              </a:spcBef>
              <a:tabLst>
                <a:tab algn="l" pos="0"/>
              </a:tabLst>
            </a:pPr>
            <a:endParaRPr b="0" lang="en-US" sz="1400" spc="-1" strike="noStrike">
              <a:latin typeface="Arial"/>
            </a:endParaRPr>
          </a:p>
        </p:txBody>
      </p:sp>
      <p:sp>
        <p:nvSpPr>
          <p:cNvPr id="1063" name="Picture Placeholder 21"/>
          <p:cNvSpPr/>
          <p:nvPr/>
        </p:nvSpPr>
        <p:spPr>
          <a:xfrm>
            <a:off x="7744680" y="1951920"/>
            <a:ext cx="1475280" cy="1475280"/>
          </a:xfrm>
          <a:prstGeom prst="ellipse">
            <a:avLst/>
          </a:prstGeom>
          <a:blipFill rotWithShape="0">
            <a:blip r:embed="rId3"/>
            <a:srcRect/>
            <a:stretch/>
          </a:blipFill>
          <a:ln w="107950">
            <a:solidFill>
              <a:srgbClr val="404040">
                <a:alpha val="40000"/>
              </a:srgbClr>
            </a:solidFill>
            <a:miter/>
          </a:ln>
        </p:spPr>
        <p:style>
          <a:lnRef idx="0"/>
          <a:fillRef idx="0"/>
          <a:effectRef idx="0"/>
          <a:fontRef idx="minor"/>
        </p:style>
      </p:sp>
      <p:sp>
        <p:nvSpPr>
          <p:cNvPr id="1064" name="Text Placeholder 13"/>
          <p:cNvSpPr/>
          <p:nvPr/>
        </p:nvSpPr>
        <p:spPr>
          <a:xfrm>
            <a:off x="7744680" y="3557520"/>
            <a:ext cx="2828520" cy="393840"/>
          </a:xfrm>
          <a:prstGeom prst="rect">
            <a:avLst/>
          </a:prstGeom>
          <a:noFill/>
          <a:ln w="0">
            <a:noFill/>
          </a:ln>
        </p:spPr>
        <p:style>
          <a:lnRef idx="0"/>
          <a:fillRef idx="0"/>
          <a:effectRef idx="0"/>
          <a:fontRef idx="minor"/>
        </p:style>
        <p:txBody>
          <a:bodyPr lIns="0" rIns="0" tIns="0" bIns="0" anchor="b">
            <a:noAutofit/>
          </a:bodyPr>
          <a:p>
            <a:pPr>
              <a:lnSpc>
                <a:spcPct val="90000"/>
              </a:lnSpc>
              <a:spcBef>
                <a:spcPts val="1001"/>
              </a:spcBef>
              <a:tabLst>
                <a:tab algn="l" pos="0"/>
              </a:tabLst>
            </a:pPr>
            <a:r>
              <a:rPr b="0" lang="en-US" sz="2400" spc="-1" strike="noStrike">
                <a:solidFill>
                  <a:srgbClr val="ffffff"/>
                </a:solidFill>
                <a:latin typeface="Corbel"/>
                <a:ea typeface="DejaVu Sans"/>
              </a:rPr>
              <a:t>Angelica Astrom</a:t>
            </a:r>
            <a:endParaRPr b="0" lang="en-US" sz="2400" spc="-1" strike="noStrike">
              <a:latin typeface="Arial"/>
            </a:endParaRPr>
          </a:p>
        </p:txBody>
      </p:sp>
      <p:sp>
        <p:nvSpPr>
          <p:cNvPr id="1065" name="Text Placeholder 15"/>
          <p:cNvSpPr/>
          <p:nvPr/>
        </p:nvSpPr>
        <p:spPr>
          <a:xfrm>
            <a:off x="7744680" y="4082040"/>
            <a:ext cx="2828520" cy="24408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CFO</a:t>
            </a:r>
            <a:endParaRPr b="0" lang="en-US" sz="1400" spc="-1" strike="noStrike">
              <a:latin typeface="Arial"/>
            </a:endParaRPr>
          </a:p>
        </p:txBody>
      </p:sp>
      <p:sp>
        <p:nvSpPr>
          <p:cNvPr id="1066" name="Text Placeholder 14"/>
          <p:cNvSpPr/>
          <p:nvPr/>
        </p:nvSpPr>
        <p:spPr>
          <a:xfrm>
            <a:off x="7744680" y="4452840"/>
            <a:ext cx="2828520" cy="124884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Lorem ipsum dolor sit amet, consectetur adipiscing elit. Etiam aliquet eu mi quis lacinia. Ut fermentum a magna ut eleifend. Integer convallis suscipit ante eu.</a:t>
            </a:r>
            <a:endParaRPr b="0" lang="en-US" sz="1400" spc="-1" strike="noStrike">
              <a:latin typeface="Arial"/>
            </a:endParaRPr>
          </a:p>
        </p:txBody>
      </p:sp>
      <p:sp>
        <p:nvSpPr>
          <p:cNvPr id="1067" name="Slide Number Placeholder 2"/>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AC66DCCF-ED7B-4175-99E0-4E32D496F1BB}" type="slidenum">
              <a:rPr b="0" lang="en-US" sz="900" spc="-1" strike="noStrike">
                <a:solidFill>
                  <a:srgbClr val="ffffff"/>
                </a:solidFill>
                <a:latin typeface="Corbel"/>
                <a:ea typeface="DejaVu Sans"/>
              </a:rPr>
              <a:t>&lt;number&gt;</a:t>
            </a:fld>
            <a:endParaRPr b="0" lang="en-US" sz="900" spc="-1" strike="noStrike">
              <a:latin typeface="Arial"/>
            </a:endParaRPr>
          </a:p>
        </p:txBody>
      </p:sp>
      <p:sp>
        <p:nvSpPr>
          <p:cNvPr id="1068" name="Oval 45"/>
          <p:cNvSpPr/>
          <p:nvPr/>
        </p:nvSpPr>
        <p:spPr>
          <a:xfrm>
            <a:off x="7664760" y="2710080"/>
            <a:ext cx="75960" cy="759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Title 2"/>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Team </a:t>
            </a:r>
            <a:endParaRPr b="0" lang="en-US" sz="3200" spc="-1" strike="noStrike">
              <a:latin typeface="Arial"/>
            </a:endParaRPr>
          </a:p>
        </p:txBody>
      </p:sp>
      <p:sp>
        <p:nvSpPr>
          <p:cNvPr id="1070" name="Picture Placeholder 23"/>
          <p:cNvSpPr/>
          <p:nvPr/>
        </p:nvSpPr>
        <p:spPr>
          <a:xfrm>
            <a:off x="624960" y="2256480"/>
            <a:ext cx="1215360" cy="1215360"/>
          </a:xfrm>
          <a:prstGeom prst="ellipse">
            <a:avLst/>
          </a:prstGeom>
          <a:blipFill rotWithShape="0">
            <a:blip r:embed="rId1"/>
            <a:srcRect/>
            <a:stretch/>
          </a:blipFill>
          <a:ln w="63500">
            <a:solidFill>
              <a:srgbClr val="ffffff"/>
            </a:solidFill>
            <a:miter/>
          </a:ln>
        </p:spPr>
        <p:style>
          <a:lnRef idx="0"/>
          <a:fillRef idx="0"/>
          <a:effectRef idx="0"/>
          <a:fontRef idx="minor"/>
        </p:style>
      </p:sp>
      <p:sp>
        <p:nvSpPr>
          <p:cNvPr id="1071" name="Text Placeholder 5"/>
          <p:cNvSpPr/>
          <p:nvPr/>
        </p:nvSpPr>
        <p:spPr>
          <a:xfrm>
            <a:off x="1999800" y="2418120"/>
            <a:ext cx="1571040" cy="654840"/>
          </a:xfrm>
          <a:prstGeom prst="rect">
            <a:avLst/>
          </a:prstGeom>
          <a:noFill/>
          <a:ln w="0">
            <a:noFill/>
          </a:ln>
        </p:spPr>
        <p:style>
          <a:lnRef idx="0"/>
          <a:fillRef idx="0"/>
          <a:effectRef idx="0"/>
          <a:fontRef idx="minor"/>
        </p:style>
        <p:txBody>
          <a:bodyPr lIns="0" rIns="0" tIns="0" bIns="0" anchor="b">
            <a:noAutofit/>
          </a:bodyPr>
          <a:p>
            <a:pPr>
              <a:lnSpc>
                <a:spcPct val="90000"/>
              </a:lnSpc>
              <a:spcBef>
                <a:spcPts val="1001"/>
              </a:spcBef>
              <a:tabLst>
                <a:tab algn="l" pos="0"/>
              </a:tabLst>
            </a:pPr>
            <a:r>
              <a:rPr b="0" lang="en-US" sz="2400" spc="-1" strike="noStrike">
                <a:solidFill>
                  <a:srgbClr val="ffffff"/>
                </a:solidFill>
                <a:latin typeface="Corbel"/>
                <a:ea typeface="DejaVu Sans"/>
              </a:rPr>
              <a:t>Mirjam Nilsson</a:t>
            </a:r>
            <a:endParaRPr b="0" lang="en-US" sz="2400" spc="-1" strike="noStrike">
              <a:latin typeface="Arial"/>
            </a:endParaRPr>
          </a:p>
        </p:txBody>
      </p:sp>
      <p:sp>
        <p:nvSpPr>
          <p:cNvPr id="1072" name="Text Placeholder 6"/>
          <p:cNvSpPr/>
          <p:nvPr/>
        </p:nvSpPr>
        <p:spPr>
          <a:xfrm>
            <a:off x="2015280" y="3118320"/>
            <a:ext cx="1571040" cy="35316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COO</a:t>
            </a:r>
            <a:endParaRPr b="0" lang="en-US" sz="1400" spc="-1" strike="noStrike">
              <a:latin typeface="Arial"/>
            </a:endParaRPr>
          </a:p>
        </p:txBody>
      </p:sp>
      <p:sp>
        <p:nvSpPr>
          <p:cNvPr id="1073" name="Picture Placeholder 25"/>
          <p:cNvSpPr/>
          <p:nvPr/>
        </p:nvSpPr>
        <p:spPr>
          <a:xfrm>
            <a:off x="4633920" y="2256480"/>
            <a:ext cx="1215360" cy="1215360"/>
          </a:xfrm>
          <a:prstGeom prst="ellipse">
            <a:avLst/>
          </a:prstGeom>
          <a:blipFill rotWithShape="0">
            <a:blip r:embed="rId2"/>
            <a:srcRect/>
            <a:stretch/>
          </a:blipFill>
          <a:ln w="107950">
            <a:solidFill>
              <a:srgbClr val="404040">
                <a:alpha val="40000"/>
              </a:srgbClr>
            </a:solidFill>
            <a:miter/>
          </a:ln>
        </p:spPr>
        <p:style>
          <a:lnRef idx="0"/>
          <a:fillRef idx="0"/>
          <a:effectRef idx="0"/>
          <a:fontRef idx="minor"/>
        </p:style>
      </p:sp>
      <p:sp>
        <p:nvSpPr>
          <p:cNvPr id="1074" name="Text Placeholder 8"/>
          <p:cNvSpPr/>
          <p:nvPr/>
        </p:nvSpPr>
        <p:spPr>
          <a:xfrm>
            <a:off x="6008760" y="2418120"/>
            <a:ext cx="1571040" cy="654840"/>
          </a:xfrm>
          <a:prstGeom prst="rect">
            <a:avLst/>
          </a:prstGeom>
          <a:noFill/>
          <a:ln w="0">
            <a:noFill/>
          </a:ln>
        </p:spPr>
        <p:style>
          <a:lnRef idx="0"/>
          <a:fillRef idx="0"/>
          <a:effectRef idx="0"/>
          <a:fontRef idx="minor"/>
        </p:style>
        <p:txBody>
          <a:bodyPr lIns="0" rIns="0" tIns="0" bIns="0" anchor="b">
            <a:noAutofit/>
          </a:bodyPr>
          <a:p>
            <a:pPr>
              <a:lnSpc>
                <a:spcPct val="90000"/>
              </a:lnSpc>
              <a:spcBef>
                <a:spcPts val="1001"/>
              </a:spcBef>
              <a:tabLst>
                <a:tab algn="l" pos="0"/>
              </a:tabLst>
            </a:pPr>
            <a:r>
              <a:rPr b="0" lang="en-US" sz="2400" spc="-1" strike="noStrike">
                <a:solidFill>
                  <a:srgbClr val="ffffff"/>
                </a:solidFill>
                <a:latin typeface="Corbel"/>
                <a:ea typeface="DejaVu Sans"/>
              </a:rPr>
              <a:t>Victoria Lindqvist</a:t>
            </a:r>
            <a:endParaRPr b="0" lang="en-US" sz="2400" spc="-1" strike="noStrike">
              <a:latin typeface="Arial"/>
            </a:endParaRPr>
          </a:p>
        </p:txBody>
      </p:sp>
      <p:sp>
        <p:nvSpPr>
          <p:cNvPr id="1075" name="Text Placeholder 9"/>
          <p:cNvSpPr/>
          <p:nvPr/>
        </p:nvSpPr>
        <p:spPr>
          <a:xfrm>
            <a:off x="6016680" y="3118320"/>
            <a:ext cx="1571040" cy="35316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COB</a:t>
            </a:r>
            <a:endParaRPr b="0" lang="en-US" sz="1400" spc="-1" strike="noStrike">
              <a:latin typeface="Arial"/>
            </a:endParaRPr>
          </a:p>
        </p:txBody>
      </p:sp>
      <p:sp>
        <p:nvSpPr>
          <p:cNvPr id="1076" name="Picture Placeholder 27"/>
          <p:cNvSpPr/>
          <p:nvPr/>
        </p:nvSpPr>
        <p:spPr>
          <a:xfrm>
            <a:off x="8643240" y="2256480"/>
            <a:ext cx="1215360" cy="1215360"/>
          </a:xfrm>
          <a:prstGeom prst="ellipse">
            <a:avLst/>
          </a:prstGeom>
          <a:blipFill rotWithShape="0">
            <a:blip r:embed="rId3"/>
            <a:srcRect/>
            <a:stretch/>
          </a:blipFill>
          <a:ln w="12700">
            <a:solidFill>
              <a:srgbClr val="ffffff"/>
            </a:solidFill>
            <a:miter/>
          </a:ln>
          <a:effectLst>
            <a:glow rad="101520">
              <a:srgbClr val="ffffff">
                <a:alpha val="18000"/>
              </a:srgbClr>
            </a:glow>
          </a:effectLst>
        </p:spPr>
        <p:style>
          <a:lnRef idx="0"/>
          <a:fillRef idx="0"/>
          <a:effectRef idx="0"/>
          <a:fontRef idx="minor"/>
        </p:style>
      </p:sp>
      <p:sp>
        <p:nvSpPr>
          <p:cNvPr id="1077" name="Text Placeholder 11"/>
          <p:cNvSpPr/>
          <p:nvPr/>
        </p:nvSpPr>
        <p:spPr>
          <a:xfrm>
            <a:off x="10018080" y="2418120"/>
            <a:ext cx="1571040" cy="654840"/>
          </a:xfrm>
          <a:prstGeom prst="rect">
            <a:avLst/>
          </a:prstGeom>
          <a:noFill/>
          <a:ln w="0">
            <a:noFill/>
          </a:ln>
        </p:spPr>
        <p:style>
          <a:lnRef idx="0"/>
          <a:fillRef idx="0"/>
          <a:effectRef idx="0"/>
          <a:fontRef idx="minor"/>
        </p:style>
        <p:txBody>
          <a:bodyPr lIns="0" rIns="0" tIns="0" bIns="0" anchor="b">
            <a:noAutofit/>
          </a:bodyPr>
          <a:p>
            <a:pPr>
              <a:lnSpc>
                <a:spcPct val="90000"/>
              </a:lnSpc>
              <a:spcBef>
                <a:spcPts val="1001"/>
              </a:spcBef>
              <a:tabLst>
                <a:tab algn="l" pos="0"/>
              </a:tabLst>
            </a:pPr>
            <a:r>
              <a:rPr b="0" lang="en-US" sz="2400" spc="-1" strike="noStrike">
                <a:solidFill>
                  <a:srgbClr val="ffffff"/>
                </a:solidFill>
                <a:latin typeface="Corbel"/>
                <a:ea typeface="DejaVu Sans"/>
              </a:rPr>
              <a:t>Alexander Martensson</a:t>
            </a:r>
            <a:endParaRPr b="0" lang="en-US" sz="2400" spc="-1" strike="noStrike">
              <a:latin typeface="Arial"/>
            </a:endParaRPr>
          </a:p>
        </p:txBody>
      </p:sp>
      <p:sp>
        <p:nvSpPr>
          <p:cNvPr id="1078" name="Text Placeholder 12"/>
          <p:cNvSpPr/>
          <p:nvPr/>
        </p:nvSpPr>
        <p:spPr>
          <a:xfrm>
            <a:off x="10018080" y="3118320"/>
            <a:ext cx="1571040" cy="35316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CFO</a:t>
            </a:r>
            <a:endParaRPr b="0" lang="en-US" sz="1400" spc="-1" strike="noStrike">
              <a:latin typeface="Arial"/>
            </a:endParaRPr>
          </a:p>
        </p:txBody>
      </p:sp>
      <p:sp>
        <p:nvSpPr>
          <p:cNvPr id="1079" name="Picture Placeholder 29"/>
          <p:cNvSpPr/>
          <p:nvPr/>
        </p:nvSpPr>
        <p:spPr>
          <a:xfrm>
            <a:off x="624960" y="4023000"/>
            <a:ext cx="1215360" cy="1215360"/>
          </a:xfrm>
          <a:prstGeom prst="ellipse">
            <a:avLst/>
          </a:prstGeom>
          <a:blipFill rotWithShape="0">
            <a:blip r:embed="rId4"/>
            <a:srcRect/>
            <a:stretch/>
          </a:blipFill>
          <a:ln w="12700">
            <a:solidFill>
              <a:srgbClr val="ffffff"/>
            </a:solidFill>
            <a:miter/>
          </a:ln>
          <a:effectLst>
            <a:glow rad="101520">
              <a:srgbClr val="ffffff">
                <a:alpha val="18000"/>
              </a:srgbClr>
            </a:glow>
          </a:effectLst>
        </p:spPr>
        <p:style>
          <a:lnRef idx="0"/>
          <a:fillRef idx="0"/>
          <a:effectRef idx="0"/>
          <a:fontRef idx="minor"/>
        </p:style>
      </p:sp>
      <p:sp>
        <p:nvSpPr>
          <p:cNvPr id="1080" name="Text Placeholder 14"/>
          <p:cNvSpPr/>
          <p:nvPr/>
        </p:nvSpPr>
        <p:spPr>
          <a:xfrm>
            <a:off x="1999800" y="4185000"/>
            <a:ext cx="1571040" cy="654840"/>
          </a:xfrm>
          <a:prstGeom prst="rect">
            <a:avLst/>
          </a:prstGeom>
          <a:noFill/>
          <a:ln w="0">
            <a:noFill/>
          </a:ln>
        </p:spPr>
        <p:style>
          <a:lnRef idx="0"/>
          <a:fillRef idx="0"/>
          <a:effectRef idx="0"/>
          <a:fontRef idx="minor"/>
        </p:style>
        <p:txBody>
          <a:bodyPr lIns="0" rIns="0" tIns="0" bIns="0" anchor="b">
            <a:noAutofit/>
          </a:bodyPr>
          <a:p>
            <a:pPr>
              <a:lnSpc>
                <a:spcPct val="90000"/>
              </a:lnSpc>
              <a:spcBef>
                <a:spcPts val="1001"/>
              </a:spcBef>
              <a:tabLst>
                <a:tab algn="l" pos="0"/>
              </a:tabLst>
            </a:pPr>
            <a:r>
              <a:rPr b="0" lang="en-US" sz="2400" spc="-1" strike="noStrike">
                <a:solidFill>
                  <a:srgbClr val="ffffff"/>
                </a:solidFill>
                <a:latin typeface="Corbel"/>
                <a:ea typeface="DejaVu Sans"/>
              </a:rPr>
              <a:t>Angelica Astrom</a:t>
            </a:r>
            <a:endParaRPr b="0" lang="en-US" sz="2400" spc="-1" strike="noStrike">
              <a:latin typeface="Arial"/>
            </a:endParaRPr>
          </a:p>
        </p:txBody>
      </p:sp>
      <p:sp>
        <p:nvSpPr>
          <p:cNvPr id="1081" name="Text Placeholder 15"/>
          <p:cNvSpPr/>
          <p:nvPr/>
        </p:nvSpPr>
        <p:spPr>
          <a:xfrm>
            <a:off x="2015280" y="4885200"/>
            <a:ext cx="1571040" cy="35316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Head of Operations</a:t>
            </a:r>
            <a:endParaRPr b="0" lang="en-US" sz="1400" spc="-1" strike="noStrike">
              <a:latin typeface="Arial"/>
            </a:endParaRPr>
          </a:p>
        </p:txBody>
      </p:sp>
      <p:sp>
        <p:nvSpPr>
          <p:cNvPr id="1082" name="Picture Placeholder 31"/>
          <p:cNvSpPr/>
          <p:nvPr/>
        </p:nvSpPr>
        <p:spPr>
          <a:xfrm>
            <a:off x="4633920" y="4023000"/>
            <a:ext cx="1215360" cy="1215360"/>
          </a:xfrm>
          <a:prstGeom prst="ellipse">
            <a:avLst/>
          </a:prstGeom>
          <a:blipFill rotWithShape="0">
            <a:blip r:embed="rId5"/>
            <a:srcRect/>
            <a:stretch/>
          </a:blipFill>
          <a:ln w="63500">
            <a:solidFill>
              <a:srgbClr val="ffffff"/>
            </a:solidFill>
            <a:miter/>
          </a:ln>
        </p:spPr>
        <p:style>
          <a:lnRef idx="0"/>
          <a:fillRef idx="0"/>
          <a:effectRef idx="0"/>
          <a:fontRef idx="minor"/>
        </p:style>
      </p:sp>
      <p:sp>
        <p:nvSpPr>
          <p:cNvPr id="1083" name="Text Placeholder 17"/>
          <p:cNvSpPr/>
          <p:nvPr/>
        </p:nvSpPr>
        <p:spPr>
          <a:xfrm>
            <a:off x="6008760" y="4185000"/>
            <a:ext cx="1571040" cy="654840"/>
          </a:xfrm>
          <a:prstGeom prst="rect">
            <a:avLst/>
          </a:prstGeom>
          <a:noFill/>
          <a:ln w="0">
            <a:noFill/>
          </a:ln>
        </p:spPr>
        <p:style>
          <a:lnRef idx="0"/>
          <a:fillRef idx="0"/>
          <a:effectRef idx="0"/>
          <a:fontRef idx="minor"/>
        </p:style>
        <p:txBody>
          <a:bodyPr lIns="0" rIns="0" tIns="0" bIns="0" anchor="b">
            <a:noAutofit/>
          </a:bodyPr>
          <a:p>
            <a:pPr>
              <a:lnSpc>
                <a:spcPct val="90000"/>
              </a:lnSpc>
              <a:spcBef>
                <a:spcPts val="1001"/>
              </a:spcBef>
              <a:tabLst>
                <a:tab algn="l" pos="0"/>
              </a:tabLst>
            </a:pPr>
            <a:r>
              <a:rPr b="0" lang="en-US" sz="2400" spc="-1" strike="noStrike">
                <a:solidFill>
                  <a:srgbClr val="ffffff"/>
                </a:solidFill>
                <a:latin typeface="Corbel"/>
                <a:ea typeface="DejaVu Sans"/>
              </a:rPr>
              <a:t>Mira Karlsson</a:t>
            </a:r>
            <a:endParaRPr b="0" lang="en-US" sz="2400" spc="-1" strike="noStrike">
              <a:latin typeface="Arial"/>
            </a:endParaRPr>
          </a:p>
        </p:txBody>
      </p:sp>
      <p:sp>
        <p:nvSpPr>
          <p:cNvPr id="1084" name="Text Placeholder 18"/>
          <p:cNvSpPr/>
          <p:nvPr/>
        </p:nvSpPr>
        <p:spPr>
          <a:xfrm>
            <a:off x="6016680" y="4885200"/>
            <a:ext cx="1571040" cy="35316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Head of Technical</a:t>
            </a:r>
            <a:endParaRPr b="0" lang="en-US" sz="1400" spc="-1" strike="noStrike">
              <a:latin typeface="Arial"/>
            </a:endParaRPr>
          </a:p>
        </p:txBody>
      </p:sp>
      <p:sp>
        <p:nvSpPr>
          <p:cNvPr id="1085" name="Picture Placeholder 33"/>
          <p:cNvSpPr/>
          <p:nvPr/>
        </p:nvSpPr>
        <p:spPr>
          <a:xfrm>
            <a:off x="8643240" y="4023000"/>
            <a:ext cx="1215360" cy="1215360"/>
          </a:xfrm>
          <a:prstGeom prst="ellipse">
            <a:avLst/>
          </a:prstGeom>
          <a:blipFill rotWithShape="0">
            <a:blip r:embed="rId6"/>
            <a:srcRect/>
            <a:stretch/>
          </a:blipFill>
          <a:ln w="107950">
            <a:solidFill>
              <a:srgbClr val="404040">
                <a:alpha val="40000"/>
              </a:srgbClr>
            </a:solidFill>
            <a:miter/>
          </a:ln>
        </p:spPr>
        <p:style>
          <a:lnRef idx="0"/>
          <a:fillRef idx="0"/>
          <a:effectRef idx="0"/>
          <a:fontRef idx="minor"/>
        </p:style>
      </p:sp>
      <p:sp>
        <p:nvSpPr>
          <p:cNvPr id="1086" name="Text Placeholder 20"/>
          <p:cNvSpPr/>
          <p:nvPr/>
        </p:nvSpPr>
        <p:spPr>
          <a:xfrm>
            <a:off x="10018080" y="4185000"/>
            <a:ext cx="1571040" cy="654840"/>
          </a:xfrm>
          <a:prstGeom prst="rect">
            <a:avLst/>
          </a:prstGeom>
          <a:noFill/>
          <a:ln w="0">
            <a:noFill/>
          </a:ln>
        </p:spPr>
        <p:style>
          <a:lnRef idx="0"/>
          <a:fillRef idx="0"/>
          <a:effectRef idx="0"/>
          <a:fontRef idx="minor"/>
        </p:style>
        <p:txBody>
          <a:bodyPr lIns="0" rIns="0" tIns="0" bIns="0" anchor="b">
            <a:noAutofit/>
          </a:bodyPr>
          <a:p>
            <a:pPr>
              <a:lnSpc>
                <a:spcPct val="90000"/>
              </a:lnSpc>
              <a:spcBef>
                <a:spcPts val="1001"/>
              </a:spcBef>
              <a:tabLst>
                <a:tab algn="l" pos="0"/>
              </a:tabLst>
            </a:pPr>
            <a:r>
              <a:rPr b="0" lang="en-US" sz="2400" spc="-1" strike="noStrike">
                <a:solidFill>
                  <a:srgbClr val="ffffff"/>
                </a:solidFill>
                <a:latin typeface="Corbel"/>
                <a:ea typeface="DejaVu Sans"/>
              </a:rPr>
              <a:t>Flora Berggren</a:t>
            </a:r>
            <a:endParaRPr b="0" lang="en-US" sz="2400" spc="-1" strike="noStrike">
              <a:latin typeface="Arial"/>
            </a:endParaRPr>
          </a:p>
        </p:txBody>
      </p:sp>
      <p:sp>
        <p:nvSpPr>
          <p:cNvPr id="1087" name="Text Placeholder 21"/>
          <p:cNvSpPr/>
          <p:nvPr/>
        </p:nvSpPr>
        <p:spPr>
          <a:xfrm>
            <a:off x="10018080" y="4885200"/>
            <a:ext cx="1571040" cy="35316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400" spc="-1" strike="noStrike">
                <a:solidFill>
                  <a:srgbClr val="808080"/>
                </a:solidFill>
                <a:latin typeface="Corbel"/>
                <a:ea typeface="DejaVu Sans"/>
              </a:rPr>
              <a:t>Creative Director</a:t>
            </a:r>
            <a:endParaRPr b="0" lang="en-US" sz="1400" spc="-1" strike="noStrike">
              <a:latin typeface="Arial"/>
            </a:endParaRPr>
          </a:p>
        </p:txBody>
      </p:sp>
      <p:sp>
        <p:nvSpPr>
          <p:cNvPr id="1088" name="Oval 63"/>
          <p:cNvSpPr/>
          <p:nvPr/>
        </p:nvSpPr>
        <p:spPr>
          <a:xfrm>
            <a:off x="9213120" y="3933360"/>
            <a:ext cx="75960" cy="759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
        <p:nvSpPr>
          <p:cNvPr id="1089" name="Oval 64"/>
          <p:cNvSpPr/>
          <p:nvPr/>
        </p:nvSpPr>
        <p:spPr>
          <a:xfrm>
            <a:off x="5601240" y="3321360"/>
            <a:ext cx="75960" cy="759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
        <p:nvSpPr>
          <p:cNvPr id="1090" name="Slide Number Placeholder 1"/>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2632E81F-7A9D-46A7-BA2E-753BC1191086}"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1" name="Title 1"/>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Funding</a:t>
            </a:r>
            <a:endParaRPr b="0" lang="en-US" sz="3200" spc="-1" strike="noStrike">
              <a:latin typeface="Arial"/>
            </a:endParaRPr>
          </a:p>
        </p:txBody>
      </p:sp>
      <p:grpSp>
        <p:nvGrpSpPr>
          <p:cNvPr id="1092" name="Group 9"/>
          <p:cNvGrpSpPr/>
          <p:nvPr/>
        </p:nvGrpSpPr>
        <p:grpSpPr>
          <a:xfrm>
            <a:off x="1418400" y="1158480"/>
            <a:ext cx="2454840" cy="1632240"/>
            <a:chOff x="1418400" y="1158480"/>
            <a:chExt cx="2454840" cy="1632240"/>
          </a:xfrm>
        </p:grpSpPr>
        <p:sp>
          <p:nvSpPr>
            <p:cNvPr id="1093" name="Text Placeholder 80"/>
            <p:cNvSpPr/>
            <p:nvPr/>
          </p:nvSpPr>
          <p:spPr>
            <a:xfrm>
              <a:off x="1418400" y="2075760"/>
              <a:ext cx="2389680" cy="714960"/>
            </a:xfrm>
            <a:prstGeom prst="rect">
              <a:avLst/>
            </a:prstGeom>
            <a:noFill/>
            <a:ln w="0">
              <a:noFill/>
            </a:ln>
          </p:spPr>
          <p:style>
            <a:lnRef idx="0"/>
            <a:fillRef idx="0"/>
            <a:effectRef idx="0"/>
            <a:fontRef idx="minor"/>
          </p:style>
          <p:txBody>
            <a:bodyPr lIns="0" rIns="0" tIns="0" bIns="0">
              <a:noAutofit/>
            </a:bodyPr>
            <a:p>
              <a:pPr algn="r">
                <a:lnSpc>
                  <a:spcPct val="100000"/>
                </a:lnSpc>
                <a:spcBef>
                  <a:spcPts val="1001"/>
                </a:spcBef>
                <a:spcAft>
                  <a:spcPts val="499"/>
                </a:spcAft>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p:txBody>
        </p:sp>
        <p:sp>
          <p:nvSpPr>
            <p:cNvPr id="1094" name="Text Placeholder 80"/>
            <p:cNvSpPr/>
            <p:nvPr/>
          </p:nvSpPr>
          <p:spPr>
            <a:xfrm>
              <a:off x="1418400" y="1669320"/>
              <a:ext cx="2389680" cy="271080"/>
            </a:xfrm>
            <a:prstGeom prst="rect">
              <a:avLst/>
            </a:prstGeom>
            <a:noFill/>
            <a:ln w="0">
              <a:noFill/>
            </a:ln>
          </p:spPr>
          <p:style>
            <a:lnRef idx="0"/>
            <a:fillRef idx="0"/>
            <a:effectRef idx="0"/>
            <a:fontRef idx="minor"/>
          </p:style>
          <p:txBody>
            <a:bodyPr lIns="0" rIns="0" tIns="0" bIns="0">
              <a:noAutofit/>
            </a:bodyPr>
            <a:p>
              <a:pPr algn="r">
                <a:lnSpc>
                  <a:spcPct val="100000"/>
                </a:lnSpc>
                <a:spcBef>
                  <a:spcPts val="1001"/>
                </a:spcBef>
                <a:spcAft>
                  <a:spcPts val="499"/>
                </a:spcAft>
                <a:tabLst>
                  <a:tab algn="l" pos="0"/>
                </a:tabLst>
              </a:pPr>
              <a:r>
                <a:rPr b="0" lang="en-US" sz="1800" spc="-1" strike="noStrike">
                  <a:solidFill>
                    <a:srgbClr val="ffffff"/>
                  </a:solidFill>
                  <a:latin typeface="Corbel"/>
                  <a:ea typeface="DejaVu Sans"/>
                </a:rPr>
                <a:t>Fund Category</a:t>
              </a:r>
              <a:endParaRPr b="0" lang="en-US" sz="1800" spc="-1" strike="noStrike">
                <a:latin typeface="Arial"/>
              </a:endParaRPr>
            </a:p>
          </p:txBody>
        </p:sp>
        <p:pic>
          <p:nvPicPr>
            <p:cNvPr id="1095" name="Graphic 12" descr="Placeholder Icon&#10;Network"/>
            <p:cNvPicPr/>
            <p:nvPr/>
          </p:nvPicPr>
          <p:blipFill>
            <a:blip r:embed="rId1"/>
            <a:stretch/>
          </p:blipFill>
          <p:spPr>
            <a:xfrm>
              <a:off x="3358800" y="1158480"/>
              <a:ext cx="514440" cy="514440"/>
            </a:xfrm>
            <a:prstGeom prst="rect">
              <a:avLst/>
            </a:prstGeom>
            <a:ln w="0">
              <a:noFill/>
            </a:ln>
          </p:spPr>
        </p:pic>
      </p:grpSp>
      <p:grpSp>
        <p:nvGrpSpPr>
          <p:cNvPr id="1096" name="Group 17"/>
          <p:cNvGrpSpPr/>
          <p:nvPr/>
        </p:nvGrpSpPr>
        <p:grpSpPr>
          <a:xfrm>
            <a:off x="1228680" y="4610160"/>
            <a:ext cx="2644560" cy="1668240"/>
            <a:chOff x="1228680" y="4610160"/>
            <a:chExt cx="2644560" cy="1668240"/>
          </a:xfrm>
        </p:grpSpPr>
        <p:sp>
          <p:nvSpPr>
            <p:cNvPr id="1097" name="Text Placeholder 80"/>
            <p:cNvSpPr/>
            <p:nvPr/>
          </p:nvSpPr>
          <p:spPr>
            <a:xfrm>
              <a:off x="1228680" y="5563440"/>
              <a:ext cx="2596680" cy="714960"/>
            </a:xfrm>
            <a:prstGeom prst="rect">
              <a:avLst/>
            </a:prstGeom>
            <a:noFill/>
            <a:ln w="0">
              <a:noFill/>
            </a:ln>
          </p:spPr>
          <p:style>
            <a:lnRef idx="0"/>
            <a:fillRef idx="0"/>
            <a:effectRef idx="0"/>
            <a:fontRef idx="minor"/>
          </p:style>
          <p:txBody>
            <a:bodyPr lIns="0" rIns="0" tIns="0" bIns="0">
              <a:noAutofit/>
            </a:bodyPr>
            <a:p>
              <a:pPr algn="r">
                <a:lnSpc>
                  <a:spcPct val="100000"/>
                </a:lnSpc>
                <a:spcBef>
                  <a:spcPts val="1001"/>
                </a:spcBef>
                <a:spcAft>
                  <a:spcPts val="499"/>
                </a:spcAft>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p:txBody>
        </p:sp>
        <p:sp>
          <p:nvSpPr>
            <p:cNvPr id="1098" name="Text Placeholder 80"/>
            <p:cNvSpPr/>
            <p:nvPr/>
          </p:nvSpPr>
          <p:spPr>
            <a:xfrm>
              <a:off x="1435680" y="5156640"/>
              <a:ext cx="2389680" cy="271080"/>
            </a:xfrm>
            <a:prstGeom prst="rect">
              <a:avLst/>
            </a:prstGeom>
            <a:noFill/>
            <a:ln w="0">
              <a:noFill/>
            </a:ln>
          </p:spPr>
          <p:style>
            <a:lnRef idx="0"/>
            <a:fillRef idx="0"/>
            <a:effectRef idx="0"/>
            <a:fontRef idx="minor"/>
          </p:style>
          <p:txBody>
            <a:bodyPr lIns="0" rIns="0" tIns="0" bIns="0">
              <a:noAutofit/>
            </a:bodyPr>
            <a:p>
              <a:pPr algn="r">
                <a:lnSpc>
                  <a:spcPct val="100000"/>
                </a:lnSpc>
                <a:spcBef>
                  <a:spcPts val="1001"/>
                </a:spcBef>
                <a:spcAft>
                  <a:spcPts val="499"/>
                </a:spcAft>
                <a:tabLst>
                  <a:tab algn="l" pos="0"/>
                </a:tabLst>
              </a:pPr>
              <a:r>
                <a:rPr b="0" lang="en-US" sz="1800" spc="-1" strike="noStrike">
                  <a:solidFill>
                    <a:srgbClr val="ffffff"/>
                  </a:solidFill>
                  <a:latin typeface="Corbel"/>
                  <a:ea typeface="DejaVu Sans"/>
                </a:rPr>
                <a:t>Fund Category</a:t>
              </a:r>
              <a:endParaRPr b="0" lang="en-US" sz="1800" spc="-1" strike="noStrike">
                <a:latin typeface="Arial"/>
              </a:endParaRPr>
            </a:p>
          </p:txBody>
        </p:sp>
        <p:pic>
          <p:nvPicPr>
            <p:cNvPr id="1099" name="Graphic 20" descr="Placeholder Icon&#10;Newspaper"/>
            <p:cNvPicPr/>
            <p:nvPr/>
          </p:nvPicPr>
          <p:blipFill>
            <a:blip r:embed="rId2"/>
            <a:stretch/>
          </p:blipFill>
          <p:spPr>
            <a:xfrm>
              <a:off x="3358800" y="4610160"/>
              <a:ext cx="514440" cy="514440"/>
            </a:xfrm>
            <a:prstGeom prst="rect">
              <a:avLst/>
            </a:prstGeom>
            <a:ln w="0">
              <a:noFill/>
            </a:ln>
          </p:spPr>
        </p:pic>
      </p:grpSp>
      <p:grpSp>
        <p:nvGrpSpPr>
          <p:cNvPr id="1100" name="Group 13"/>
          <p:cNvGrpSpPr/>
          <p:nvPr/>
        </p:nvGrpSpPr>
        <p:grpSpPr>
          <a:xfrm>
            <a:off x="8183880" y="1024920"/>
            <a:ext cx="2389680" cy="1656360"/>
            <a:chOff x="8183880" y="1024920"/>
            <a:chExt cx="2389680" cy="1656360"/>
          </a:xfrm>
        </p:grpSpPr>
        <p:sp>
          <p:nvSpPr>
            <p:cNvPr id="1101" name="Text Placeholder 80"/>
            <p:cNvSpPr/>
            <p:nvPr/>
          </p:nvSpPr>
          <p:spPr>
            <a:xfrm>
              <a:off x="8183880" y="1966320"/>
              <a:ext cx="2389680" cy="714960"/>
            </a:xfrm>
            <a:prstGeom prst="rect">
              <a:avLst/>
            </a:prstGeom>
            <a:noFill/>
            <a:ln w="0">
              <a:noFill/>
            </a:ln>
          </p:spPr>
          <p:style>
            <a:lnRef idx="0"/>
            <a:fillRef idx="0"/>
            <a:effectRef idx="0"/>
            <a:fontRef idx="minor"/>
          </p:style>
          <p:txBody>
            <a:bodyPr lIns="0" rIns="0" tIns="0" bIns="0">
              <a:noAutofit/>
            </a:bodyPr>
            <a:p>
              <a:pPr>
                <a:lnSpc>
                  <a:spcPct val="100000"/>
                </a:lnSpc>
                <a:spcBef>
                  <a:spcPts val="1001"/>
                </a:spcBef>
                <a:spcAft>
                  <a:spcPts val="499"/>
                </a:spcAft>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p:txBody>
        </p:sp>
        <p:sp>
          <p:nvSpPr>
            <p:cNvPr id="1102" name="Text Placeholder 80"/>
            <p:cNvSpPr/>
            <p:nvPr/>
          </p:nvSpPr>
          <p:spPr>
            <a:xfrm>
              <a:off x="8183880" y="1559520"/>
              <a:ext cx="2389680" cy="271080"/>
            </a:xfrm>
            <a:prstGeom prst="rect">
              <a:avLst/>
            </a:prstGeom>
            <a:noFill/>
            <a:ln w="0">
              <a:noFill/>
            </a:ln>
          </p:spPr>
          <p:style>
            <a:lnRef idx="0"/>
            <a:fillRef idx="0"/>
            <a:effectRef idx="0"/>
            <a:fontRef idx="minor"/>
          </p:style>
          <p:txBody>
            <a:bodyPr lIns="0" rIns="0" tIns="0" bIns="0">
              <a:noAutofit/>
            </a:bodyPr>
            <a:p>
              <a:pPr>
                <a:lnSpc>
                  <a:spcPct val="100000"/>
                </a:lnSpc>
                <a:spcBef>
                  <a:spcPts val="1001"/>
                </a:spcBef>
                <a:spcAft>
                  <a:spcPts val="499"/>
                </a:spcAft>
                <a:tabLst>
                  <a:tab algn="l" pos="0"/>
                </a:tabLst>
              </a:pPr>
              <a:r>
                <a:rPr b="0" lang="en-US" sz="1800" spc="-1" strike="noStrike">
                  <a:solidFill>
                    <a:srgbClr val="ffffff"/>
                  </a:solidFill>
                  <a:latin typeface="Corbel"/>
                  <a:ea typeface="DejaVu Sans"/>
                </a:rPr>
                <a:t>Fund Category</a:t>
              </a:r>
              <a:endParaRPr b="0" lang="en-US" sz="1800" spc="-1" strike="noStrike">
                <a:latin typeface="Arial"/>
              </a:endParaRPr>
            </a:p>
          </p:txBody>
        </p:sp>
        <p:pic>
          <p:nvPicPr>
            <p:cNvPr id="1103" name="Graphic 16" descr="Placeholder Icon&#10;Satellite"/>
            <p:cNvPicPr/>
            <p:nvPr/>
          </p:nvPicPr>
          <p:blipFill>
            <a:blip r:embed="rId3"/>
            <a:stretch/>
          </p:blipFill>
          <p:spPr>
            <a:xfrm>
              <a:off x="8183880" y="1024920"/>
              <a:ext cx="514440" cy="514440"/>
            </a:xfrm>
            <a:prstGeom prst="rect">
              <a:avLst/>
            </a:prstGeom>
            <a:ln w="0">
              <a:noFill/>
            </a:ln>
          </p:spPr>
        </p:pic>
      </p:grpSp>
      <p:grpSp>
        <p:nvGrpSpPr>
          <p:cNvPr id="1104" name="Group 5"/>
          <p:cNvGrpSpPr/>
          <p:nvPr/>
        </p:nvGrpSpPr>
        <p:grpSpPr>
          <a:xfrm>
            <a:off x="8183880" y="4448160"/>
            <a:ext cx="2776320" cy="1960560"/>
            <a:chOff x="8183880" y="4448160"/>
            <a:chExt cx="2776320" cy="1960560"/>
          </a:xfrm>
        </p:grpSpPr>
        <p:sp>
          <p:nvSpPr>
            <p:cNvPr id="1105" name="Text Placeholder 80"/>
            <p:cNvSpPr/>
            <p:nvPr/>
          </p:nvSpPr>
          <p:spPr>
            <a:xfrm>
              <a:off x="8290080" y="5505840"/>
              <a:ext cx="2670120" cy="902880"/>
            </a:xfrm>
            <a:prstGeom prst="rect">
              <a:avLst/>
            </a:prstGeom>
            <a:noFill/>
            <a:ln w="0">
              <a:noFill/>
            </a:ln>
          </p:spPr>
          <p:style>
            <a:lnRef idx="0"/>
            <a:fillRef idx="0"/>
            <a:effectRef idx="0"/>
            <a:fontRef idx="minor"/>
          </p:style>
          <p:txBody>
            <a:bodyPr lIns="0" rIns="0" tIns="0" bIns="0">
              <a:noAutofit/>
            </a:bodyPr>
            <a:p>
              <a:pPr>
                <a:lnSpc>
                  <a:spcPct val="100000"/>
                </a:lnSpc>
                <a:spcBef>
                  <a:spcPts val="1001"/>
                </a:spcBef>
                <a:spcAft>
                  <a:spcPts val="499"/>
                </a:spcAft>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p:txBody>
        </p:sp>
        <p:sp>
          <p:nvSpPr>
            <p:cNvPr id="1106" name="Text Placeholder 80"/>
            <p:cNvSpPr/>
            <p:nvPr/>
          </p:nvSpPr>
          <p:spPr>
            <a:xfrm>
              <a:off x="8270280" y="5099040"/>
              <a:ext cx="2389680" cy="271080"/>
            </a:xfrm>
            <a:prstGeom prst="rect">
              <a:avLst/>
            </a:prstGeom>
            <a:noFill/>
            <a:ln w="0">
              <a:noFill/>
            </a:ln>
          </p:spPr>
          <p:style>
            <a:lnRef idx="0"/>
            <a:fillRef idx="0"/>
            <a:effectRef idx="0"/>
            <a:fontRef idx="minor"/>
          </p:style>
          <p:txBody>
            <a:bodyPr lIns="0" rIns="0" tIns="0" bIns="0">
              <a:noAutofit/>
            </a:bodyPr>
            <a:p>
              <a:pPr>
                <a:lnSpc>
                  <a:spcPct val="100000"/>
                </a:lnSpc>
                <a:spcBef>
                  <a:spcPts val="1001"/>
                </a:spcBef>
                <a:spcAft>
                  <a:spcPts val="499"/>
                </a:spcAft>
                <a:tabLst>
                  <a:tab algn="l" pos="0"/>
                </a:tabLst>
              </a:pPr>
              <a:r>
                <a:rPr b="0" lang="en-US" sz="1800" spc="-1" strike="noStrike">
                  <a:solidFill>
                    <a:srgbClr val="ffffff"/>
                  </a:solidFill>
                  <a:latin typeface="Corbel"/>
                  <a:ea typeface="DejaVu Sans"/>
                </a:rPr>
                <a:t>Fund Category</a:t>
              </a:r>
              <a:endParaRPr b="0" lang="en-US" sz="1800" spc="-1" strike="noStrike">
                <a:latin typeface="Arial"/>
              </a:endParaRPr>
            </a:p>
          </p:txBody>
        </p:sp>
        <p:pic>
          <p:nvPicPr>
            <p:cNvPr id="1107" name="Graphic 8" descr="Placeholder Icon&#10;Bullseye"/>
            <p:cNvPicPr/>
            <p:nvPr/>
          </p:nvPicPr>
          <p:blipFill>
            <a:blip r:embed="rId4"/>
            <a:stretch/>
          </p:blipFill>
          <p:spPr>
            <a:xfrm>
              <a:off x="8183880" y="4448160"/>
              <a:ext cx="565920" cy="565920"/>
            </a:xfrm>
            <a:prstGeom prst="rect">
              <a:avLst/>
            </a:prstGeom>
            <a:ln w="0">
              <a:noFill/>
            </a:ln>
          </p:spPr>
        </p:pic>
      </p:grpSp>
      <p:sp>
        <p:nvSpPr>
          <p:cNvPr id="1108" name="Oval 35"/>
          <p:cNvSpPr/>
          <p:nvPr/>
        </p:nvSpPr>
        <p:spPr>
          <a:xfrm>
            <a:off x="4756680" y="2252880"/>
            <a:ext cx="2676960" cy="2719080"/>
          </a:xfrm>
          <a:prstGeom prst="ellipse">
            <a:avLst/>
          </a:prstGeom>
          <a:noFill/>
          <a:ln w="111125">
            <a:solidFill>
              <a:srgbClr val="ffffff">
                <a:alpha val="6000"/>
              </a:srgbClr>
            </a:solidFill>
          </a:ln>
        </p:spPr>
        <p:style>
          <a:lnRef idx="2">
            <a:schemeClr val="accent1">
              <a:shade val="50000"/>
            </a:schemeClr>
          </a:lnRef>
          <a:fillRef idx="1">
            <a:schemeClr val="accent1"/>
          </a:fillRef>
          <a:effectRef idx="0">
            <a:schemeClr val="accent1"/>
          </a:effectRef>
          <a:fontRef idx="minor"/>
        </p:style>
      </p:sp>
      <p:graphicFrame>
        <p:nvGraphicFramePr>
          <p:cNvPr id="1109" name="Chart 4"/>
          <p:cNvGraphicFramePr/>
          <p:nvPr/>
        </p:nvGraphicFramePr>
        <p:xfrm>
          <a:off x="4708800" y="2244600"/>
          <a:ext cx="2772360" cy="2736000"/>
        </p:xfrm>
        <a:graphic>
          <a:graphicData uri="http://schemas.openxmlformats.org/drawingml/2006/chart">
            <c:chart xmlns:c="http://schemas.openxmlformats.org/drawingml/2006/chart" xmlns:r="http://schemas.openxmlformats.org/officeDocument/2006/relationships" r:id="rId5"/>
          </a:graphicData>
        </a:graphic>
      </p:graphicFrame>
      <p:grpSp>
        <p:nvGrpSpPr>
          <p:cNvPr id="1110" name="Group 38"/>
          <p:cNvGrpSpPr/>
          <p:nvPr/>
        </p:nvGrpSpPr>
        <p:grpSpPr>
          <a:xfrm>
            <a:off x="7083000" y="1850400"/>
            <a:ext cx="959040" cy="344880"/>
            <a:chOff x="7083000" y="1850400"/>
            <a:chExt cx="959040" cy="344880"/>
          </a:xfrm>
        </p:grpSpPr>
        <p:grpSp>
          <p:nvGrpSpPr>
            <p:cNvPr id="1111" name="Group 21"/>
            <p:cNvGrpSpPr/>
            <p:nvPr/>
          </p:nvGrpSpPr>
          <p:grpSpPr>
            <a:xfrm>
              <a:off x="7114680" y="1850400"/>
              <a:ext cx="927360" cy="295560"/>
              <a:chOff x="7114680" y="1850400"/>
              <a:chExt cx="927360" cy="295560"/>
            </a:xfrm>
          </p:grpSpPr>
          <p:sp>
            <p:nvSpPr>
              <p:cNvPr id="1112" name="Straight Connector 22"/>
              <p:cNvSpPr/>
              <p:nvPr/>
            </p:nvSpPr>
            <p:spPr>
              <a:xfrm flipH="1">
                <a:off x="7292160" y="1850400"/>
                <a:ext cx="749880" cy="360"/>
              </a:xfrm>
              <a:prstGeom prst="line">
                <a:avLst/>
              </a:prstGeom>
              <a:ln>
                <a:solidFill>
                  <a:srgbClr val="808080"/>
                </a:solidFill>
              </a:ln>
            </p:spPr>
            <p:style>
              <a:lnRef idx="1">
                <a:schemeClr val="accent1"/>
              </a:lnRef>
              <a:fillRef idx="0">
                <a:schemeClr val="accent1"/>
              </a:fillRef>
              <a:effectRef idx="0">
                <a:schemeClr val="accent1"/>
              </a:effectRef>
              <a:fontRef idx="minor"/>
            </p:style>
          </p:sp>
          <p:sp>
            <p:nvSpPr>
              <p:cNvPr id="1113" name="Straight Connector 23"/>
              <p:cNvSpPr/>
              <p:nvPr/>
            </p:nvSpPr>
            <p:spPr>
              <a:xfrm flipH="1">
                <a:off x="7114680" y="1850400"/>
                <a:ext cx="184320" cy="295560"/>
              </a:xfrm>
              <a:prstGeom prst="line">
                <a:avLst/>
              </a:prstGeom>
              <a:ln>
                <a:solidFill>
                  <a:srgbClr val="808080"/>
                </a:solidFill>
              </a:ln>
            </p:spPr>
            <p:style>
              <a:lnRef idx="1">
                <a:schemeClr val="accent1"/>
              </a:lnRef>
              <a:fillRef idx="0">
                <a:schemeClr val="accent1"/>
              </a:fillRef>
              <a:effectRef idx="0">
                <a:schemeClr val="accent1"/>
              </a:effectRef>
              <a:fontRef idx="minor"/>
            </p:style>
          </p:sp>
        </p:grpSp>
        <p:sp>
          <p:nvSpPr>
            <p:cNvPr id="1114" name="Oval 36"/>
            <p:cNvSpPr/>
            <p:nvPr/>
          </p:nvSpPr>
          <p:spPr>
            <a:xfrm>
              <a:off x="7083000" y="2119320"/>
              <a:ext cx="75960" cy="759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grpSp>
      <p:grpSp>
        <p:nvGrpSpPr>
          <p:cNvPr id="1115" name="Group 39"/>
          <p:cNvGrpSpPr/>
          <p:nvPr/>
        </p:nvGrpSpPr>
        <p:grpSpPr>
          <a:xfrm>
            <a:off x="7083000" y="5064840"/>
            <a:ext cx="959040" cy="348480"/>
            <a:chOff x="7083000" y="5064840"/>
            <a:chExt cx="959040" cy="348480"/>
          </a:xfrm>
        </p:grpSpPr>
        <p:grpSp>
          <p:nvGrpSpPr>
            <p:cNvPr id="1116" name="Group 40"/>
            <p:cNvGrpSpPr/>
            <p:nvPr/>
          </p:nvGrpSpPr>
          <p:grpSpPr>
            <a:xfrm>
              <a:off x="7114680" y="5117760"/>
              <a:ext cx="927360" cy="295560"/>
              <a:chOff x="7114680" y="5117760"/>
              <a:chExt cx="927360" cy="295560"/>
            </a:xfrm>
          </p:grpSpPr>
          <p:sp>
            <p:nvSpPr>
              <p:cNvPr id="1117" name="Straight Connector 42"/>
              <p:cNvSpPr/>
              <p:nvPr/>
            </p:nvSpPr>
            <p:spPr>
              <a:xfrm flipH="1">
                <a:off x="7292160" y="5412960"/>
                <a:ext cx="749880" cy="360"/>
              </a:xfrm>
              <a:prstGeom prst="line">
                <a:avLst/>
              </a:prstGeom>
              <a:ln>
                <a:solidFill>
                  <a:srgbClr val="808080"/>
                </a:solidFill>
              </a:ln>
            </p:spPr>
            <p:style>
              <a:lnRef idx="1">
                <a:schemeClr val="accent1"/>
              </a:lnRef>
              <a:fillRef idx="0">
                <a:schemeClr val="accent1"/>
              </a:fillRef>
              <a:effectRef idx="0">
                <a:schemeClr val="accent1"/>
              </a:effectRef>
              <a:fontRef idx="minor"/>
            </p:style>
          </p:sp>
          <p:sp>
            <p:nvSpPr>
              <p:cNvPr id="1118" name="Straight Connector 43"/>
              <p:cNvSpPr/>
              <p:nvPr/>
            </p:nvSpPr>
            <p:spPr>
              <a:xfrm flipH="1" flipV="1">
                <a:off x="7114680" y="5117760"/>
                <a:ext cx="184320" cy="295200"/>
              </a:xfrm>
              <a:prstGeom prst="line">
                <a:avLst/>
              </a:prstGeom>
              <a:ln>
                <a:solidFill>
                  <a:srgbClr val="808080"/>
                </a:solidFill>
              </a:ln>
            </p:spPr>
            <p:style>
              <a:lnRef idx="1">
                <a:schemeClr val="accent1"/>
              </a:lnRef>
              <a:fillRef idx="0">
                <a:schemeClr val="accent1"/>
              </a:fillRef>
              <a:effectRef idx="0">
                <a:schemeClr val="accent1"/>
              </a:effectRef>
              <a:fontRef idx="minor"/>
            </p:style>
          </p:sp>
        </p:grpSp>
        <p:sp>
          <p:nvSpPr>
            <p:cNvPr id="1119" name="Oval 41"/>
            <p:cNvSpPr/>
            <p:nvPr/>
          </p:nvSpPr>
          <p:spPr>
            <a:xfrm flipV="1">
              <a:off x="7083000" y="5064480"/>
              <a:ext cx="75960" cy="759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grpSp>
      <p:grpSp>
        <p:nvGrpSpPr>
          <p:cNvPr id="1120" name="Group 44"/>
          <p:cNvGrpSpPr/>
          <p:nvPr/>
        </p:nvGrpSpPr>
        <p:grpSpPr>
          <a:xfrm>
            <a:off x="4177080" y="1850400"/>
            <a:ext cx="957240" cy="344880"/>
            <a:chOff x="4177080" y="1850400"/>
            <a:chExt cx="957240" cy="344880"/>
          </a:xfrm>
        </p:grpSpPr>
        <p:grpSp>
          <p:nvGrpSpPr>
            <p:cNvPr id="1121" name="Group 45"/>
            <p:cNvGrpSpPr/>
            <p:nvPr/>
          </p:nvGrpSpPr>
          <p:grpSpPr>
            <a:xfrm>
              <a:off x="4177080" y="1850400"/>
              <a:ext cx="927360" cy="295560"/>
              <a:chOff x="4177080" y="1850400"/>
              <a:chExt cx="927360" cy="295560"/>
            </a:xfrm>
          </p:grpSpPr>
          <p:sp>
            <p:nvSpPr>
              <p:cNvPr id="1122" name="Straight Connector 47"/>
              <p:cNvSpPr/>
              <p:nvPr/>
            </p:nvSpPr>
            <p:spPr>
              <a:xfrm>
                <a:off x="4177080" y="1850400"/>
                <a:ext cx="750240" cy="360"/>
              </a:xfrm>
              <a:prstGeom prst="line">
                <a:avLst/>
              </a:prstGeom>
              <a:ln>
                <a:solidFill>
                  <a:srgbClr val="808080"/>
                </a:solidFill>
              </a:ln>
            </p:spPr>
            <p:style>
              <a:lnRef idx="1">
                <a:schemeClr val="accent1"/>
              </a:lnRef>
              <a:fillRef idx="0">
                <a:schemeClr val="accent1"/>
              </a:fillRef>
              <a:effectRef idx="0">
                <a:schemeClr val="accent1"/>
              </a:effectRef>
              <a:fontRef idx="minor"/>
            </p:style>
          </p:sp>
          <p:sp>
            <p:nvSpPr>
              <p:cNvPr id="1123" name="Straight Connector 48"/>
              <p:cNvSpPr/>
              <p:nvPr/>
            </p:nvSpPr>
            <p:spPr>
              <a:xfrm>
                <a:off x="4920120" y="1850400"/>
                <a:ext cx="184320" cy="295560"/>
              </a:xfrm>
              <a:prstGeom prst="line">
                <a:avLst/>
              </a:prstGeom>
              <a:ln>
                <a:solidFill>
                  <a:srgbClr val="808080"/>
                </a:solidFill>
              </a:ln>
            </p:spPr>
            <p:style>
              <a:lnRef idx="1">
                <a:schemeClr val="accent1"/>
              </a:lnRef>
              <a:fillRef idx="0">
                <a:schemeClr val="accent1"/>
              </a:fillRef>
              <a:effectRef idx="0">
                <a:schemeClr val="accent1"/>
              </a:effectRef>
              <a:fontRef idx="minor"/>
            </p:style>
          </p:sp>
        </p:grpSp>
        <p:sp>
          <p:nvSpPr>
            <p:cNvPr id="1124" name="Oval 46"/>
            <p:cNvSpPr/>
            <p:nvPr/>
          </p:nvSpPr>
          <p:spPr>
            <a:xfrm flipH="1">
              <a:off x="5058000" y="2119320"/>
              <a:ext cx="75960" cy="759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grpSp>
      <p:grpSp>
        <p:nvGrpSpPr>
          <p:cNvPr id="1125" name="Group 49"/>
          <p:cNvGrpSpPr/>
          <p:nvPr/>
        </p:nvGrpSpPr>
        <p:grpSpPr>
          <a:xfrm>
            <a:off x="4178160" y="5068440"/>
            <a:ext cx="959760" cy="344880"/>
            <a:chOff x="4178160" y="5068440"/>
            <a:chExt cx="959760" cy="344880"/>
          </a:xfrm>
        </p:grpSpPr>
        <p:grpSp>
          <p:nvGrpSpPr>
            <p:cNvPr id="1126" name="Group 50"/>
            <p:cNvGrpSpPr/>
            <p:nvPr/>
          </p:nvGrpSpPr>
          <p:grpSpPr>
            <a:xfrm>
              <a:off x="4178160" y="5117760"/>
              <a:ext cx="927360" cy="295560"/>
              <a:chOff x="4178160" y="5117760"/>
              <a:chExt cx="927360" cy="295560"/>
            </a:xfrm>
          </p:grpSpPr>
          <p:sp>
            <p:nvSpPr>
              <p:cNvPr id="1127" name="Straight Connector 52"/>
              <p:cNvSpPr/>
              <p:nvPr/>
            </p:nvSpPr>
            <p:spPr>
              <a:xfrm>
                <a:off x="4178160" y="5412960"/>
                <a:ext cx="750240" cy="360"/>
              </a:xfrm>
              <a:prstGeom prst="line">
                <a:avLst/>
              </a:prstGeom>
              <a:ln>
                <a:solidFill>
                  <a:srgbClr val="808080"/>
                </a:solidFill>
              </a:ln>
            </p:spPr>
            <p:style>
              <a:lnRef idx="1">
                <a:schemeClr val="accent1"/>
              </a:lnRef>
              <a:fillRef idx="0">
                <a:schemeClr val="accent1"/>
              </a:fillRef>
              <a:effectRef idx="0">
                <a:schemeClr val="accent1"/>
              </a:effectRef>
              <a:fontRef idx="minor"/>
            </p:style>
          </p:sp>
          <p:sp>
            <p:nvSpPr>
              <p:cNvPr id="1128" name="Straight Connector 53"/>
              <p:cNvSpPr/>
              <p:nvPr/>
            </p:nvSpPr>
            <p:spPr>
              <a:xfrm flipV="1">
                <a:off x="4921200" y="5117760"/>
                <a:ext cx="184320" cy="295200"/>
              </a:xfrm>
              <a:prstGeom prst="line">
                <a:avLst/>
              </a:prstGeom>
              <a:ln>
                <a:solidFill>
                  <a:srgbClr val="808080"/>
                </a:solidFill>
              </a:ln>
            </p:spPr>
            <p:style>
              <a:lnRef idx="1">
                <a:schemeClr val="accent1"/>
              </a:lnRef>
              <a:fillRef idx="0">
                <a:schemeClr val="accent1"/>
              </a:fillRef>
              <a:effectRef idx="0">
                <a:schemeClr val="accent1"/>
              </a:effectRef>
              <a:fontRef idx="minor"/>
            </p:style>
          </p:sp>
        </p:grpSp>
        <p:sp>
          <p:nvSpPr>
            <p:cNvPr id="1129" name="Oval 51"/>
            <p:cNvSpPr/>
            <p:nvPr/>
          </p:nvSpPr>
          <p:spPr>
            <a:xfrm rot="10800000">
              <a:off x="5061960" y="5068440"/>
              <a:ext cx="75960" cy="759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grpSp>
      <p:sp>
        <p:nvSpPr>
          <p:cNvPr id="1130" name="Slide Number Placeholder 2"/>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80AB065C-1A9E-4D89-9E3A-FE33B0DD9EE8}"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Slide Number Placeholder 4"/>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E4216EC9-11CE-4AD7-BFBB-BAA5BCD417BD}" type="slidenum">
              <a:rPr b="0" lang="en-US" sz="900" spc="-1" strike="noStrike">
                <a:solidFill>
                  <a:srgbClr val="ffffff"/>
                </a:solidFill>
                <a:latin typeface="Corbel"/>
                <a:ea typeface="DejaVu Sans"/>
              </a:rPr>
              <a:t>&lt;number&gt;</a:t>
            </a:fld>
            <a:endParaRPr b="0" lang="en-US" sz="900" spc="-1" strike="noStrike">
              <a:latin typeface="Arial"/>
            </a:endParaRPr>
          </a:p>
        </p:txBody>
      </p:sp>
      <p:sp>
        <p:nvSpPr>
          <p:cNvPr id="883" name="Title 2"/>
          <p:cNvSpPr/>
          <p:nvPr/>
        </p:nvSpPr>
        <p:spPr>
          <a:xfrm>
            <a:off x="456480" y="1288080"/>
            <a:ext cx="4992120" cy="5470560"/>
          </a:xfrm>
          <a:prstGeom prst="rect">
            <a:avLst/>
          </a:prstGeom>
          <a:solidFill>
            <a:srgbClr val="000000">
              <a:alpha val="70000"/>
            </a:srgbClr>
          </a:solidFill>
          <a:ln w="0">
            <a:noFill/>
          </a:ln>
        </p:spPr>
        <p:style>
          <a:lnRef idx="0"/>
          <a:fillRef idx="0"/>
          <a:effectRef idx="0"/>
          <a:fontRef idx="minor"/>
        </p:style>
        <p:txBody>
          <a:bodyPr lIns="0" rIns="252000" tIns="288000" bIns="1188000">
            <a:noAutofit/>
          </a:bodyPr>
          <a:p>
            <a:pPr algn="r">
              <a:lnSpc>
                <a:spcPct val="90000"/>
              </a:lnSpc>
            </a:pPr>
            <a:r>
              <a:rPr b="1" lang="en-US" sz="4500" spc="-151" strike="noStrike" cap="all">
                <a:solidFill>
                  <a:srgbClr val="ffffff"/>
                </a:solidFill>
                <a:latin typeface="Corbel"/>
                <a:ea typeface="DejaVu Sans"/>
              </a:rPr>
              <a:t>Introduction</a:t>
            </a:r>
            <a:endParaRPr b="0" lang="en-US" sz="4500" spc="-1" strike="noStrike">
              <a:latin typeface="Arial"/>
            </a:endParaRPr>
          </a:p>
        </p:txBody>
      </p:sp>
      <p:sp>
        <p:nvSpPr>
          <p:cNvPr id="884" name="Subtitle 3"/>
          <p:cNvSpPr/>
          <p:nvPr/>
        </p:nvSpPr>
        <p:spPr>
          <a:xfrm>
            <a:off x="890640" y="2971800"/>
            <a:ext cx="4281480" cy="472680"/>
          </a:xfrm>
          <a:prstGeom prst="rect">
            <a:avLst/>
          </a:prstGeom>
          <a:noFill/>
          <a:ln w="0">
            <a:noFill/>
          </a:ln>
        </p:spPr>
        <p:style>
          <a:lnRef idx="0"/>
          <a:fillRef idx="0"/>
          <a:effectRef idx="0"/>
          <a:fontRef idx="minor"/>
        </p:style>
        <p:txBody>
          <a:bodyPr lIns="0" rIns="0" tIns="0" bIns="0">
            <a:noAutofit/>
          </a:bodyPr>
          <a:p>
            <a:pPr marL="216000" indent="-214560">
              <a:lnSpc>
                <a:spcPct val="90000"/>
              </a:lnSpc>
              <a:spcBef>
                <a:spcPts val="1001"/>
              </a:spcBef>
              <a:buClr>
                <a:srgbClr val="ffffff"/>
              </a:buClr>
              <a:buSzPct val="45000"/>
              <a:buFont typeface="Wingdings" charset="2"/>
              <a:buChar char=""/>
              <a:tabLst>
                <a:tab algn="l" pos="0"/>
              </a:tabLst>
            </a:pPr>
            <a:r>
              <a:rPr b="0" lang="en-US" sz="1800" spc="-1" strike="noStrike" cap="all">
                <a:solidFill>
                  <a:srgbClr val="ffffff"/>
                </a:solidFill>
                <a:latin typeface="Calibri"/>
                <a:ea typeface="DejaVu Sans"/>
              </a:rPr>
              <a:t>Can we predict the type of a card based on the cover art image with an accuracy rate higher than random chance, 20%?</a:t>
            </a:r>
            <a:endParaRPr b="0" lang="en-US" sz="1800" spc="-1" strike="noStrike">
              <a:latin typeface="Arial"/>
            </a:endParaRPr>
          </a:p>
        </p:txBody>
      </p:sp>
      <p:grpSp>
        <p:nvGrpSpPr>
          <p:cNvPr id="885" name="Group 30"/>
          <p:cNvGrpSpPr/>
          <p:nvPr/>
        </p:nvGrpSpPr>
        <p:grpSpPr>
          <a:xfrm>
            <a:off x="7699680" y="846720"/>
            <a:ext cx="4025880" cy="2719080"/>
            <a:chOff x="7699680" y="846720"/>
            <a:chExt cx="4025880" cy="2719080"/>
          </a:xfrm>
        </p:grpSpPr>
        <p:sp>
          <p:nvSpPr>
            <p:cNvPr id="886" name="Oval 15"/>
            <p:cNvSpPr/>
            <p:nvPr/>
          </p:nvSpPr>
          <p:spPr>
            <a:xfrm>
              <a:off x="8182800" y="1713960"/>
              <a:ext cx="1020600" cy="1020600"/>
            </a:xfrm>
            <a:prstGeom prst="ellipse">
              <a:avLst/>
            </a:prstGeom>
            <a:noFill/>
            <a:ln w="3175">
              <a:solidFill>
                <a:srgbClr val="ffffff"/>
              </a:solidFill>
            </a:ln>
            <a:effectLst>
              <a:glow rad="165240">
                <a:srgbClr val="ffffff">
                  <a:alpha val="9000"/>
                </a:srgbClr>
              </a:glow>
            </a:effectLst>
          </p:spPr>
          <p:style>
            <a:lnRef idx="2">
              <a:schemeClr val="accent1">
                <a:shade val="50000"/>
              </a:schemeClr>
            </a:lnRef>
            <a:fillRef idx="1">
              <a:schemeClr val="accent1"/>
            </a:fillRef>
            <a:effectRef idx="0">
              <a:schemeClr val="accent1"/>
            </a:effectRef>
            <a:fontRef idx="minor"/>
          </p:style>
        </p:sp>
        <p:sp>
          <p:nvSpPr>
            <p:cNvPr id="887" name="Oval 16"/>
            <p:cNvSpPr/>
            <p:nvPr/>
          </p:nvSpPr>
          <p:spPr>
            <a:xfrm>
              <a:off x="11201760" y="2022120"/>
              <a:ext cx="398160" cy="404280"/>
            </a:xfrm>
            <a:prstGeom prst="ellipse">
              <a:avLst/>
            </a:prstGeom>
            <a:noFill/>
            <a:ln w="3175">
              <a:solidFill>
                <a:srgbClr val="ffffff"/>
              </a:solidFill>
            </a:ln>
            <a:effectLst>
              <a:glow rad="114480">
                <a:srgbClr val="ffffff">
                  <a:alpha val="15000"/>
                </a:srgbClr>
              </a:glow>
            </a:effectLst>
          </p:spPr>
          <p:style>
            <a:lnRef idx="2">
              <a:schemeClr val="accent1">
                <a:shade val="50000"/>
              </a:schemeClr>
            </a:lnRef>
            <a:fillRef idx="1">
              <a:schemeClr val="accent1"/>
            </a:fillRef>
            <a:effectRef idx="0">
              <a:schemeClr val="accent1"/>
            </a:effectRef>
            <a:fontRef idx="minor"/>
          </p:style>
        </p:sp>
        <p:sp>
          <p:nvSpPr>
            <p:cNvPr id="888" name="Oval 17"/>
            <p:cNvSpPr/>
            <p:nvPr/>
          </p:nvSpPr>
          <p:spPr>
            <a:xfrm>
              <a:off x="9754560" y="2186280"/>
              <a:ext cx="75960" cy="759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
          <p:nvSpPr>
            <p:cNvPr id="889" name="Oval 18"/>
            <p:cNvSpPr/>
            <p:nvPr/>
          </p:nvSpPr>
          <p:spPr>
            <a:xfrm>
              <a:off x="8676000" y="846720"/>
              <a:ext cx="2676960" cy="2719080"/>
            </a:xfrm>
            <a:prstGeom prst="ellipse">
              <a:avLst/>
            </a:prstGeom>
            <a:noFill/>
            <a:ln w="111125">
              <a:solidFill>
                <a:srgbClr val="ffffff">
                  <a:alpha val="6000"/>
                </a:srgbClr>
              </a:solidFill>
            </a:ln>
          </p:spPr>
          <p:style>
            <a:lnRef idx="2">
              <a:schemeClr val="accent1">
                <a:shade val="50000"/>
              </a:schemeClr>
            </a:lnRef>
            <a:fillRef idx="1">
              <a:schemeClr val="accent1"/>
            </a:fillRef>
            <a:effectRef idx="0">
              <a:schemeClr val="accent1"/>
            </a:effectRef>
            <a:fontRef idx="minor"/>
          </p:style>
        </p:sp>
        <p:sp>
          <p:nvSpPr>
            <p:cNvPr id="890" name="Straight Connector 19"/>
            <p:cNvSpPr/>
            <p:nvPr/>
          </p:nvSpPr>
          <p:spPr>
            <a:xfrm>
              <a:off x="7699680" y="2225160"/>
              <a:ext cx="4025880" cy="360"/>
            </a:xfrm>
            <a:prstGeom prst="line">
              <a:avLst/>
            </a:prstGeom>
            <a:ln>
              <a:solidFill>
                <a:srgbClr val="e7e6e6">
                  <a:alpha val="30000"/>
                </a:srgbClr>
              </a:solidFill>
            </a:ln>
          </p:spPr>
          <p:style>
            <a:lnRef idx="1">
              <a:schemeClr val="accent1"/>
            </a:lnRef>
            <a:fillRef idx="0">
              <a:schemeClr val="accent1"/>
            </a:fillRef>
            <a:effectRef idx="0">
              <a:schemeClr val="accent1"/>
            </a:effectRef>
            <a:fontRef idx="minor"/>
          </p:style>
        </p:sp>
        <p:sp>
          <p:nvSpPr>
            <p:cNvPr id="891" name="Oval 20"/>
            <p:cNvSpPr/>
            <p:nvPr/>
          </p:nvSpPr>
          <p:spPr>
            <a:xfrm>
              <a:off x="8676000" y="2207160"/>
              <a:ext cx="34200" cy="3420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
          <p:nvSpPr>
            <p:cNvPr id="892" name="Oval 21"/>
            <p:cNvSpPr/>
            <p:nvPr/>
          </p:nvSpPr>
          <p:spPr>
            <a:xfrm>
              <a:off x="8837640" y="2905200"/>
              <a:ext cx="246600" cy="250200"/>
            </a:xfrm>
            <a:prstGeom prst="ellipse">
              <a:avLst/>
            </a:prstGeom>
            <a:noFill/>
            <a:ln w="3175">
              <a:solidFill>
                <a:srgbClr val="808080"/>
              </a:solidFill>
              <a:prstDash val="sysDash"/>
            </a:ln>
          </p:spPr>
          <p:style>
            <a:lnRef idx="2">
              <a:schemeClr val="accent1">
                <a:shade val="50000"/>
              </a:schemeClr>
            </a:lnRef>
            <a:fillRef idx="1">
              <a:schemeClr val="accent1"/>
            </a:fillRef>
            <a:effectRef idx="0">
              <a:schemeClr val="accent1"/>
            </a:effectRef>
            <a:fontRef idx="minor"/>
          </p:style>
        </p:sp>
        <p:sp>
          <p:nvSpPr>
            <p:cNvPr id="893" name="Oval 22"/>
            <p:cNvSpPr/>
            <p:nvPr/>
          </p:nvSpPr>
          <p:spPr>
            <a:xfrm>
              <a:off x="7886520" y="2147040"/>
              <a:ext cx="152280" cy="154800"/>
            </a:xfrm>
            <a:prstGeom prst="ellipse">
              <a:avLst/>
            </a:prstGeom>
            <a:noFill/>
            <a:ln w="3175">
              <a:solidFill>
                <a:srgbClr val="ffffff"/>
              </a:solidFill>
            </a:ln>
            <a:effectLst>
              <a:glow rad="114480">
                <a:srgbClr val="ffffff">
                  <a:alpha val="15000"/>
                </a:srgbClr>
              </a:glow>
            </a:effectLst>
          </p:spPr>
          <p:style>
            <a:lnRef idx="2">
              <a:schemeClr val="accent1">
                <a:shade val="50000"/>
              </a:schemeClr>
            </a:lnRef>
            <a:fillRef idx="1">
              <a:schemeClr val="accent1"/>
            </a:fillRef>
            <a:effectRef idx="0">
              <a:schemeClr val="accent1"/>
            </a:effectRef>
            <a:fontRef idx="minor"/>
          </p:style>
        </p:sp>
        <p:sp>
          <p:nvSpPr>
            <p:cNvPr id="894" name="Straight Connector 23"/>
            <p:cNvSpPr/>
            <p:nvPr/>
          </p:nvSpPr>
          <p:spPr>
            <a:xfrm flipV="1">
              <a:off x="8512920" y="2224800"/>
              <a:ext cx="1270080" cy="1270080"/>
            </a:xfrm>
            <a:prstGeom prst="line">
              <a:avLst/>
            </a:prstGeom>
            <a:ln>
              <a:solidFill>
                <a:srgbClr val="e7e6e6">
                  <a:alpha val="30000"/>
                </a:srgbClr>
              </a:solidFill>
            </a:ln>
          </p:spPr>
          <p:style>
            <a:lnRef idx="1">
              <a:schemeClr val="accent1"/>
            </a:lnRef>
            <a:fillRef idx="0">
              <a:schemeClr val="accent1"/>
            </a:fillRef>
            <a:effectRef idx="0">
              <a:schemeClr val="accent1"/>
            </a:effectRef>
            <a:fontRef idx="minor"/>
          </p:style>
        </p:sp>
      </p:grpSp>
      <p:pic>
        <p:nvPicPr>
          <p:cNvPr id="895" name="" descr=""/>
          <p:cNvPicPr/>
          <p:nvPr/>
        </p:nvPicPr>
        <p:blipFill>
          <a:blip r:embed="rId1"/>
          <a:stretch/>
        </p:blipFill>
        <p:spPr>
          <a:xfrm>
            <a:off x="6488280" y="1288080"/>
            <a:ext cx="5738040" cy="43182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31" name="Group 11"/>
          <p:cNvGrpSpPr/>
          <p:nvPr/>
        </p:nvGrpSpPr>
        <p:grpSpPr>
          <a:xfrm>
            <a:off x="9220320" y="1125360"/>
            <a:ext cx="2379240" cy="2333520"/>
            <a:chOff x="9220320" y="1125360"/>
            <a:chExt cx="2379240" cy="2333520"/>
          </a:xfrm>
        </p:grpSpPr>
        <p:sp>
          <p:nvSpPr>
            <p:cNvPr id="1132" name="Oval 12"/>
            <p:cNvSpPr/>
            <p:nvPr/>
          </p:nvSpPr>
          <p:spPr>
            <a:xfrm>
              <a:off x="10746000" y="2605320"/>
              <a:ext cx="853560" cy="853560"/>
            </a:xfrm>
            <a:prstGeom prst="ellipse">
              <a:avLst/>
            </a:prstGeom>
            <a:noFill/>
            <a:ln w="3175">
              <a:solidFill>
                <a:srgbClr val="ffffff"/>
              </a:solidFill>
            </a:ln>
            <a:effectLst>
              <a:glow rad="165240">
                <a:srgbClr val="ffffff">
                  <a:alpha val="9000"/>
                </a:srgbClr>
              </a:glow>
            </a:effectLst>
          </p:spPr>
          <p:style>
            <a:lnRef idx="2">
              <a:schemeClr val="accent1">
                <a:shade val="50000"/>
              </a:schemeClr>
            </a:lnRef>
            <a:fillRef idx="1">
              <a:schemeClr val="accent1"/>
            </a:fillRef>
            <a:effectRef idx="0">
              <a:schemeClr val="accent1"/>
            </a:effectRef>
            <a:fontRef idx="minor"/>
          </p:style>
        </p:sp>
        <p:sp>
          <p:nvSpPr>
            <p:cNvPr id="1133" name="Oval 13"/>
            <p:cNvSpPr/>
            <p:nvPr/>
          </p:nvSpPr>
          <p:spPr>
            <a:xfrm>
              <a:off x="9404640" y="1269360"/>
              <a:ext cx="332640" cy="338040"/>
            </a:xfrm>
            <a:prstGeom prst="ellipse">
              <a:avLst/>
            </a:prstGeom>
            <a:noFill/>
            <a:ln w="3175">
              <a:solidFill>
                <a:srgbClr val="ffffff"/>
              </a:solidFill>
            </a:ln>
            <a:effectLst>
              <a:glow rad="114480">
                <a:srgbClr val="ffffff">
                  <a:alpha val="15000"/>
                </a:srgbClr>
              </a:glow>
            </a:effectLst>
          </p:spPr>
          <p:style>
            <a:lnRef idx="2">
              <a:schemeClr val="accent1">
                <a:shade val="50000"/>
              </a:schemeClr>
            </a:lnRef>
            <a:fillRef idx="1">
              <a:schemeClr val="accent1"/>
            </a:fillRef>
            <a:effectRef idx="0">
              <a:schemeClr val="accent1"/>
            </a:effectRef>
            <a:fontRef idx="minor"/>
          </p:style>
        </p:sp>
        <p:sp>
          <p:nvSpPr>
            <p:cNvPr id="1134" name="Oval 14"/>
            <p:cNvSpPr/>
            <p:nvPr/>
          </p:nvSpPr>
          <p:spPr>
            <a:xfrm>
              <a:off x="11149200" y="3008520"/>
              <a:ext cx="47160" cy="47160"/>
            </a:xfrm>
            <a:prstGeom prst="ellipse">
              <a:avLst/>
            </a:prstGeom>
            <a:gradFill rotWithShape="0">
              <a:gsLst>
                <a:gs pos="0">
                  <a:srgbClr val="ffffff"/>
                </a:gs>
                <a:gs pos="100000">
                  <a:srgbClr val="c1e4ff"/>
                </a:gs>
              </a:gsLst>
              <a:path path="circle">
                <a:fillToRect l="50000" t="50000" r="50000" b="50000"/>
              </a:path>
            </a:gradFill>
            <a:ln>
              <a:noFill/>
            </a:ln>
            <a:effectLst>
              <a:glow rad="165240">
                <a:srgbClr val="0072c7">
                  <a:alpha val="40000"/>
                </a:srgbClr>
              </a:glow>
            </a:effectLst>
          </p:spPr>
          <p:style>
            <a:lnRef idx="2">
              <a:schemeClr val="accent1">
                <a:shade val="50000"/>
              </a:schemeClr>
            </a:lnRef>
            <a:fillRef idx="1">
              <a:schemeClr val="accent1"/>
            </a:fillRef>
            <a:effectRef idx="0">
              <a:schemeClr val="accent1"/>
            </a:effectRef>
            <a:fontRef idx="minor"/>
          </p:style>
        </p:sp>
        <p:sp>
          <p:nvSpPr>
            <p:cNvPr id="1135" name="Oval 15"/>
            <p:cNvSpPr/>
            <p:nvPr/>
          </p:nvSpPr>
          <p:spPr>
            <a:xfrm>
              <a:off x="9220320" y="1125360"/>
              <a:ext cx="2239200" cy="2274480"/>
            </a:xfrm>
            <a:prstGeom prst="ellipse">
              <a:avLst/>
            </a:prstGeom>
            <a:noFill/>
            <a:ln w="111125">
              <a:solidFill>
                <a:srgbClr val="ffffff">
                  <a:alpha val="6000"/>
                </a:srgbClr>
              </a:solidFill>
            </a:ln>
          </p:spPr>
          <p:style>
            <a:lnRef idx="2">
              <a:schemeClr val="accent1">
                <a:shade val="50000"/>
              </a:schemeClr>
            </a:lnRef>
            <a:fillRef idx="1">
              <a:schemeClr val="accent1"/>
            </a:fillRef>
            <a:effectRef idx="0">
              <a:schemeClr val="accent1"/>
            </a:effectRef>
            <a:fontRef idx="minor"/>
          </p:style>
        </p:sp>
        <p:sp>
          <p:nvSpPr>
            <p:cNvPr id="1136" name="Straight Connector 16"/>
            <p:cNvSpPr/>
            <p:nvPr/>
          </p:nvSpPr>
          <p:spPr>
            <a:xfrm>
              <a:off x="9331920" y="1199880"/>
              <a:ext cx="1951560" cy="1951560"/>
            </a:xfrm>
            <a:prstGeom prst="line">
              <a:avLst/>
            </a:prstGeom>
            <a:ln>
              <a:solidFill>
                <a:srgbClr val="e7e6e6">
                  <a:alpha val="30000"/>
                </a:srgbClr>
              </a:solidFill>
            </a:ln>
          </p:spPr>
          <p:style>
            <a:lnRef idx="1">
              <a:schemeClr val="accent1"/>
            </a:lnRef>
            <a:fillRef idx="0">
              <a:schemeClr val="accent1"/>
            </a:fillRef>
            <a:effectRef idx="0">
              <a:schemeClr val="accent1"/>
            </a:effectRef>
            <a:fontRef idx="minor"/>
          </p:style>
        </p:sp>
      </p:grpSp>
      <p:sp>
        <p:nvSpPr>
          <p:cNvPr id="1137" name="Title 2"/>
          <p:cNvSpPr/>
          <p:nvPr/>
        </p:nvSpPr>
        <p:spPr>
          <a:xfrm>
            <a:off x="6515640" y="3674520"/>
            <a:ext cx="5083920" cy="718200"/>
          </a:xfrm>
          <a:prstGeom prst="rect">
            <a:avLst/>
          </a:prstGeom>
          <a:noFill/>
          <a:ln w="0">
            <a:noFill/>
          </a:ln>
        </p:spPr>
        <p:style>
          <a:lnRef idx="0"/>
          <a:fillRef idx="0"/>
          <a:effectRef idx="0"/>
          <a:fontRef idx="minor"/>
        </p:style>
        <p:txBody>
          <a:bodyPr lIns="0" rIns="0" tIns="0" bIns="0" anchor="b">
            <a:noAutofit/>
          </a:bodyPr>
          <a:p>
            <a:pPr algn="r">
              <a:lnSpc>
                <a:spcPct val="90000"/>
              </a:lnSpc>
            </a:pPr>
            <a:r>
              <a:rPr b="1" lang="en-US" sz="3500" spc="-151" strike="noStrike" cap="all">
                <a:solidFill>
                  <a:srgbClr val="ffffff"/>
                </a:solidFill>
                <a:latin typeface="Corbel"/>
                <a:ea typeface="DejaVu Sans"/>
              </a:rPr>
              <a:t>Summary</a:t>
            </a:r>
            <a:endParaRPr b="0" lang="en-US" sz="3500" spc="-1" strike="noStrike">
              <a:latin typeface="Arial"/>
            </a:endParaRPr>
          </a:p>
        </p:txBody>
      </p:sp>
      <p:sp>
        <p:nvSpPr>
          <p:cNvPr id="1138" name="Subtitle 3"/>
          <p:cNvSpPr/>
          <p:nvPr/>
        </p:nvSpPr>
        <p:spPr>
          <a:xfrm>
            <a:off x="6515640" y="4608000"/>
            <a:ext cx="5083920" cy="1798200"/>
          </a:xfrm>
          <a:prstGeom prst="rect">
            <a:avLst/>
          </a:prstGeom>
          <a:noFill/>
          <a:ln w="0">
            <a:noFill/>
          </a:ln>
        </p:spPr>
        <p:style>
          <a:lnRef idx="0"/>
          <a:fillRef idx="0"/>
          <a:effectRef idx="0"/>
          <a:fontRef idx="minor"/>
        </p:style>
        <p:txBody>
          <a:bodyPr lIns="0" rIns="0" tIns="0" bIns="0">
            <a:noAutofit/>
          </a:bodyPr>
          <a:p>
            <a:pPr algn="r">
              <a:lnSpc>
                <a:spcPct val="90000"/>
              </a:lnSpc>
              <a:spcBef>
                <a:spcPts val="1001"/>
              </a:spcBef>
              <a:tabLst>
                <a:tab algn="l" pos="0"/>
              </a:tabLst>
            </a:pPr>
            <a:r>
              <a:rPr b="0" lang="en-US" sz="2400" spc="-1" strike="noStrike">
                <a:solidFill>
                  <a:srgbClr val="ffffff"/>
                </a:solidFill>
                <a:latin typeface="Corbel"/>
                <a:ea typeface="DejaVu Sans"/>
              </a:rPr>
              <a:t>Summary tagline </a:t>
            </a:r>
            <a:br/>
            <a:r>
              <a:rPr b="0" lang="en-US" sz="2400" spc="-1" strike="noStrike">
                <a:solidFill>
                  <a:srgbClr val="ffffff"/>
                </a:solidFill>
                <a:latin typeface="Corbel"/>
                <a:ea typeface="DejaVu Sans"/>
              </a:rPr>
              <a:t>or sub-headline</a:t>
            </a:r>
            <a:endParaRPr b="0" lang="en-US" sz="2400" spc="-1" strike="noStrike">
              <a:latin typeface="Arial"/>
            </a:endParaRPr>
          </a:p>
        </p:txBody>
      </p:sp>
      <p:sp>
        <p:nvSpPr>
          <p:cNvPr id="1139" name="Content Placeholder 5"/>
          <p:cNvSpPr/>
          <p:nvPr/>
        </p:nvSpPr>
        <p:spPr>
          <a:xfrm>
            <a:off x="860400" y="3674520"/>
            <a:ext cx="5020920" cy="2727000"/>
          </a:xfrm>
          <a:prstGeom prst="rect">
            <a:avLst/>
          </a:prstGeom>
          <a:noFill/>
          <a:ln w="0">
            <a:noFill/>
          </a:ln>
        </p:spPr>
        <p:style>
          <a:lnRef idx="0"/>
          <a:fillRef idx="0"/>
          <a:effectRef idx="0"/>
          <a:fontRef idx="minor"/>
        </p:style>
        <p:txBody>
          <a:bodyPr lIns="0" rIns="0" tIns="0" bIns="0">
            <a:noAutofit/>
          </a:bodyPr>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Lorem ipsum dolor sit amet, consectetur adipiscing elit. Etiam aliquet eu mi quis lacinia. </a:t>
            </a:r>
            <a:endParaRPr b="0" lang="en-US" sz="1800" spc="-1" strike="noStrike">
              <a:latin typeface="Arial"/>
            </a:endParaRPr>
          </a:p>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Ut fermentum a magna ut eleifend. Integer convallis suscipit ante eu varius. Morbi a purus dolor. Suspendisse sit amet ipsum finibus justo viverra blandit. </a:t>
            </a:r>
            <a:endParaRPr b="0" lang="en-US" sz="1800" spc="-1" strike="noStrike">
              <a:latin typeface="Arial"/>
            </a:endParaRPr>
          </a:p>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Ut congue quis tortor eget sodales. Nulla a erat eget nunc hendrerit ultrices eu.</a:t>
            </a:r>
            <a:endParaRPr b="0" lang="en-US" sz="1800" spc="-1" strike="noStrike">
              <a:latin typeface="Arial"/>
            </a:endParaRPr>
          </a:p>
        </p:txBody>
      </p:sp>
      <p:sp>
        <p:nvSpPr>
          <p:cNvPr id="1140" name="Slide Number Placeholder 4"/>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25E96AFB-2939-48DD-A85C-615A354AA4F7}"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1" name="Rectangle 29"/>
          <p:cNvSpPr/>
          <p:nvPr/>
        </p:nvSpPr>
        <p:spPr>
          <a:xfrm>
            <a:off x="6894360" y="2378160"/>
            <a:ext cx="5006880" cy="438048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1142" name="Rectangle 30"/>
          <p:cNvSpPr/>
          <p:nvPr/>
        </p:nvSpPr>
        <p:spPr>
          <a:xfrm>
            <a:off x="6894360" y="210600"/>
            <a:ext cx="5006880" cy="216576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p:style>
      </p:sp>
      <p:sp>
        <p:nvSpPr>
          <p:cNvPr id="1143" name="Title 2"/>
          <p:cNvSpPr/>
          <p:nvPr/>
        </p:nvSpPr>
        <p:spPr>
          <a:xfrm>
            <a:off x="7162920" y="2644560"/>
            <a:ext cx="4455000" cy="2165760"/>
          </a:xfrm>
          <a:prstGeom prst="rect">
            <a:avLst/>
          </a:prstGeom>
          <a:noFill/>
          <a:ln w="0">
            <a:noFill/>
          </a:ln>
        </p:spPr>
        <p:style>
          <a:lnRef idx="0"/>
          <a:fillRef idx="0"/>
          <a:effectRef idx="0"/>
          <a:fontRef idx="minor"/>
        </p:style>
        <p:txBody>
          <a:bodyPr lIns="0" rIns="0" tIns="0" bIns="0" anchor="b">
            <a:noAutofit/>
          </a:bodyPr>
          <a:p>
            <a:pPr algn="r">
              <a:lnSpc>
                <a:spcPct val="90000"/>
              </a:lnSpc>
            </a:pPr>
            <a:r>
              <a:rPr b="1" lang="en-US" sz="8000" spc="-151" strike="noStrike" cap="all">
                <a:solidFill>
                  <a:srgbClr val="ffffff"/>
                </a:solidFill>
                <a:latin typeface="Corbel"/>
                <a:ea typeface="DejaVu Sans"/>
              </a:rPr>
              <a:t>Thank You</a:t>
            </a:r>
            <a:endParaRPr b="0" lang="en-US" sz="8000" spc="-1" strike="noStrike">
              <a:latin typeface="Arial"/>
            </a:endParaRPr>
          </a:p>
        </p:txBody>
      </p:sp>
      <p:sp>
        <p:nvSpPr>
          <p:cNvPr id="1144" name="Subtitle 3"/>
          <p:cNvSpPr/>
          <p:nvPr/>
        </p:nvSpPr>
        <p:spPr>
          <a:xfrm>
            <a:off x="7162920" y="5024880"/>
            <a:ext cx="4122000" cy="270000"/>
          </a:xfrm>
          <a:prstGeom prst="rect">
            <a:avLst/>
          </a:prstGeom>
          <a:noFill/>
          <a:ln w="0">
            <a:noFill/>
          </a:ln>
        </p:spPr>
        <p:style>
          <a:lnRef idx="0"/>
          <a:fillRef idx="0"/>
          <a:effectRef idx="0"/>
          <a:fontRef idx="minor"/>
        </p:style>
        <p:txBody>
          <a:bodyPr lIns="0" rIns="0" tIns="0" bIns="0">
            <a:noAutofit/>
          </a:bodyPr>
          <a:p>
            <a:pPr algn="r">
              <a:lnSpc>
                <a:spcPct val="90000"/>
              </a:lnSpc>
              <a:spcBef>
                <a:spcPts val="1001"/>
              </a:spcBef>
              <a:tabLst>
                <a:tab algn="l" pos="0"/>
              </a:tabLst>
            </a:pPr>
            <a:r>
              <a:rPr b="0" lang="en-US" sz="1600" spc="-1" strike="noStrike">
                <a:solidFill>
                  <a:srgbClr val="ffffff"/>
                </a:solidFill>
                <a:latin typeface="Corbel"/>
                <a:ea typeface="DejaVu Sans"/>
              </a:rPr>
              <a:t>Allan Mattsson</a:t>
            </a:r>
            <a:endParaRPr b="0" lang="en-US" sz="1600" spc="-1" strike="noStrike">
              <a:latin typeface="Arial"/>
            </a:endParaRPr>
          </a:p>
        </p:txBody>
      </p:sp>
      <p:sp>
        <p:nvSpPr>
          <p:cNvPr id="1145" name="Text Placeholder 5"/>
          <p:cNvSpPr/>
          <p:nvPr/>
        </p:nvSpPr>
        <p:spPr>
          <a:xfrm>
            <a:off x="7162920" y="5431320"/>
            <a:ext cx="4122000" cy="250200"/>
          </a:xfrm>
          <a:prstGeom prst="rect">
            <a:avLst/>
          </a:prstGeom>
          <a:noFill/>
          <a:ln w="0">
            <a:noFill/>
          </a:ln>
        </p:spPr>
        <p:style>
          <a:lnRef idx="0"/>
          <a:fillRef idx="0"/>
          <a:effectRef idx="0"/>
          <a:fontRef idx="minor"/>
        </p:style>
        <p:txBody>
          <a:bodyPr lIns="0" rIns="0" tIns="0" bIns="0">
            <a:noAutofit/>
          </a:bodyPr>
          <a:p>
            <a:pPr algn="r">
              <a:lnSpc>
                <a:spcPct val="90000"/>
              </a:lnSpc>
              <a:spcBef>
                <a:spcPts val="1001"/>
              </a:spcBef>
              <a:tabLst>
                <a:tab algn="l" pos="0"/>
              </a:tabLst>
            </a:pPr>
            <a:r>
              <a:rPr b="0" lang="en-US" sz="1600" spc="-1" strike="noStrike">
                <a:solidFill>
                  <a:srgbClr val="ffffff"/>
                </a:solidFill>
                <a:latin typeface="Corbel"/>
                <a:ea typeface="DejaVu Sans"/>
              </a:rPr>
              <a:t>+1 555-0100</a:t>
            </a:r>
            <a:endParaRPr b="0" lang="en-US" sz="1600" spc="-1" strike="noStrike">
              <a:latin typeface="Arial"/>
            </a:endParaRPr>
          </a:p>
        </p:txBody>
      </p:sp>
      <p:sp>
        <p:nvSpPr>
          <p:cNvPr id="1146" name="Text Placeholder 6"/>
          <p:cNvSpPr/>
          <p:nvPr/>
        </p:nvSpPr>
        <p:spPr>
          <a:xfrm>
            <a:off x="7162920" y="5817600"/>
            <a:ext cx="4122000" cy="250200"/>
          </a:xfrm>
          <a:prstGeom prst="rect">
            <a:avLst/>
          </a:prstGeom>
          <a:noFill/>
          <a:ln w="0">
            <a:noFill/>
          </a:ln>
        </p:spPr>
        <p:style>
          <a:lnRef idx="0"/>
          <a:fillRef idx="0"/>
          <a:effectRef idx="0"/>
          <a:fontRef idx="minor"/>
        </p:style>
        <p:txBody>
          <a:bodyPr lIns="0" rIns="0" tIns="0" bIns="0">
            <a:noAutofit/>
          </a:bodyPr>
          <a:p>
            <a:pPr algn="r">
              <a:lnSpc>
                <a:spcPct val="90000"/>
              </a:lnSpc>
              <a:spcBef>
                <a:spcPts val="1001"/>
              </a:spcBef>
              <a:tabLst>
                <a:tab algn="l" pos="0"/>
              </a:tabLst>
            </a:pPr>
            <a:r>
              <a:rPr b="0" lang="en-US" sz="1600" spc="-1" strike="noStrike">
                <a:solidFill>
                  <a:srgbClr val="ffffff"/>
                </a:solidFill>
                <a:latin typeface="Corbel"/>
                <a:ea typeface="DejaVu Sans"/>
              </a:rPr>
              <a:t>allan@contoso.com</a:t>
            </a:r>
            <a:endParaRPr b="0" lang="en-US" sz="1600" spc="-1" strike="noStrike">
              <a:latin typeface="Arial"/>
            </a:endParaRPr>
          </a:p>
          <a:p>
            <a:pPr algn="r">
              <a:lnSpc>
                <a:spcPct val="90000"/>
              </a:lnSpc>
              <a:spcBef>
                <a:spcPts val="1001"/>
              </a:spcBef>
              <a:tabLst>
                <a:tab algn="l" pos="0"/>
              </a:tabLst>
            </a:pPr>
            <a:endParaRPr b="0" lang="en-US" sz="1600" spc="-1" strike="noStrike">
              <a:latin typeface="Arial"/>
            </a:endParaRPr>
          </a:p>
        </p:txBody>
      </p:sp>
      <p:sp>
        <p:nvSpPr>
          <p:cNvPr id="1147" name="Text Placeholder 7"/>
          <p:cNvSpPr/>
          <p:nvPr/>
        </p:nvSpPr>
        <p:spPr>
          <a:xfrm>
            <a:off x="7162920" y="6203880"/>
            <a:ext cx="4123800" cy="250560"/>
          </a:xfrm>
          <a:prstGeom prst="rect">
            <a:avLst/>
          </a:prstGeom>
          <a:noFill/>
          <a:ln w="0">
            <a:noFill/>
          </a:ln>
        </p:spPr>
        <p:style>
          <a:lnRef idx="0"/>
          <a:fillRef idx="0"/>
          <a:effectRef idx="0"/>
          <a:fontRef idx="minor"/>
        </p:style>
        <p:txBody>
          <a:bodyPr lIns="0" rIns="0" tIns="0" bIns="0">
            <a:noAutofit/>
          </a:bodyPr>
          <a:p>
            <a:pPr algn="r">
              <a:lnSpc>
                <a:spcPct val="90000"/>
              </a:lnSpc>
              <a:spcBef>
                <a:spcPts val="1001"/>
              </a:spcBef>
              <a:tabLst>
                <a:tab algn="l" pos="0"/>
              </a:tabLst>
            </a:pPr>
            <a:r>
              <a:rPr b="0" lang="en-US" sz="1600" spc="-1" strike="noStrike">
                <a:solidFill>
                  <a:srgbClr val="ffffff"/>
                </a:solidFill>
                <a:latin typeface="Corbel"/>
                <a:ea typeface="DejaVu Sans"/>
              </a:rPr>
              <a:t>www.contoso.com</a:t>
            </a:r>
            <a:endParaRPr b="0" lang="en-US" sz="1600" spc="-1" strike="noStrike">
              <a:latin typeface="Arial"/>
            </a:endParaRPr>
          </a:p>
        </p:txBody>
      </p:sp>
      <p:sp>
        <p:nvSpPr>
          <p:cNvPr id="1148" name="Straight Connector 19"/>
          <p:cNvSpPr/>
          <p:nvPr/>
        </p:nvSpPr>
        <p:spPr>
          <a:xfrm>
            <a:off x="1190304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sp>
        <p:nvSpPr>
          <p:cNvPr id="1149" name="Straight Connector 20"/>
          <p:cNvSpPr/>
          <p:nvPr/>
        </p:nvSpPr>
        <p:spPr>
          <a:xfrm>
            <a:off x="1190304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pic>
        <p:nvPicPr>
          <p:cNvPr id="1150" name="Picture 21" descr="Contoso Logo"/>
          <p:cNvPicPr/>
          <p:nvPr/>
        </p:nvPicPr>
        <p:blipFill>
          <a:blip r:embed="rId1">
            <a:extLst>
              <a:ext uri="{BEBA8EAE-BF5A-486C-A8C5-ECC9F3942E4B}">
                <a14:imgProps xmlns:a14="http://schemas.microsoft.com/office/drawing/2010/main">
                  <a14:imgLayer r:embed="rId2">
                    <a14:imgEffect>
                      <a14:brightnessContrast bright="100000"/>
                    </a14:imgEffect>
                  </a14:imgLayer>
                </a14:imgProps>
              </a:ext>
            </a:extLst>
          </a:blip>
          <a:stretch/>
        </p:blipFill>
        <p:spPr>
          <a:xfrm>
            <a:off x="10272600" y="580680"/>
            <a:ext cx="1344960" cy="517680"/>
          </a:xfrm>
          <a:prstGeom prst="rect">
            <a:avLst/>
          </a:prstGeom>
          <a:ln w="0">
            <a:noFill/>
          </a:ln>
        </p:spPr>
      </p:pic>
      <p:sp>
        <p:nvSpPr>
          <p:cNvPr id="1151" name="Straight Connector 22"/>
          <p:cNvSpPr/>
          <p:nvPr/>
        </p:nvSpPr>
        <p:spPr>
          <a:xfrm>
            <a:off x="6894000" y="210240"/>
            <a:ext cx="360" cy="6492960"/>
          </a:xfrm>
          <a:prstGeom prst="line">
            <a:avLst/>
          </a:prstGeom>
          <a:ln w="3175">
            <a:solidFill>
              <a:srgbClr val="f2f2f2">
                <a:alpha val="15000"/>
              </a:srgbClr>
            </a:solidFill>
          </a:ln>
        </p:spPr>
        <p:style>
          <a:lnRef idx="1">
            <a:schemeClr val="accent1"/>
          </a:lnRef>
          <a:fillRef idx="0">
            <a:schemeClr val="accent1"/>
          </a:fillRef>
          <a:effectRef idx="0">
            <a:schemeClr val="accent1"/>
          </a:effectRef>
          <a:fontRef idx="minor"/>
        </p:style>
      </p:sp>
      <p:pic>
        <p:nvPicPr>
          <p:cNvPr id="1152" name="Graphic 11" descr="User"/>
          <p:cNvPicPr/>
          <p:nvPr/>
        </p:nvPicPr>
        <p:blipFill>
          <a:blip r:embed="rId3"/>
          <a:stretch/>
        </p:blipFill>
        <p:spPr>
          <a:xfrm>
            <a:off x="11400120" y="5059800"/>
            <a:ext cx="217080" cy="217080"/>
          </a:xfrm>
          <a:prstGeom prst="rect">
            <a:avLst/>
          </a:prstGeom>
          <a:ln w="0">
            <a:noFill/>
          </a:ln>
        </p:spPr>
      </p:pic>
      <p:pic>
        <p:nvPicPr>
          <p:cNvPr id="1153" name="Graphic 13" descr="Smart Phone"/>
          <p:cNvPicPr/>
          <p:nvPr/>
        </p:nvPicPr>
        <p:blipFill>
          <a:blip r:embed="rId4"/>
          <a:stretch/>
        </p:blipFill>
        <p:spPr>
          <a:xfrm>
            <a:off x="11400120" y="5468400"/>
            <a:ext cx="217080" cy="217080"/>
          </a:xfrm>
          <a:prstGeom prst="rect">
            <a:avLst/>
          </a:prstGeom>
          <a:ln w="0">
            <a:noFill/>
          </a:ln>
        </p:spPr>
      </p:pic>
      <p:pic>
        <p:nvPicPr>
          <p:cNvPr id="1154" name="Graphic 12" descr="Envelope"/>
          <p:cNvPicPr/>
          <p:nvPr/>
        </p:nvPicPr>
        <p:blipFill>
          <a:blip r:embed="rId5"/>
          <a:stretch/>
        </p:blipFill>
        <p:spPr>
          <a:xfrm>
            <a:off x="11400120" y="5836320"/>
            <a:ext cx="217080" cy="217080"/>
          </a:xfrm>
          <a:prstGeom prst="rect">
            <a:avLst/>
          </a:prstGeom>
          <a:ln w="0">
            <a:noFill/>
          </a:ln>
        </p:spPr>
      </p:pic>
      <p:pic>
        <p:nvPicPr>
          <p:cNvPr id="1155" name="Graphic 14" descr="Link"/>
          <p:cNvPicPr/>
          <p:nvPr/>
        </p:nvPicPr>
        <p:blipFill>
          <a:blip r:embed="rId6"/>
          <a:stretch/>
        </p:blipFill>
        <p:spPr>
          <a:xfrm>
            <a:off x="11383560" y="6203880"/>
            <a:ext cx="243000" cy="243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6" name="Title 3"/>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Customize this Template</a:t>
            </a:r>
            <a:endParaRPr b="0" lang="en-US" sz="3200" spc="-1" strike="noStrike">
              <a:latin typeface="Arial"/>
            </a:endParaRPr>
          </a:p>
        </p:txBody>
      </p:sp>
      <p:sp>
        <p:nvSpPr>
          <p:cNvPr id="1157" name="TextBox 7"/>
          <p:cNvSpPr/>
          <p:nvPr/>
        </p:nvSpPr>
        <p:spPr>
          <a:xfrm>
            <a:off x="1547640" y="2459520"/>
            <a:ext cx="9094680" cy="2832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6000" spc="-1" strike="noStrike" u="sng">
                <a:solidFill>
                  <a:srgbClr val="0070c0"/>
                </a:solidFill>
                <a:uFillTx/>
                <a:latin typeface="Corbel"/>
                <a:ea typeface="DejaVu Sans"/>
              </a:rPr>
              <a:t>Template Editing Instructions and Feedback</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8" name="Content Placeholder 1"/>
          <p:cNvSpPr/>
          <p:nvPr/>
        </p:nvSpPr>
        <p:spPr>
          <a:xfrm>
            <a:off x="601560" y="1152000"/>
            <a:ext cx="10998000" cy="5037480"/>
          </a:xfrm>
          <a:prstGeom prst="rect">
            <a:avLst/>
          </a:prstGeom>
          <a:noFill/>
          <a:ln w="0">
            <a:noFill/>
          </a:ln>
        </p:spPr>
        <p:style>
          <a:lnRef idx="0"/>
          <a:fillRef idx="0"/>
          <a:effectRef idx="0"/>
          <a:fontRef idx="minor"/>
        </p:style>
        <p:txBody>
          <a:bodyPr lIns="0" rIns="0" tIns="0" bIns="0">
            <a:noAutofit/>
          </a:bodyPr>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Slide 1, Magic the Gathering Logo: </a:t>
            </a:r>
            <a:r>
              <a:rPr b="0" lang="en-US" sz="1800" spc="-1" strike="noStrike" u="sng">
                <a:solidFill>
                  <a:srgbClr val="0563c1"/>
                </a:solidFill>
                <a:uFillTx/>
                <a:latin typeface="Corbel"/>
                <a:ea typeface="DejaVu Sans"/>
                <a:hlinkClick r:id="rId1"/>
              </a:rPr>
              <a:t>https://media.wizards.com/2017/images/daily/41mztsnrdm.jpg</a:t>
            </a:r>
            <a:endParaRPr b="0" lang="en-US" sz="1800" spc="-1" strike="noStrike">
              <a:latin typeface="Arial"/>
            </a:endParaRPr>
          </a:p>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Slide 2, Introduction: </a:t>
            </a:r>
            <a:r>
              <a:rPr b="0" lang="en-US" sz="1800" spc="-1" strike="noStrike" u="sng">
                <a:solidFill>
                  <a:srgbClr val="0563c1"/>
                </a:solidFill>
                <a:uFillTx/>
                <a:latin typeface="Corbel"/>
                <a:ea typeface="DejaVu Sans"/>
                <a:hlinkClick r:id="rId2"/>
              </a:rPr>
              <a:t>https://downloads.healthcatalyst.com/wp-content/uploads/2017/02/machine-learning-in-healthcare.jpg</a:t>
            </a:r>
            <a:endParaRPr b="0" lang="en-US" sz="1800" spc="-1" strike="noStrike">
              <a:latin typeface="Arial"/>
            </a:endParaRPr>
          </a:p>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Slide 3, Selection of Data Divider: https://www.icriindia.com/uploads/courses/banner/1a166ab3701560420635.jpg</a:t>
            </a:r>
            <a:endParaRPr b="0" lang="en-US" sz="1800" spc="-1" strike="noStrike">
              <a:latin typeface="Arial"/>
            </a:endParaRPr>
          </a:p>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Slide 4, Selection of Data: Scryfall API: https://scryfall.com/docs/api/cards</a:t>
            </a:r>
            <a:endParaRPr b="0" lang="en-US" sz="1800" spc="-1" strike="noStrike">
              <a:latin typeface="Arial"/>
            </a:endParaRPr>
          </a:p>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Sdas</a:t>
            </a:r>
            <a:endParaRPr b="0" lang="en-US" sz="1800" spc="-1" strike="noStrike">
              <a:latin typeface="Arial"/>
            </a:endParaRPr>
          </a:p>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da</a:t>
            </a:r>
            <a:endParaRPr b="0" lang="en-US" sz="1800" spc="-1" strike="noStrike">
              <a:latin typeface="Arial"/>
            </a:endParaRPr>
          </a:p>
        </p:txBody>
      </p:sp>
      <p:sp>
        <p:nvSpPr>
          <p:cNvPr id="1159" name="Slide Number Placeholder 1"/>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rmAutofit/>
          </a:bodyPr>
          <a:p>
            <a:pPr algn="r">
              <a:lnSpc>
                <a:spcPct val="100000"/>
              </a:lnSpc>
              <a:spcAft>
                <a:spcPts val="601"/>
              </a:spcAft>
            </a:pPr>
            <a:r>
              <a:rPr b="0" lang="en-US" sz="900" spc="-1" strike="noStrike">
                <a:solidFill>
                  <a:srgbClr val="ffffff"/>
                </a:solidFill>
                <a:latin typeface="Corbel"/>
                <a:ea typeface="DejaVu Sans"/>
              </a:rPr>
              <a:t>page </a:t>
            </a:r>
            <a:fld id="{FA43EA61-8D89-4AAA-8749-3CCEF24E3F29}" type="slidenum">
              <a:rPr b="1" i="1" lang="en-US" sz="900" spc="-1" strike="noStrike">
                <a:solidFill>
                  <a:srgbClr val="ffffff"/>
                </a:solidFill>
                <a:latin typeface="Corbel"/>
                <a:ea typeface="DejaVu Sans"/>
              </a:rPr>
              <a:t>&lt;number&gt;</a:t>
            </a:fld>
            <a:endParaRPr b="0" lang="en-US" sz="900" spc="-1" strike="noStrike">
              <a:latin typeface="Arial"/>
            </a:endParaRPr>
          </a:p>
        </p:txBody>
      </p:sp>
      <p:sp>
        <p:nvSpPr>
          <p:cNvPr id="1160" name="Title 2"/>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rmAutofit/>
          </a:bodyPr>
          <a:p>
            <a:pPr>
              <a:lnSpc>
                <a:spcPct val="90000"/>
              </a:lnSpc>
            </a:pPr>
            <a:r>
              <a:rPr b="1" lang="en-US" sz="3000" spc="-151" strike="noStrike">
                <a:solidFill>
                  <a:srgbClr val="ffffff"/>
                </a:solidFill>
                <a:latin typeface="Corbel"/>
                <a:ea typeface="DejaVu Sans"/>
              </a:rPr>
              <a:t>Sources</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6" name="Title 2_0"/>
          <p:cNvSpPr/>
          <p:nvPr/>
        </p:nvSpPr>
        <p:spPr>
          <a:xfrm>
            <a:off x="7162920" y="3897000"/>
            <a:ext cx="4455000" cy="1608840"/>
          </a:xfrm>
          <a:prstGeom prst="rect">
            <a:avLst/>
          </a:prstGeom>
          <a:noFill/>
          <a:ln w="0">
            <a:noFill/>
          </a:ln>
        </p:spPr>
        <p:style>
          <a:lnRef idx="0"/>
          <a:fillRef idx="0"/>
          <a:effectRef idx="0"/>
          <a:fontRef idx="minor"/>
        </p:style>
        <p:txBody>
          <a:bodyPr lIns="0" rIns="0" tIns="0" bIns="0" anchor="b">
            <a:noAutofit/>
          </a:bodyPr>
          <a:p>
            <a:pPr algn="r">
              <a:lnSpc>
                <a:spcPct val="90000"/>
              </a:lnSpc>
            </a:pPr>
            <a:r>
              <a:rPr b="1" lang="en-US" sz="4500" spc="-151" strike="noStrike" cap="all">
                <a:solidFill>
                  <a:srgbClr val="ffffff"/>
                </a:solidFill>
                <a:latin typeface="Corbel"/>
                <a:ea typeface="DejaVu Sans"/>
              </a:rPr>
              <a:t>Selection of Data</a:t>
            </a:r>
            <a:endParaRPr b="0" lang="en-US" sz="4500" spc="-1" strike="noStrike">
              <a:latin typeface="Arial"/>
            </a:endParaRPr>
          </a:p>
        </p:txBody>
      </p:sp>
      <p:sp>
        <p:nvSpPr>
          <p:cNvPr id="897" name="Subtitle 3_0"/>
          <p:cNvSpPr/>
          <p:nvPr/>
        </p:nvSpPr>
        <p:spPr>
          <a:xfrm>
            <a:off x="7162920" y="5558760"/>
            <a:ext cx="4455000" cy="1047240"/>
          </a:xfrm>
          <a:prstGeom prst="rect">
            <a:avLst/>
          </a:prstGeom>
          <a:noFill/>
          <a:ln w="0">
            <a:noFill/>
          </a:ln>
        </p:spPr>
        <p:style>
          <a:lnRef idx="0"/>
          <a:fillRef idx="0"/>
          <a:effectRef idx="0"/>
          <a:fontRef idx="minor"/>
        </p:style>
      </p:sp>
      <p:sp>
        <p:nvSpPr>
          <p:cNvPr id="898" name="Slide Number Placeholder 4_0"/>
          <p:cNvSpPr/>
          <p:nvPr/>
        </p:nvSpPr>
        <p:spPr>
          <a:xfrm>
            <a:off x="11642760" y="6686640"/>
            <a:ext cx="547560" cy="15228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936D2B94-9657-4B15-B50C-ED2A04ADD2A0}" type="slidenum">
              <a:rPr b="1" i="1"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Title 2"/>
          <p:cNvSpPr/>
          <p:nvPr/>
        </p:nvSpPr>
        <p:spPr>
          <a:xfrm>
            <a:off x="456480" y="1288080"/>
            <a:ext cx="4992120" cy="5470560"/>
          </a:xfrm>
          <a:prstGeom prst="rect">
            <a:avLst/>
          </a:prstGeom>
          <a:solidFill>
            <a:srgbClr val="000000">
              <a:alpha val="70000"/>
            </a:srgbClr>
          </a:solidFill>
          <a:ln w="0">
            <a:noFill/>
          </a:ln>
        </p:spPr>
        <p:style>
          <a:lnRef idx="0"/>
          <a:fillRef idx="0"/>
          <a:effectRef idx="0"/>
          <a:fontRef idx="minor"/>
        </p:style>
        <p:txBody>
          <a:bodyPr lIns="0" rIns="252000" tIns="288000" bIns="1188000">
            <a:noAutofit/>
          </a:bodyPr>
          <a:p>
            <a:pPr>
              <a:lnSpc>
                <a:spcPct val="90000"/>
              </a:lnSpc>
            </a:pPr>
            <a:r>
              <a:rPr b="1" lang="en-US" sz="4500" spc="-151" strike="noStrike" cap="all">
                <a:solidFill>
                  <a:srgbClr val="ffffff"/>
                </a:solidFill>
                <a:latin typeface="Corbel"/>
                <a:ea typeface="DejaVu Sans"/>
              </a:rPr>
              <a:t>Selection of Data:</a:t>
            </a:r>
            <a:endParaRPr b="0" lang="en-US" sz="4500" spc="-1" strike="noStrike">
              <a:latin typeface="Arial"/>
            </a:endParaRPr>
          </a:p>
          <a:p>
            <a:pPr>
              <a:lnSpc>
                <a:spcPct val="90000"/>
              </a:lnSpc>
            </a:pPr>
            <a:r>
              <a:rPr b="1" lang="en-US" sz="4500" spc="-151" strike="noStrike" cap="all">
                <a:solidFill>
                  <a:srgbClr val="ffffff"/>
                </a:solidFill>
                <a:latin typeface="Corbel"/>
                <a:ea typeface="DejaVu Sans"/>
              </a:rPr>
              <a:t>Scryfall API</a:t>
            </a:r>
            <a:endParaRPr b="0" lang="en-US" sz="4500" spc="-1" strike="noStrike">
              <a:latin typeface="Arial"/>
            </a:endParaRPr>
          </a:p>
        </p:txBody>
      </p:sp>
      <p:sp>
        <p:nvSpPr>
          <p:cNvPr id="900" name="Subtitle 17"/>
          <p:cNvSpPr/>
          <p:nvPr/>
        </p:nvSpPr>
        <p:spPr>
          <a:xfrm>
            <a:off x="890640" y="2971800"/>
            <a:ext cx="4281480" cy="472680"/>
          </a:xfrm>
          <a:prstGeom prst="rect">
            <a:avLst/>
          </a:prstGeom>
          <a:noFill/>
          <a:ln w="0">
            <a:noFill/>
          </a:ln>
        </p:spPr>
        <p:style>
          <a:lnRef idx="0"/>
          <a:fillRef idx="0"/>
          <a:effectRef idx="0"/>
          <a:fontRef idx="minor"/>
        </p:style>
        <p:txBody>
          <a:bodyPr lIns="0" rIns="0" tIns="0" bIns="0">
            <a:noAutofit/>
          </a:bodyPr>
          <a:p>
            <a:pPr algn="r">
              <a:lnSpc>
                <a:spcPct val="90000"/>
              </a:lnSpc>
              <a:spcBef>
                <a:spcPts val="1001"/>
              </a:spcBef>
              <a:tabLst>
                <a:tab algn="l" pos="0"/>
              </a:tabLst>
            </a:pPr>
            <a:r>
              <a:rPr b="0" lang="en-US" sz="1800" spc="-1" strike="noStrike" cap="all">
                <a:solidFill>
                  <a:srgbClr val="ffffff"/>
                </a:solidFill>
                <a:latin typeface="Calibri"/>
                <a:ea typeface="DejaVu Sans"/>
              </a:rPr>
              <a:t>SUB HEAD</a:t>
            </a:r>
            <a:endParaRPr b="0" lang="en-US" sz="1800" spc="-1" strike="noStrike">
              <a:latin typeface="Arial"/>
            </a:endParaRPr>
          </a:p>
        </p:txBody>
      </p:sp>
      <p:sp>
        <p:nvSpPr>
          <p:cNvPr id="901" name="Content Placeholder 4"/>
          <p:cNvSpPr/>
          <p:nvPr/>
        </p:nvSpPr>
        <p:spPr>
          <a:xfrm>
            <a:off x="890640" y="3639600"/>
            <a:ext cx="4281480" cy="1798200"/>
          </a:xfrm>
          <a:prstGeom prst="rect">
            <a:avLst/>
          </a:prstGeom>
          <a:noFill/>
          <a:ln w="0">
            <a:noFill/>
          </a:ln>
        </p:spPr>
        <p:style>
          <a:lnRef idx="0"/>
          <a:fillRef idx="0"/>
          <a:effectRef idx="0"/>
          <a:fontRef idx="minor"/>
        </p:style>
      </p:sp>
      <p:sp>
        <p:nvSpPr>
          <p:cNvPr id="902" name="Slide Number Placeholder 3"/>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8AE42609-7244-4BA2-9CFD-7F9DFC097067}" type="slidenum">
              <a:rPr b="0" lang="en-US" sz="900" spc="-1" strike="noStrike">
                <a:solidFill>
                  <a:srgbClr val="ffffff"/>
                </a:solidFill>
                <a:latin typeface="Corbel"/>
                <a:ea typeface="DejaVu Sans"/>
              </a:rPr>
              <a:t>&lt;number&gt;</a:t>
            </a:fld>
            <a:endParaRPr b="0" lang="en-US" sz="900" spc="-1" strike="noStrike">
              <a:latin typeface="Arial"/>
            </a:endParaRPr>
          </a:p>
        </p:txBody>
      </p:sp>
      <p:pic>
        <p:nvPicPr>
          <p:cNvPr id="903" name="" descr=""/>
          <p:cNvPicPr/>
          <p:nvPr/>
        </p:nvPicPr>
        <p:blipFill>
          <a:blip r:embed="rId1"/>
          <a:stretch/>
        </p:blipFill>
        <p:spPr>
          <a:xfrm>
            <a:off x="6435360" y="1257480"/>
            <a:ext cx="5756040" cy="4375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4" name="Title 2"/>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Selection of Data - Types of Cards</a:t>
            </a:r>
            <a:endParaRPr b="0" lang="en-US" sz="3200" spc="-1" strike="noStrike">
              <a:latin typeface="Arial"/>
            </a:endParaRPr>
          </a:p>
        </p:txBody>
      </p:sp>
      <p:sp>
        <p:nvSpPr>
          <p:cNvPr id="905" name="Text Placeholder 4"/>
          <p:cNvSpPr/>
          <p:nvPr/>
        </p:nvSpPr>
        <p:spPr>
          <a:xfrm>
            <a:off x="1024200" y="3971520"/>
            <a:ext cx="1618200" cy="35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Enchantment</a:t>
            </a:r>
            <a:endParaRPr b="0" lang="en-US" sz="1800" spc="-1" strike="noStrike">
              <a:latin typeface="Arial"/>
            </a:endParaRPr>
          </a:p>
        </p:txBody>
      </p:sp>
      <p:sp>
        <p:nvSpPr>
          <p:cNvPr id="906" name="Text Placeholder 5"/>
          <p:cNvSpPr/>
          <p:nvPr/>
        </p:nvSpPr>
        <p:spPr>
          <a:xfrm>
            <a:off x="1024200" y="4471920"/>
            <a:ext cx="1618200" cy="718200"/>
          </a:xfrm>
          <a:prstGeom prst="rect">
            <a:avLst/>
          </a:prstGeom>
          <a:noFill/>
          <a:ln w="0">
            <a:noFill/>
          </a:ln>
        </p:spPr>
        <p:style>
          <a:lnRef idx="0"/>
          <a:fillRef idx="0"/>
          <a:effectRef idx="0"/>
          <a:fontRef idx="minor"/>
        </p:style>
      </p:sp>
      <p:sp>
        <p:nvSpPr>
          <p:cNvPr id="907" name="Text Placeholder 8"/>
          <p:cNvSpPr/>
          <p:nvPr/>
        </p:nvSpPr>
        <p:spPr>
          <a:xfrm>
            <a:off x="3155040" y="3971520"/>
            <a:ext cx="1618200" cy="35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Land</a:t>
            </a:r>
            <a:endParaRPr b="0" lang="en-US" sz="1800" spc="-1" strike="noStrike">
              <a:latin typeface="Arial"/>
            </a:endParaRPr>
          </a:p>
        </p:txBody>
      </p:sp>
      <p:sp>
        <p:nvSpPr>
          <p:cNvPr id="908" name="Text Placeholder 9"/>
          <p:cNvSpPr/>
          <p:nvPr/>
        </p:nvSpPr>
        <p:spPr>
          <a:xfrm>
            <a:off x="3155040" y="4471920"/>
            <a:ext cx="1618200" cy="718200"/>
          </a:xfrm>
          <a:prstGeom prst="rect">
            <a:avLst/>
          </a:prstGeom>
          <a:noFill/>
          <a:ln w="0">
            <a:noFill/>
          </a:ln>
        </p:spPr>
        <p:style>
          <a:lnRef idx="0"/>
          <a:fillRef idx="0"/>
          <a:effectRef idx="0"/>
          <a:fontRef idx="minor"/>
        </p:style>
      </p:sp>
      <p:sp>
        <p:nvSpPr>
          <p:cNvPr id="909" name="Text Placeholder 11"/>
          <p:cNvSpPr/>
          <p:nvPr/>
        </p:nvSpPr>
        <p:spPr>
          <a:xfrm>
            <a:off x="5285880" y="3971520"/>
            <a:ext cx="1618200" cy="35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Instant or Sorcery</a:t>
            </a:r>
            <a:endParaRPr b="0" lang="en-US" sz="1800" spc="-1" strike="noStrike">
              <a:latin typeface="Arial"/>
            </a:endParaRPr>
          </a:p>
        </p:txBody>
      </p:sp>
      <p:sp>
        <p:nvSpPr>
          <p:cNvPr id="910" name="Text Placeholder 12"/>
          <p:cNvSpPr/>
          <p:nvPr/>
        </p:nvSpPr>
        <p:spPr>
          <a:xfrm>
            <a:off x="5285880" y="4471920"/>
            <a:ext cx="1618200" cy="71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Noto Sans CJK SC"/>
              </a:rPr>
              <a:t> </a:t>
            </a: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p:txBody>
      </p:sp>
      <p:sp>
        <p:nvSpPr>
          <p:cNvPr id="911" name="Text Placeholder 14"/>
          <p:cNvSpPr/>
          <p:nvPr/>
        </p:nvSpPr>
        <p:spPr>
          <a:xfrm>
            <a:off x="7416720" y="3971520"/>
            <a:ext cx="1618200" cy="35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Artifact</a:t>
            </a:r>
            <a:endParaRPr b="0" lang="en-US" sz="1800" spc="-1" strike="noStrike">
              <a:latin typeface="Arial"/>
            </a:endParaRPr>
          </a:p>
        </p:txBody>
      </p:sp>
      <p:sp>
        <p:nvSpPr>
          <p:cNvPr id="912" name="Text Placeholder 15"/>
          <p:cNvSpPr/>
          <p:nvPr/>
        </p:nvSpPr>
        <p:spPr>
          <a:xfrm>
            <a:off x="7416720" y="4471920"/>
            <a:ext cx="1618200" cy="718200"/>
          </a:xfrm>
          <a:prstGeom prst="rect">
            <a:avLst/>
          </a:prstGeom>
          <a:noFill/>
          <a:ln w="0">
            <a:noFill/>
          </a:ln>
        </p:spPr>
        <p:style>
          <a:lnRef idx="0"/>
          <a:fillRef idx="0"/>
          <a:effectRef idx="0"/>
          <a:fontRef idx="minor"/>
        </p:style>
      </p:sp>
      <p:sp>
        <p:nvSpPr>
          <p:cNvPr id="913" name="Text Placeholder 17"/>
          <p:cNvSpPr/>
          <p:nvPr/>
        </p:nvSpPr>
        <p:spPr>
          <a:xfrm>
            <a:off x="9547560" y="3971520"/>
            <a:ext cx="1618200" cy="35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Creature</a:t>
            </a:r>
            <a:endParaRPr b="0" lang="en-US" sz="1800" spc="-1" strike="noStrike">
              <a:latin typeface="Arial"/>
            </a:endParaRPr>
          </a:p>
        </p:txBody>
      </p:sp>
      <p:sp>
        <p:nvSpPr>
          <p:cNvPr id="914" name="Text Placeholder 18"/>
          <p:cNvSpPr/>
          <p:nvPr/>
        </p:nvSpPr>
        <p:spPr>
          <a:xfrm>
            <a:off x="9547560" y="4471920"/>
            <a:ext cx="1618200" cy="718200"/>
          </a:xfrm>
          <a:prstGeom prst="rect">
            <a:avLst/>
          </a:prstGeom>
          <a:noFill/>
          <a:ln w="0">
            <a:noFill/>
          </a:ln>
        </p:spPr>
        <p:style>
          <a:lnRef idx="0"/>
          <a:fillRef idx="0"/>
          <a:effectRef idx="0"/>
          <a:fontRef idx="minor"/>
        </p:style>
      </p:sp>
      <p:sp>
        <p:nvSpPr>
          <p:cNvPr id="915" name="Slide Number Placeholder 1"/>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6D2CEC67-5812-49A2-B588-AA2BA6523078}" type="slidenum">
              <a:rPr b="0" lang="en-US" sz="900" spc="-1" strike="noStrike">
                <a:solidFill>
                  <a:srgbClr val="ffffff"/>
                </a:solidFill>
                <a:latin typeface="Corbel"/>
                <a:ea typeface="DejaVu Sans"/>
              </a:rPr>
              <a:t>&lt;number&gt;</a:t>
            </a:fld>
            <a:endParaRPr b="0" lang="en-US" sz="900" spc="-1" strike="noStrike">
              <a:latin typeface="Arial"/>
            </a:endParaRPr>
          </a:p>
        </p:txBody>
      </p:sp>
      <p:pic>
        <p:nvPicPr>
          <p:cNvPr id="916" name="" descr=""/>
          <p:cNvPicPr/>
          <p:nvPr/>
        </p:nvPicPr>
        <p:blipFill>
          <a:blip r:embed="rId1"/>
          <a:stretch/>
        </p:blipFill>
        <p:spPr>
          <a:xfrm>
            <a:off x="796320" y="2171880"/>
            <a:ext cx="2017440" cy="1484280"/>
          </a:xfrm>
          <a:prstGeom prst="rect">
            <a:avLst/>
          </a:prstGeom>
          <a:ln w="0">
            <a:noFill/>
          </a:ln>
        </p:spPr>
      </p:pic>
      <p:pic>
        <p:nvPicPr>
          <p:cNvPr id="917" name="" descr=""/>
          <p:cNvPicPr/>
          <p:nvPr/>
        </p:nvPicPr>
        <p:blipFill>
          <a:blip r:embed="rId2"/>
          <a:stretch/>
        </p:blipFill>
        <p:spPr>
          <a:xfrm>
            <a:off x="2971800" y="2171880"/>
            <a:ext cx="2036520" cy="1484280"/>
          </a:xfrm>
          <a:prstGeom prst="rect">
            <a:avLst/>
          </a:prstGeom>
          <a:ln w="0">
            <a:noFill/>
          </a:ln>
        </p:spPr>
      </p:pic>
      <p:pic>
        <p:nvPicPr>
          <p:cNvPr id="918" name="" descr=""/>
          <p:cNvPicPr/>
          <p:nvPr/>
        </p:nvPicPr>
        <p:blipFill>
          <a:blip r:embed="rId3"/>
          <a:stretch/>
        </p:blipFill>
        <p:spPr>
          <a:xfrm>
            <a:off x="5146920" y="2171880"/>
            <a:ext cx="2027520" cy="1484640"/>
          </a:xfrm>
          <a:prstGeom prst="rect">
            <a:avLst/>
          </a:prstGeom>
          <a:ln w="0">
            <a:noFill/>
          </a:ln>
        </p:spPr>
      </p:pic>
      <p:pic>
        <p:nvPicPr>
          <p:cNvPr id="919" name="" descr=""/>
          <p:cNvPicPr/>
          <p:nvPr/>
        </p:nvPicPr>
        <p:blipFill>
          <a:blip r:embed="rId4"/>
          <a:stretch/>
        </p:blipFill>
        <p:spPr>
          <a:xfrm>
            <a:off x="7315200" y="2162520"/>
            <a:ext cx="2027520" cy="1494000"/>
          </a:xfrm>
          <a:prstGeom prst="rect">
            <a:avLst/>
          </a:prstGeom>
          <a:ln w="0">
            <a:noFill/>
          </a:ln>
        </p:spPr>
      </p:pic>
      <p:pic>
        <p:nvPicPr>
          <p:cNvPr id="920" name="" descr=""/>
          <p:cNvPicPr/>
          <p:nvPr/>
        </p:nvPicPr>
        <p:blipFill>
          <a:blip r:embed="rId5"/>
          <a:stretch/>
        </p:blipFill>
        <p:spPr>
          <a:xfrm>
            <a:off x="9493200" y="2162520"/>
            <a:ext cx="2046600" cy="1494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Title 1"/>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Selection of Data – Data Munging and Feature Engineering</a:t>
            </a:r>
            <a:endParaRPr b="0" lang="en-US" sz="3200" spc="-1" strike="noStrike">
              <a:latin typeface="Arial"/>
            </a:endParaRPr>
          </a:p>
        </p:txBody>
      </p:sp>
      <p:sp>
        <p:nvSpPr>
          <p:cNvPr id="922" name="Slide Number Placeholder 2"/>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BBD800E7-53C0-483C-8EDE-EABC899A1E55}" type="slidenum">
              <a:rPr b="0" lang="en-US" sz="900" spc="-1" strike="noStrike">
                <a:solidFill>
                  <a:srgbClr val="ffffff"/>
                </a:solidFill>
                <a:latin typeface="Corbel"/>
                <a:ea typeface="DejaVu Sans"/>
              </a:rPr>
              <a:t>&lt;number&gt;</a:t>
            </a:fld>
            <a:endParaRPr b="0" lang="en-US" sz="900" spc="-1" strike="noStrike">
              <a:latin typeface="Arial"/>
            </a:endParaRPr>
          </a:p>
        </p:txBody>
      </p:sp>
      <p:pic>
        <p:nvPicPr>
          <p:cNvPr id="923" name="" descr=""/>
          <p:cNvPicPr/>
          <p:nvPr/>
        </p:nvPicPr>
        <p:blipFill>
          <a:blip r:embed="rId1"/>
          <a:stretch/>
        </p:blipFill>
        <p:spPr>
          <a:xfrm>
            <a:off x="628920" y="2057400"/>
            <a:ext cx="6814080" cy="2971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4" name="Picture Placeholder 57" descr="Scientific experiment"/>
          <p:cNvPicPr/>
          <p:nvPr/>
        </p:nvPicPr>
        <p:blipFill>
          <a:blip r:embed="rId1"/>
          <a:stretch/>
        </p:blipFill>
        <p:spPr>
          <a:xfrm>
            <a:off x="456480" y="0"/>
            <a:ext cx="4992120" cy="6758640"/>
          </a:xfrm>
          <a:prstGeom prst="rect">
            <a:avLst/>
          </a:prstGeom>
          <a:ln w="0">
            <a:noFill/>
          </a:ln>
        </p:spPr>
      </p:pic>
      <p:sp>
        <p:nvSpPr>
          <p:cNvPr id="925" name="Title 2"/>
          <p:cNvSpPr/>
          <p:nvPr/>
        </p:nvSpPr>
        <p:spPr>
          <a:xfrm>
            <a:off x="456480" y="3149640"/>
            <a:ext cx="4992120" cy="3609000"/>
          </a:xfrm>
          <a:prstGeom prst="rect">
            <a:avLst/>
          </a:prstGeom>
          <a:solidFill>
            <a:srgbClr val="000000">
              <a:alpha val="70000"/>
            </a:srgbClr>
          </a:solidFill>
          <a:ln w="0">
            <a:noFill/>
          </a:ln>
        </p:spPr>
        <p:style>
          <a:lnRef idx="0"/>
          <a:fillRef idx="0"/>
          <a:effectRef idx="0"/>
          <a:fontRef idx="minor"/>
        </p:style>
        <p:txBody>
          <a:bodyPr lIns="0" rIns="252000" tIns="0" bIns="1188000" anchor="b">
            <a:noAutofit/>
          </a:bodyPr>
          <a:p>
            <a:pPr algn="r">
              <a:lnSpc>
                <a:spcPct val="90000"/>
              </a:lnSpc>
            </a:pPr>
            <a:r>
              <a:rPr b="1" lang="en-US" sz="4500" spc="-151" strike="noStrike" cap="all">
                <a:solidFill>
                  <a:srgbClr val="ffffff"/>
                </a:solidFill>
                <a:latin typeface="Corbel"/>
                <a:ea typeface="DejaVu Sans"/>
              </a:rPr>
              <a:t>Product</a:t>
            </a:r>
            <a:endParaRPr b="0" lang="en-US" sz="4500" spc="-1" strike="noStrike">
              <a:latin typeface="Arial"/>
            </a:endParaRPr>
          </a:p>
        </p:txBody>
      </p:sp>
      <p:sp>
        <p:nvSpPr>
          <p:cNvPr id="926" name="Subtitle 3"/>
          <p:cNvSpPr/>
          <p:nvPr/>
        </p:nvSpPr>
        <p:spPr>
          <a:xfrm>
            <a:off x="890640" y="5558760"/>
            <a:ext cx="4281480" cy="760320"/>
          </a:xfrm>
          <a:prstGeom prst="rect">
            <a:avLst/>
          </a:prstGeom>
          <a:noFill/>
          <a:ln w="0">
            <a:noFill/>
          </a:ln>
        </p:spPr>
        <p:style>
          <a:lnRef idx="0"/>
          <a:fillRef idx="0"/>
          <a:effectRef idx="0"/>
          <a:fontRef idx="minor"/>
        </p:style>
        <p:txBody>
          <a:bodyPr lIns="0" rIns="0" tIns="0" bIns="0">
            <a:noAutofit/>
          </a:bodyPr>
          <a:p>
            <a:pPr algn="r">
              <a:lnSpc>
                <a:spcPct val="90000"/>
              </a:lnSpc>
              <a:spcBef>
                <a:spcPts val="1001"/>
              </a:spcBef>
              <a:tabLst>
                <a:tab algn="l" pos="0"/>
              </a:tabLst>
            </a:pPr>
            <a:r>
              <a:rPr b="0" lang="en-US" sz="1800" spc="-1" strike="noStrike" cap="all">
                <a:solidFill>
                  <a:srgbClr val="ffffff"/>
                </a:solidFill>
                <a:latin typeface="Calibri"/>
                <a:ea typeface="DejaVu Sans"/>
              </a:rPr>
              <a:t>Lorem ipsum dolor sit amet, consectetur adipiscing elit. Etiam aliquet eu mi quis.</a:t>
            </a:r>
            <a:endParaRPr b="0" lang="en-US" sz="1800" spc="-1" strike="noStrike">
              <a:latin typeface="Arial"/>
            </a:endParaRPr>
          </a:p>
        </p:txBody>
      </p:sp>
      <p:pic>
        <p:nvPicPr>
          <p:cNvPr id="927" name="Picture Placeholder 30" descr="Bullseye"/>
          <p:cNvPicPr/>
          <p:nvPr/>
        </p:nvPicPr>
        <p:blipFill>
          <a:blip r:embed="rId2"/>
          <a:stretch/>
        </p:blipFill>
        <p:spPr>
          <a:xfrm>
            <a:off x="7398360" y="1070640"/>
            <a:ext cx="619920" cy="619920"/>
          </a:xfrm>
          <a:prstGeom prst="rect">
            <a:avLst/>
          </a:prstGeom>
          <a:ln w="95250">
            <a:noFill/>
          </a:ln>
        </p:spPr>
      </p:pic>
      <p:sp>
        <p:nvSpPr>
          <p:cNvPr id="928" name="Text Placeholder 5"/>
          <p:cNvSpPr/>
          <p:nvPr/>
        </p:nvSpPr>
        <p:spPr>
          <a:xfrm>
            <a:off x="6899040" y="2310120"/>
            <a:ext cx="1618200" cy="250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Unique </a:t>
            </a:r>
            <a:endParaRPr b="0" lang="en-US" sz="1800" spc="-1" strike="noStrike">
              <a:latin typeface="Arial"/>
            </a:endParaRPr>
          </a:p>
        </p:txBody>
      </p:sp>
      <p:sp>
        <p:nvSpPr>
          <p:cNvPr id="929" name="Text Placeholder 6"/>
          <p:cNvSpPr/>
          <p:nvPr/>
        </p:nvSpPr>
        <p:spPr>
          <a:xfrm>
            <a:off x="6899040" y="2702520"/>
            <a:ext cx="1618200" cy="43236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p:txBody>
      </p:sp>
      <p:pic>
        <p:nvPicPr>
          <p:cNvPr id="930" name="Picture Placeholder 32" descr="Lecturer"/>
          <p:cNvPicPr/>
          <p:nvPr/>
        </p:nvPicPr>
        <p:blipFill>
          <a:blip r:embed="rId3"/>
          <a:stretch/>
        </p:blipFill>
        <p:spPr>
          <a:xfrm>
            <a:off x="9529200" y="1070640"/>
            <a:ext cx="619920" cy="619920"/>
          </a:xfrm>
          <a:prstGeom prst="rect">
            <a:avLst/>
          </a:prstGeom>
          <a:ln w="95250">
            <a:noFill/>
          </a:ln>
        </p:spPr>
      </p:pic>
      <p:sp>
        <p:nvSpPr>
          <p:cNvPr id="931" name="Text Placeholder 7"/>
          <p:cNvSpPr/>
          <p:nvPr/>
        </p:nvSpPr>
        <p:spPr>
          <a:xfrm>
            <a:off x="9029880" y="2310120"/>
            <a:ext cx="1618200" cy="250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First to Market</a:t>
            </a:r>
            <a:endParaRPr b="0" lang="en-US" sz="1800" spc="-1" strike="noStrike">
              <a:latin typeface="Arial"/>
            </a:endParaRPr>
          </a:p>
        </p:txBody>
      </p:sp>
      <p:sp>
        <p:nvSpPr>
          <p:cNvPr id="932" name="Text Placeholder 8"/>
          <p:cNvSpPr/>
          <p:nvPr/>
        </p:nvSpPr>
        <p:spPr>
          <a:xfrm>
            <a:off x="9029880" y="2702520"/>
            <a:ext cx="1618200" cy="43236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p:txBody>
      </p:sp>
      <p:pic>
        <p:nvPicPr>
          <p:cNvPr id="933" name="Picture Placeholder 34" descr="Network"/>
          <p:cNvPicPr/>
          <p:nvPr/>
        </p:nvPicPr>
        <p:blipFill>
          <a:blip r:embed="rId4"/>
          <a:stretch/>
        </p:blipFill>
        <p:spPr>
          <a:xfrm>
            <a:off x="7397640" y="4068360"/>
            <a:ext cx="619920" cy="619920"/>
          </a:xfrm>
          <a:prstGeom prst="rect">
            <a:avLst/>
          </a:prstGeom>
          <a:ln w="95250">
            <a:noFill/>
          </a:ln>
        </p:spPr>
      </p:pic>
      <p:sp>
        <p:nvSpPr>
          <p:cNvPr id="934" name="Text Placeholder 11"/>
          <p:cNvSpPr/>
          <p:nvPr/>
        </p:nvSpPr>
        <p:spPr>
          <a:xfrm>
            <a:off x="6899040" y="5329440"/>
            <a:ext cx="1618200" cy="250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Tested</a:t>
            </a:r>
            <a:endParaRPr b="0" lang="en-US" sz="1800" spc="-1" strike="noStrike">
              <a:latin typeface="Arial"/>
            </a:endParaRPr>
          </a:p>
        </p:txBody>
      </p:sp>
      <p:sp>
        <p:nvSpPr>
          <p:cNvPr id="935" name="Text Placeholder 12"/>
          <p:cNvSpPr/>
          <p:nvPr/>
        </p:nvSpPr>
        <p:spPr>
          <a:xfrm>
            <a:off x="6899040" y="5721840"/>
            <a:ext cx="1618200" cy="43236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p:txBody>
      </p:sp>
      <p:pic>
        <p:nvPicPr>
          <p:cNvPr id="936" name="Picture Placeholder 36" descr="Megaphone"/>
          <p:cNvPicPr/>
          <p:nvPr/>
        </p:nvPicPr>
        <p:blipFill>
          <a:blip r:embed="rId5"/>
          <a:stretch/>
        </p:blipFill>
        <p:spPr>
          <a:xfrm>
            <a:off x="9528480" y="4068360"/>
            <a:ext cx="619920" cy="619920"/>
          </a:xfrm>
          <a:prstGeom prst="rect">
            <a:avLst/>
          </a:prstGeom>
          <a:ln w="95250">
            <a:noFill/>
          </a:ln>
        </p:spPr>
      </p:pic>
      <p:sp>
        <p:nvSpPr>
          <p:cNvPr id="937" name="Text Placeholder 13"/>
          <p:cNvSpPr/>
          <p:nvPr/>
        </p:nvSpPr>
        <p:spPr>
          <a:xfrm>
            <a:off x="9029880" y="5329440"/>
            <a:ext cx="1618200" cy="250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Authentic</a:t>
            </a:r>
            <a:endParaRPr b="0" lang="en-US" sz="1800" spc="-1" strike="noStrike">
              <a:latin typeface="Arial"/>
            </a:endParaRPr>
          </a:p>
        </p:txBody>
      </p:sp>
      <p:sp>
        <p:nvSpPr>
          <p:cNvPr id="938" name="Text Placeholder 14"/>
          <p:cNvSpPr/>
          <p:nvPr/>
        </p:nvSpPr>
        <p:spPr>
          <a:xfrm>
            <a:off x="9029880" y="5721840"/>
            <a:ext cx="1618200" cy="43236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p:txBody>
      </p:sp>
      <p:sp>
        <p:nvSpPr>
          <p:cNvPr id="939" name="Slide Number Placeholder 4"/>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3217AAB1-EF13-4226-B848-C48B56A019C8}"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0" name="Picture Placeholder 32" descr="Fibre optic wires"/>
          <p:cNvPicPr/>
          <p:nvPr/>
        </p:nvPicPr>
        <p:blipFill>
          <a:blip r:embed="rId1"/>
          <a:stretch/>
        </p:blipFill>
        <p:spPr>
          <a:xfrm>
            <a:off x="456480" y="0"/>
            <a:ext cx="4992120" cy="6758640"/>
          </a:xfrm>
          <a:prstGeom prst="rect">
            <a:avLst/>
          </a:prstGeom>
          <a:ln w="0">
            <a:noFill/>
          </a:ln>
        </p:spPr>
      </p:pic>
      <p:sp>
        <p:nvSpPr>
          <p:cNvPr id="941" name="Title 2"/>
          <p:cNvSpPr/>
          <p:nvPr/>
        </p:nvSpPr>
        <p:spPr>
          <a:xfrm>
            <a:off x="456480" y="3149640"/>
            <a:ext cx="4992120" cy="3609000"/>
          </a:xfrm>
          <a:prstGeom prst="rect">
            <a:avLst/>
          </a:prstGeom>
          <a:solidFill>
            <a:srgbClr val="000000">
              <a:alpha val="70000"/>
            </a:srgbClr>
          </a:solidFill>
          <a:ln w="0">
            <a:noFill/>
          </a:ln>
        </p:spPr>
        <p:style>
          <a:lnRef idx="0"/>
          <a:fillRef idx="0"/>
          <a:effectRef idx="0"/>
          <a:fontRef idx="minor"/>
        </p:style>
        <p:txBody>
          <a:bodyPr lIns="0" rIns="252000" tIns="0" bIns="1188000" anchor="b">
            <a:noAutofit/>
          </a:bodyPr>
          <a:p>
            <a:pPr algn="r">
              <a:lnSpc>
                <a:spcPct val="90000"/>
              </a:lnSpc>
            </a:pPr>
            <a:r>
              <a:rPr b="1" lang="en-US" sz="4500" spc="-151" strike="noStrike" cap="all">
                <a:solidFill>
                  <a:srgbClr val="ffffff"/>
                </a:solidFill>
                <a:latin typeface="Corbel"/>
                <a:ea typeface="DejaVu Sans"/>
              </a:rPr>
              <a:t>Scyfall API</a:t>
            </a:r>
            <a:endParaRPr b="0" lang="en-US" sz="4500" spc="-1" strike="noStrike">
              <a:latin typeface="Arial"/>
            </a:endParaRPr>
          </a:p>
        </p:txBody>
      </p:sp>
      <p:sp>
        <p:nvSpPr>
          <p:cNvPr id="942" name="Subtitle 3"/>
          <p:cNvSpPr/>
          <p:nvPr/>
        </p:nvSpPr>
        <p:spPr>
          <a:xfrm>
            <a:off x="890640" y="5558760"/>
            <a:ext cx="4281480" cy="760320"/>
          </a:xfrm>
          <a:prstGeom prst="rect">
            <a:avLst/>
          </a:prstGeom>
          <a:noFill/>
          <a:ln w="0">
            <a:noFill/>
          </a:ln>
        </p:spPr>
        <p:style>
          <a:lnRef idx="0"/>
          <a:fillRef idx="0"/>
          <a:effectRef idx="0"/>
          <a:fontRef idx="minor"/>
        </p:style>
        <p:txBody>
          <a:bodyPr lIns="0" rIns="0" tIns="0" bIns="0">
            <a:noAutofit/>
          </a:bodyPr>
          <a:p>
            <a:pPr algn="r">
              <a:lnSpc>
                <a:spcPct val="90000"/>
              </a:lnSpc>
              <a:spcBef>
                <a:spcPts val="1001"/>
              </a:spcBef>
              <a:tabLst>
                <a:tab algn="l" pos="0"/>
              </a:tabLst>
            </a:pPr>
            <a:r>
              <a:rPr b="0" lang="en-US" sz="1800" spc="-1" strike="noStrike" cap="all">
                <a:solidFill>
                  <a:srgbClr val="ffffff"/>
                </a:solidFill>
                <a:latin typeface="Calibri"/>
                <a:ea typeface="DejaVu Sans"/>
              </a:rPr>
              <a:t>Lorem ipsum dolor sit amet, consectetur adipiscing elit. Etiam aliquet eu mi quis.</a:t>
            </a:r>
            <a:endParaRPr b="0" lang="en-US" sz="1800" spc="-1" strike="noStrike">
              <a:latin typeface="Arial"/>
            </a:endParaRPr>
          </a:p>
        </p:txBody>
      </p:sp>
      <p:pic>
        <p:nvPicPr>
          <p:cNvPr id="943" name="Picture Placeholder 26" descr="Teacher"/>
          <p:cNvPicPr/>
          <p:nvPr/>
        </p:nvPicPr>
        <p:blipFill>
          <a:blip r:embed="rId2"/>
          <a:stretch/>
        </p:blipFill>
        <p:spPr>
          <a:xfrm>
            <a:off x="6382800" y="2709360"/>
            <a:ext cx="619920" cy="619920"/>
          </a:xfrm>
          <a:prstGeom prst="rect">
            <a:avLst/>
          </a:prstGeom>
          <a:ln w="95250">
            <a:noFill/>
          </a:ln>
        </p:spPr>
      </p:pic>
      <p:sp>
        <p:nvSpPr>
          <p:cNvPr id="944" name="Text Placeholder 5"/>
          <p:cNvSpPr/>
          <p:nvPr/>
        </p:nvSpPr>
        <p:spPr>
          <a:xfrm>
            <a:off x="5883120" y="3971520"/>
            <a:ext cx="1618200" cy="35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Prioritize</a:t>
            </a:r>
            <a:endParaRPr b="0" lang="en-US" sz="1800" spc="-1" strike="noStrike">
              <a:latin typeface="Arial"/>
            </a:endParaRPr>
          </a:p>
        </p:txBody>
      </p:sp>
      <p:sp>
        <p:nvSpPr>
          <p:cNvPr id="945" name="Text Placeholder 6"/>
          <p:cNvSpPr/>
          <p:nvPr/>
        </p:nvSpPr>
        <p:spPr>
          <a:xfrm>
            <a:off x="5883120" y="4471920"/>
            <a:ext cx="1618200" cy="71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p:txBody>
      </p:sp>
      <p:pic>
        <p:nvPicPr>
          <p:cNvPr id="946" name="Picture Placeholder 28" descr="Lecturer"/>
          <p:cNvPicPr/>
          <p:nvPr/>
        </p:nvPicPr>
        <p:blipFill>
          <a:blip r:embed="rId3"/>
          <a:stretch/>
        </p:blipFill>
        <p:spPr>
          <a:xfrm>
            <a:off x="8368560" y="2709360"/>
            <a:ext cx="619920" cy="619920"/>
          </a:xfrm>
          <a:prstGeom prst="rect">
            <a:avLst/>
          </a:prstGeom>
          <a:ln w="95250">
            <a:noFill/>
          </a:ln>
        </p:spPr>
      </p:pic>
      <p:sp>
        <p:nvSpPr>
          <p:cNvPr id="947" name="Text Placeholder 7"/>
          <p:cNvSpPr/>
          <p:nvPr/>
        </p:nvSpPr>
        <p:spPr>
          <a:xfrm>
            <a:off x="7868880" y="3971520"/>
            <a:ext cx="1618200" cy="35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Authorize</a:t>
            </a:r>
            <a:endParaRPr b="0" lang="en-US" sz="1800" spc="-1" strike="noStrike">
              <a:latin typeface="Arial"/>
            </a:endParaRPr>
          </a:p>
        </p:txBody>
      </p:sp>
      <p:sp>
        <p:nvSpPr>
          <p:cNvPr id="948" name="Text Placeholder 8"/>
          <p:cNvSpPr/>
          <p:nvPr/>
        </p:nvSpPr>
        <p:spPr>
          <a:xfrm>
            <a:off x="7868880" y="4471920"/>
            <a:ext cx="1618200" cy="71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p:txBody>
      </p:sp>
      <p:pic>
        <p:nvPicPr>
          <p:cNvPr id="949" name="Picture Placeholder 30" descr="Coins"/>
          <p:cNvPicPr/>
          <p:nvPr/>
        </p:nvPicPr>
        <p:blipFill>
          <a:blip r:embed="rId4"/>
          <a:stretch/>
        </p:blipFill>
        <p:spPr>
          <a:xfrm>
            <a:off x="10354320" y="2709360"/>
            <a:ext cx="619920" cy="619920"/>
          </a:xfrm>
          <a:prstGeom prst="rect">
            <a:avLst/>
          </a:prstGeom>
          <a:ln w="95250">
            <a:noFill/>
          </a:ln>
        </p:spPr>
      </p:pic>
      <p:sp>
        <p:nvSpPr>
          <p:cNvPr id="950" name="Text Placeholder 9"/>
          <p:cNvSpPr/>
          <p:nvPr/>
        </p:nvSpPr>
        <p:spPr>
          <a:xfrm>
            <a:off x="9854640" y="3971520"/>
            <a:ext cx="1618200" cy="35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800" spc="-1" strike="noStrike">
                <a:solidFill>
                  <a:srgbClr val="ffffff"/>
                </a:solidFill>
                <a:latin typeface="Corbel"/>
                <a:ea typeface="DejaVu Sans"/>
              </a:rPr>
              <a:t>Monetize</a:t>
            </a:r>
            <a:endParaRPr b="0" lang="en-US" sz="1800" spc="-1" strike="noStrike">
              <a:latin typeface="Arial"/>
            </a:endParaRPr>
          </a:p>
        </p:txBody>
      </p:sp>
      <p:sp>
        <p:nvSpPr>
          <p:cNvPr id="951" name="Text Placeholder 10"/>
          <p:cNvSpPr/>
          <p:nvPr/>
        </p:nvSpPr>
        <p:spPr>
          <a:xfrm>
            <a:off x="9854640" y="4471920"/>
            <a:ext cx="1618200" cy="718200"/>
          </a:xfrm>
          <a:prstGeom prst="rect">
            <a:avLst/>
          </a:prstGeom>
          <a:noFill/>
          <a:ln w="0">
            <a:noFill/>
          </a:ln>
        </p:spPr>
        <p:style>
          <a:lnRef idx="0"/>
          <a:fillRef idx="0"/>
          <a:effectRef idx="0"/>
          <a:fontRef idx="minor"/>
        </p:style>
        <p:txBody>
          <a:bodyPr lIns="0" rIns="0" tIns="0" bIns="0">
            <a:noAutofit/>
          </a:bodyPr>
          <a:p>
            <a:pPr algn="ctr">
              <a:lnSpc>
                <a:spcPct val="90000"/>
              </a:lnSpc>
              <a:spcBef>
                <a:spcPts val="1001"/>
              </a:spcBef>
              <a:tabLst>
                <a:tab algn="l" pos="0"/>
              </a:tabLst>
            </a:pPr>
            <a:r>
              <a:rPr b="0" lang="en-US" sz="1400" spc="-1" strike="noStrike">
                <a:solidFill>
                  <a:srgbClr val="ffffff"/>
                </a:solidFill>
                <a:latin typeface="Corbel"/>
                <a:ea typeface="DejaVu Sans"/>
              </a:rPr>
              <a:t>Lorem ipsum dolor sit amet, consectetur adipiscing elit. </a:t>
            </a:r>
            <a:endParaRPr b="0" lang="en-US" sz="1400" spc="-1" strike="noStrike">
              <a:latin typeface="Arial"/>
            </a:endParaRPr>
          </a:p>
          <a:p>
            <a:pPr algn="ctr">
              <a:lnSpc>
                <a:spcPct val="90000"/>
              </a:lnSpc>
              <a:spcBef>
                <a:spcPts val="1001"/>
              </a:spcBef>
              <a:tabLst>
                <a:tab algn="l" pos="0"/>
              </a:tabLst>
            </a:pPr>
            <a:endParaRPr b="0" lang="en-US" sz="1400" spc="-1" strike="noStrike">
              <a:latin typeface="Arial"/>
            </a:endParaRPr>
          </a:p>
        </p:txBody>
      </p:sp>
      <p:sp>
        <p:nvSpPr>
          <p:cNvPr id="952" name="Slide Number Placeholder 4"/>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9B8A0774-0091-4617-A3B5-0AF47BE30664}"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Title 14"/>
          <p:cNvSpPr/>
          <p:nvPr/>
        </p:nvSpPr>
        <p:spPr>
          <a:xfrm>
            <a:off x="601560" y="432000"/>
            <a:ext cx="9971640" cy="430200"/>
          </a:xfrm>
          <a:prstGeom prst="rect">
            <a:avLst/>
          </a:prstGeom>
          <a:noFill/>
          <a:ln w="0">
            <a:noFill/>
          </a:ln>
        </p:spPr>
        <p:style>
          <a:lnRef idx="0"/>
          <a:fillRef idx="0"/>
          <a:effectRef idx="0"/>
          <a:fontRef idx="minor"/>
        </p:style>
        <p:txBody>
          <a:bodyPr lIns="0" rIns="0" tIns="0" bIns="0" anchor="ctr">
            <a:noAutofit/>
          </a:bodyPr>
          <a:p>
            <a:pPr>
              <a:lnSpc>
                <a:spcPct val="90000"/>
              </a:lnSpc>
            </a:pPr>
            <a:r>
              <a:rPr b="1" lang="en-US" sz="3200" spc="-151" strike="noStrike">
                <a:solidFill>
                  <a:srgbClr val="ffffff"/>
                </a:solidFill>
                <a:latin typeface="Corbel"/>
                <a:ea typeface="DejaVu Sans"/>
              </a:rPr>
              <a:t>Market Opportunity Option 1</a:t>
            </a:r>
            <a:endParaRPr b="0" lang="en-US" sz="3200" spc="-1" strike="noStrike">
              <a:latin typeface="Arial"/>
            </a:endParaRPr>
          </a:p>
        </p:txBody>
      </p:sp>
      <p:sp>
        <p:nvSpPr>
          <p:cNvPr id="954" name="Text Placeholder 17"/>
          <p:cNvSpPr/>
          <p:nvPr/>
        </p:nvSpPr>
        <p:spPr>
          <a:xfrm>
            <a:off x="601560" y="1008000"/>
            <a:ext cx="9972360" cy="250200"/>
          </a:xfrm>
          <a:prstGeom prst="rect">
            <a:avLst/>
          </a:prstGeom>
          <a:noFill/>
          <a:ln w="0">
            <a:noFill/>
          </a:ln>
        </p:spPr>
        <p:style>
          <a:lnRef idx="0"/>
          <a:fillRef idx="0"/>
          <a:effectRef idx="0"/>
          <a:fontRef idx="minor"/>
        </p:style>
        <p:txBody>
          <a:bodyPr lIns="0" rIns="0" tIns="0" bIns="0">
            <a:noAutofit/>
          </a:bodyPr>
          <a:p>
            <a:pPr>
              <a:lnSpc>
                <a:spcPct val="90000"/>
              </a:lnSpc>
              <a:spcBef>
                <a:spcPts val="1001"/>
              </a:spcBef>
              <a:tabLst>
                <a:tab algn="l" pos="0"/>
              </a:tabLst>
            </a:pPr>
            <a:r>
              <a:rPr b="0" lang="en-US" sz="1800" spc="-1" strike="noStrike">
                <a:solidFill>
                  <a:srgbClr val="ffffff"/>
                </a:solidFill>
                <a:latin typeface="Corbel"/>
                <a:ea typeface="DejaVu Sans"/>
              </a:rPr>
              <a:t>Lorem ipsum dolor sit amet, consectetur adipiscing elit. </a:t>
            </a: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p:txBody>
      </p:sp>
      <p:pic>
        <p:nvPicPr>
          <p:cNvPr id="955" name="Picture Placeholder 24" descr="Bullseye"/>
          <p:cNvPicPr/>
          <p:nvPr/>
        </p:nvPicPr>
        <p:blipFill>
          <a:blip r:embed="rId1"/>
          <a:srcRect l="0" t="5787" r="0" b="5787"/>
          <a:stretch/>
        </p:blipFill>
        <p:spPr>
          <a:xfrm>
            <a:off x="711000" y="2259360"/>
            <a:ext cx="574920" cy="508320"/>
          </a:xfrm>
          <a:prstGeom prst="rect">
            <a:avLst/>
          </a:prstGeom>
          <a:ln w="0">
            <a:noFill/>
          </a:ln>
        </p:spPr>
      </p:pic>
      <p:sp>
        <p:nvSpPr>
          <p:cNvPr id="956" name="Text Placeholder 1"/>
          <p:cNvSpPr/>
          <p:nvPr/>
        </p:nvSpPr>
        <p:spPr>
          <a:xfrm>
            <a:off x="1616040" y="2143080"/>
            <a:ext cx="3067560" cy="995400"/>
          </a:xfrm>
          <a:prstGeom prst="rect">
            <a:avLst/>
          </a:prstGeom>
          <a:noFill/>
          <a:ln w="0">
            <a:noFill/>
          </a:ln>
        </p:spPr>
        <p:style>
          <a:lnRef idx="0"/>
          <a:fillRef idx="0"/>
          <a:effectRef idx="0"/>
          <a:fontRef idx="minor"/>
        </p:style>
        <p:txBody>
          <a:bodyPr lIns="0" rIns="0" tIns="0" bIns="0">
            <a:noAutofit/>
          </a:bodyPr>
          <a:p>
            <a:pPr>
              <a:lnSpc>
                <a:spcPts val="7200"/>
              </a:lnSpc>
              <a:spcBef>
                <a:spcPts val="1001"/>
              </a:spcBef>
              <a:tabLst>
                <a:tab algn="l" pos="0"/>
              </a:tabLst>
            </a:pPr>
            <a:r>
              <a:rPr b="1" lang="en-US" sz="7200" spc="-1" strike="noStrike">
                <a:solidFill>
                  <a:srgbClr val="ffffff"/>
                </a:solidFill>
                <a:latin typeface="Corbel"/>
                <a:ea typeface="DejaVu Sans"/>
              </a:rPr>
              <a:t>$1B</a:t>
            </a:r>
            <a:endParaRPr b="0" lang="en-US" sz="7200" spc="-1" strike="noStrike">
              <a:latin typeface="Arial"/>
            </a:endParaRPr>
          </a:p>
        </p:txBody>
      </p:sp>
      <p:sp>
        <p:nvSpPr>
          <p:cNvPr id="957" name="Content Placeholder 2"/>
          <p:cNvSpPr/>
          <p:nvPr/>
        </p:nvSpPr>
        <p:spPr>
          <a:xfrm>
            <a:off x="1631880" y="3314520"/>
            <a:ext cx="3067560" cy="3050280"/>
          </a:xfrm>
          <a:prstGeom prst="rect">
            <a:avLst/>
          </a:prstGeom>
          <a:noFill/>
          <a:ln w="0">
            <a:noFill/>
          </a:ln>
        </p:spPr>
        <p:style>
          <a:lnRef idx="0"/>
          <a:fillRef idx="0"/>
          <a:effectRef idx="0"/>
          <a:fontRef idx="minor"/>
        </p:style>
        <p:txBody>
          <a:bodyPr lIns="0" rIns="0" tIns="0" bIns="0">
            <a:noAutofit/>
          </a:bodyPr>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Lorem ipsum dolor sit amet, consectetur adipiscing elit. </a:t>
            </a:r>
            <a:endParaRPr b="0" lang="en-US" sz="1800" spc="-1" strike="noStrike">
              <a:latin typeface="Arial"/>
            </a:endParaRPr>
          </a:p>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Etiam aliquet eu mi quis lacinia. Ut fermentum a magna ut eleifend. Integer convallis suscipit ante eu varius. </a:t>
            </a:r>
            <a:endParaRPr b="0" lang="en-US" sz="1800" spc="-1" strike="noStrike">
              <a:latin typeface="Arial"/>
            </a:endParaRPr>
          </a:p>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Morbi a purus dolor. Suspendisse sit amet ipsum finibus justo viverra blandit.</a:t>
            </a: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958" name="Picture Placeholder 26" descr="Lecturer"/>
          <p:cNvPicPr/>
          <p:nvPr/>
        </p:nvPicPr>
        <p:blipFill>
          <a:blip r:embed="rId2"/>
          <a:srcRect l="0" t="-13150" r="0" b="-12283"/>
          <a:stretch/>
        </p:blipFill>
        <p:spPr>
          <a:xfrm>
            <a:off x="6005160" y="2152440"/>
            <a:ext cx="574920" cy="721440"/>
          </a:xfrm>
          <a:prstGeom prst="rect">
            <a:avLst/>
          </a:prstGeom>
          <a:ln w="0">
            <a:noFill/>
          </a:ln>
        </p:spPr>
      </p:pic>
      <p:sp>
        <p:nvSpPr>
          <p:cNvPr id="959" name="Text Placeholder 5"/>
          <p:cNvSpPr/>
          <p:nvPr/>
        </p:nvSpPr>
        <p:spPr>
          <a:xfrm>
            <a:off x="6753240" y="2143080"/>
            <a:ext cx="3067560" cy="1006200"/>
          </a:xfrm>
          <a:prstGeom prst="rect">
            <a:avLst/>
          </a:prstGeom>
          <a:noFill/>
          <a:ln w="0">
            <a:noFill/>
          </a:ln>
        </p:spPr>
        <p:style>
          <a:lnRef idx="0"/>
          <a:fillRef idx="0"/>
          <a:effectRef idx="0"/>
          <a:fontRef idx="minor"/>
        </p:style>
        <p:txBody>
          <a:bodyPr lIns="0" rIns="0" tIns="0" bIns="0">
            <a:noAutofit/>
          </a:bodyPr>
          <a:p>
            <a:pPr>
              <a:lnSpc>
                <a:spcPts val="7200"/>
              </a:lnSpc>
              <a:spcBef>
                <a:spcPts val="1001"/>
              </a:spcBef>
              <a:tabLst>
                <a:tab algn="l" pos="0"/>
              </a:tabLst>
            </a:pPr>
            <a:r>
              <a:rPr b="1" lang="en-US" sz="7200" spc="-1" strike="noStrike">
                <a:solidFill>
                  <a:srgbClr val="ffffff"/>
                </a:solidFill>
                <a:latin typeface="Corbel"/>
                <a:ea typeface="DejaVu Sans"/>
              </a:rPr>
              <a:t>$2B</a:t>
            </a:r>
            <a:endParaRPr b="0" lang="en-US" sz="7200" spc="-1" strike="noStrike">
              <a:latin typeface="Arial"/>
            </a:endParaRPr>
          </a:p>
        </p:txBody>
      </p:sp>
      <p:sp>
        <p:nvSpPr>
          <p:cNvPr id="960" name="Text Placeholder 4"/>
          <p:cNvSpPr/>
          <p:nvPr/>
        </p:nvSpPr>
        <p:spPr>
          <a:xfrm>
            <a:off x="6753240" y="3314880"/>
            <a:ext cx="3067560" cy="3049560"/>
          </a:xfrm>
          <a:prstGeom prst="rect">
            <a:avLst/>
          </a:prstGeom>
          <a:noFill/>
          <a:ln w="0">
            <a:noFill/>
          </a:ln>
        </p:spPr>
        <p:style>
          <a:lnRef idx="0"/>
          <a:fillRef idx="0"/>
          <a:effectRef idx="0"/>
          <a:fontRef idx="minor"/>
        </p:style>
        <p:txBody>
          <a:bodyPr lIns="0" rIns="0" tIns="0" bIns="0">
            <a:noAutofit/>
          </a:bodyPr>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Lorem ipsum ut congue quis tortor eget sodales. Nulla a erat eget nunc hendrerit ultrices eu nec nulla. </a:t>
            </a:r>
            <a:endParaRPr b="0" lang="en-US" sz="1800" spc="-1" strike="noStrike">
              <a:latin typeface="Arial"/>
            </a:endParaRPr>
          </a:p>
          <a:p>
            <a:pPr marL="266760" indent="-264960">
              <a:lnSpc>
                <a:spcPct val="90000"/>
              </a:lnSpc>
              <a:spcBef>
                <a:spcPts val="1001"/>
              </a:spcBef>
              <a:buClr>
                <a:srgbClr val="ffffff"/>
              </a:buClr>
              <a:buFont typeface="Arial"/>
              <a:buChar char="•"/>
            </a:pPr>
            <a:r>
              <a:rPr b="0" lang="en-US" sz="1800" spc="-1" strike="noStrike">
                <a:solidFill>
                  <a:srgbClr val="ffffff"/>
                </a:solidFill>
                <a:latin typeface="Corbel"/>
                <a:ea typeface="DejaVu Sans"/>
              </a:rPr>
              <a:t>Donec viverra leo aliquet, auctor quam id, convallis orci.</a:t>
            </a:r>
            <a:endParaRPr b="0" lang="en-US" sz="1800" spc="-1" strike="noStrike">
              <a:latin typeface="Arial"/>
            </a:endParaRPr>
          </a:p>
        </p:txBody>
      </p:sp>
      <p:sp>
        <p:nvSpPr>
          <p:cNvPr id="961" name="Slide Number Placeholder 3"/>
          <p:cNvSpPr/>
          <p:nvPr/>
        </p:nvSpPr>
        <p:spPr>
          <a:xfrm>
            <a:off x="11601360" y="6687000"/>
            <a:ext cx="546840" cy="151920"/>
          </a:xfrm>
          <a:prstGeom prst="rect">
            <a:avLst/>
          </a:prstGeom>
          <a:noFill/>
          <a:ln w="324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ffffff"/>
                </a:solidFill>
                <a:latin typeface="Corbel"/>
                <a:ea typeface="DejaVu Sans"/>
              </a:rPr>
              <a:t>page </a:t>
            </a:r>
            <a:fld id="{DD1DE274-DBFF-48FB-968C-3D7194F779E9}" type="slidenum">
              <a:rPr b="0" lang="en-US" sz="900" spc="-1" strike="noStrike">
                <a:solidFill>
                  <a:srgbClr val="ffffff"/>
                </a:solidFill>
                <a:latin typeface="Corbel"/>
                <a:ea typeface="DejaVu Sans"/>
              </a:rPr>
              <a:t>&lt;number&gt;</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STEM pitch deck</Template>
  <TotalTime>74</TotalTime>
  <Application>LibreOffice/7.1.3.2$Linux_X86_64 LibreOffice_project/10$Build-2</Application>
  <AppVersion>15.0000</AppVersion>
  <Words>1233</Words>
  <Paragraphs>314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2021-06-15T07:45:16Z</dcterms:created>
  <dc:creator>David Kim</dc:creator>
  <dc:description/>
  <dc:language>en-US</dc:language>
  <cp:lastModifiedBy/>
  <dcterms:modified xsi:type="dcterms:W3CDTF">2021-06-15T02:14:10Z</dcterms:modified>
  <cp:revision>38</cp:revision>
  <dc:subject/>
  <dc:title>MTGPreDICTBYimage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22</vt:i4>
  </property>
  <property fmtid="{D5CDD505-2E9C-101B-9397-08002B2CF9AE}" pid="3" name="PresentationFormat">
    <vt:lpwstr>Widescreen</vt:lpwstr>
  </property>
  <property fmtid="{D5CDD505-2E9C-101B-9397-08002B2CF9AE}" pid="4" name="Slides">
    <vt:i4>23</vt:i4>
  </property>
</Properties>
</file>