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3" r:id="rId6"/>
    <p:sldId id="266" r:id="rId7"/>
    <p:sldId id="261" r:id="rId8"/>
    <p:sldId id="262" r:id="rId9"/>
    <p:sldId id="263" r:id="rId10"/>
    <p:sldId id="264" r:id="rId11"/>
    <p:sldId id="265" r:id="rId12"/>
    <p:sldId id="260" r:id="rId13"/>
    <p:sldId id="267" r:id="rId14"/>
    <p:sldId id="269" r:id="rId15"/>
    <p:sldId id="268" r:id="rId16"/>
    <p:sldId id="270" r:id="rId17"/>
    <p:sldId id="277" r:id="rId18"/>
    <p:sldId id="278" r:id="rId19"/>
    <p:sldId id="279" r:id="rId20"/>
    <p:sldId id="272" r:id="rId21"/>
    <p:sldId id="280" r:id="rId22"/>
    <p:sldId id="275" r:id="rId23"/>
    <p:sldId id="276" r:id="rId24"/>
    <p:sldId id="27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88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437B4-A266-4477-89AE-AA7537B79859}" type="datetimeFigureOut">
              <a:rPr lang="en-GB" smtClean="0"/>
              <a:t>23/11/14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E46B1-0F9B-4514-8725-855B7B62BD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437B4-A266-4477-89AE-AA7537B79859}" type="datetimeFigureOut">
              <a:rPr lang="en-GB" smtClean="0"/>
              <a:t>23/11/14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E46B1-0F9B-4514-8725-855B7B62BD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437B4-A266-4477-89AE-AA7537B79859}" type="datetimeFigureOut">
              <a:rPr lang="en-GB" smtClean="0"/>
              <a:t>23/11/14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E46B1-0F9B-4514-8725-855B7B62BD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437B4-A266-4477-89AE-AA7537B79859}" type="datetimeFigureOut">
              <a:rPr lang="en-GB" smtClean="0"/>
              <a:t>23/11/14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E46B1-0F9B-4514-8725-855B7B62BD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437B4-A266-4477-89AE-AA7537B79859}" type="datetimeFigureOut">
              <a:rPr lang="en-GB" smtClean="0"/>
              <a:t>23/11/14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E46B1-0F9B-4514-8725-855B7B62BD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437B4-A266-4477-89AE-AA7537B79859}" type="datetimeFigureOut">
              <a:rPr lang="en-GB" smtClean="0"/>
              <a:t>23/11/14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E46B1-0F9B-4514-8725-855B7B62BD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437B4-A266-4477-89AE-AA7537B79859}" type="datetimeFigureOut">
              <a:rPr lang="en-GB" smtClean="0"/>
              <a:t>23/11/14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E46B1-0F9B-4514-8725-855B7B62BD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437B4-A266-4477-89AE-AA7537B79859}" type="datetimeFigureOut">
              <a:rPr lang="en-GB" smtClean="0"/>
              <a:t>23/11/14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E46B1-0F9B-4514-8725-855B7B62BD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437B4-A266-4477-89AE-AA7537B79859}" type="datetimeFigureOut">
              <a:rPr lang="en-GB" smtClean="0"/>
              <a:t>23/11/14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E46B1-0F9B-4514-8725-855B7B62BD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437B4-A266-4477-89AE-AA7537B79859}" type="datetimeFigureOut">
              <a:rPr lang="en-GB" smtClean="0"/>
              <a:t>23/11/14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E46B1-0F9B-4514-8725-855B7B62BDF2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437B4-A266-4477-89AE-AA7537B79859}" type="datetimeFigureOut">
              <a:rPr lang="en-GB" smtClean="0"/>
              <a:t>23/11/14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DE46B1-0F9B-4514-8725-855B7B62BDF2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1DE46B1-0F9B-4514-8725-855B7B62BDF2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D4437B4-A266-4477-89AE-AA7537B79859}" type="datetimeFigureOut">
              <a:rPr lang="en-GB" smtClean="0"/>
              <a:t>23/11/14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martsurvey.co.uk/s/136505HILCM?preview=tru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5" Type="http://schemas.openxmlformats.org/officeDocument/2006/relationships/image" Target="../media/image13.jpeg"/><Relationship Id="rId6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543800" cy="2593975"/>
          </a:xfrm>
        </p:spPr>
        <p:txBody>
          <a:bodyPr/>
          <a:lstStyle/>
          <a:p>
            <a:r>
              <a:rPr lang="en-GB" sz="12000" dirty="0" err="1" smtClean="0"/>
              <a:t>TouchReg</a:t>
            </a:r>
            <a:endParaRPr lang="en-GB" sz="1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933056"/>
            <a:ext cx="6461760" cy="1705744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James Dewar</a:t>
            </a:r>
          </a:p>
          <a:p>
            <a:r>
              <a:rPr lang="en-GB" dirty="0" smtClean="0"/>
              <a:t>Richard Bard</a:t>
            </a:r>
          </a:p>
          <a:p>
            <a:r>
              <a:rPr lang="en-GB" dirty="0" smtClean="0"/>
              <a:t>Richard </a:t>
            </a:r>
            <a:r>
              <a:rPr lang="en-GB" dirty="0" err="1" smtClean="0"/>
              <a:t>Lan</a:t>
            </a:r>
            <a:r>
              <a:rPr lang="en-GB" dirty="0" smtClean="0"/>
              <a:t> Chow Wing</a:t>
            </a:r>
          </a:p>
          <a:p>
            <a:r>
              <a:rPr lang="en-GB" dirty="0" smtClean="0"/>
              <a:t>William Moore</a:t>
            </a:r>
          </a:p>
          <a:p>
            <a:r>
              <a:rPr lang="en-GB" dirty="0" err="1" smtClean="0"/>
              <a:t>Zakaria</a:t>
            </a:r>
            <a:r>
              <a:rPr lang="en-GB" dirty="0" smtClean="0"/>
              <a:t> Ahmed</a:t>
            </a:r>
          </a:p>
          <a:p>
            <a:r>
              <a:rPr lang="en-GB" dirty="0" err="1" smtClean="0"/>
              <a:t>Gergely</a:t>
            </a:r>
            <a:r>
              <a:rPr lang="en-GB" dirty="0" smtClean="0"/>
              <a:t> Kiss</a:t>
            </a:r>
          </a:p>
        </p:txBody>
      </p:sp>
      <p:pic>
        <p:nvPicPr>
          <p:cNvPr id="1025" name="Picture 1" descr="Picture of James Dew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28900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icture of Richard B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28900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Picture of Richard Lan Chow W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28900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cture of William Moo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28900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Picture of Zakaria Ahm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28900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666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LAN Stand alone Version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7369087" cy="522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9683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Stand Alone WIFI Version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56792"/>
            <a:ext cx="7552282" cy="4958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5-Point Star 3"/>
          <p:cNvSpPr/>
          <p:nvPr/>
        </p:nvSpPr>
        <p:spPr>
          <a:xfrm rot="20001765">
            <a:off x="6948264" y="404664"/>
            <a:ext cx="1080120" cy="864096"/>
          </a:xfrm>
          <a:prstGeom prst="star5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1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8640"/>
            <a:ext cx="6581775" cy="6552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148064" y="0"/>
            <a:ext cx="3178696" cy="1143000"/>
          </a:xfrm>
        </p:spPr>
        <p:txBody>
          <a:bodyPr/>
          <a:lstStyle/>
          <a:p>
            <a:r>
              <a:rPr lang="en-GB" dirty="0" smtClean="0"/>
              <a:t>Flow chart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2436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Flow Chart Simplified</a:t>
            </a:r>
            <a:endParaRPr lang="en-GB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28800"/>
            <a:ext cx="484822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1438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Questionnaire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 online questionnaire has been prepared. This will be emailed out to faculty members to get their feedback on the old system and also how their experiences using the </a:t>
            </a:r>
            <a:r>
              <a:rPr lang="en-GB" dirty="0" err="1" smtClean="0"/>
              <a:t>TouchReg</a:t>
            </a:r>
            <a:r>
              <a:rPr lang="en-GB" dirty="0" smtClean="0"/>
              <a:t> system.</a:t>
            </a:r>
          </a:p>
          <a:p>
            <a:r>
              <a:rPr lang="en-GB" dirty="0" smtClean="0"/>
              <a:t>By utilising an online questionnaire we are able to turn the feedback into data to better assess and analyse. </a:t>
            </a:r>
          </a:p>
          <a:p>
            <a:r>
              <a:rPr lang="en-GB" dirty="0" smtClean="0"/>
              <a:t>Our Survey:</a:t>
            </a:r>
          </a:p>
          <a:p>
            <a:pPr marL="114300" indent="0">
              <a:buNone/>
            </a:pPr>
            <a:endParaRPr lang="en-US" smtClean="0">
              <a:hlinkClick r:id="rId2"/>
            </a:endParaRPr>
          </a:p>
          <a:p>
            <a:pPr marL="114300" indent="0">
              <a:buNone/>
            </a:pPr>
            <a:r>
              <a:rPr lang="en-US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://www.smartsurvey.co.uk/s/136505HILCM?preview=</a:t>
            </a:r>
            <a:r>
              <a:rPr lang="en-US" dirty="0" smtClean="0">
                <a:hlinkClick r:id="rId2"/>
              </a:rPr>
              <a:t>true</a:t>
            </a:r>
            <a:endParaRPr lang="en-US" dirty="0" smtClean="0"/>
          </a:p>
          <a:p>
            <a:endParaRPr lang="en-GB" dirty="0" smtClean="0"/>
          </a:p>
          <a:p>
            <a:pPr marL="1143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0148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Arduino</a:t>
            </a:r>
            <a:r>
              <a:rPr lang="en-GB" dirty="0"/>
              <a:t> </a:t>
            </a:r>
            <a:r>
              <a:rPr lang="en-GB" dirty="0" smtClean="0"/>
              <a:t> </a:t>
            </a:r>
            <a:r>
              <a:rPr lang="en-GB" dirty="0" err="1" smtClean="0"/>
              <a:t>yun</a:t>
            </a:r>
            <a:endParaRPr lang="en-GB" dirty="0" smtClean="0"/>
          </a:p>
          <a:p>
            <a:r>
              <a:rPr lang="en-GB" dirty="0"/>
              <a:t>NFC communication shield for </a:t>
            </a:r>
            <a:r>
              <a:rPr lang="en-GB" dirty="0" err="1" smtClean="0"/>
              <a:t>arduino</a:t>
            </a:r>
            <a:endParaRPr lang="en-GB" dirty="0" smtClean="0"/>
          </a:p>
          <a:p>
            <a:r>
              <a:rPr lang="en-GB" dirty="0"/>
              <a:t>Small LEDs, resistors and wires</a:t>
            </a:r>
          </a:p>
          <a:p>
            <a:r>
              <a:rPr lang="en-GB" dirty="0" err="1" smtClean="0"/>
              <a:t>Arduino</a:t>
            </a:r>
            <a:r>
              <a:rPr lang="en-GB" dirty="0" smtClean="0"/>
              <a:t> Uno</a:t>
            </a:r>
            <a:r>
              <a:rPr lang="en-GB" dirty="0"/>
              <a:t/>
            </a:r>
            <a:br>
              <a:rPr lang="en-GB" dirty="0"/>
            </a:br>
            <a:endParaRPr lang="en-GB" dirty="0" smtClean="0"/>
          </a:p>
        </p:txBody>
      </p:sp>
      <p:pic>
        <p:nvPicPr>
          <p:cNvPr id="9218" name="Picture 2" descr="https://lh3.googleusercontent.com/-XW1x_JT1g24/AAAAAAAAAAI/AAAAAAAAACs/BO3Un-dNcq0/pho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09" y="4178966"/>
            <a:ext cx="2441333" cy="2435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upload.wikimedia.org/wikipedia/commons/3/38/Arduino_Uno_-_R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0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http://tavendo.com/static/img/blog/arduino-yun-getting-started-part-1/arduino-yu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784" y="2420888"/>
            <a:ext cx="3029069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http://img.dxcdn.com/productimages/sku_233152_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792" y="4440406"/>
            <a:ext cx="2474640" cy="247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http://i.ebayimg.com/00/s/Nzc4WDgwOA==/z/K-8AAOxyzHxRQarB/$T2eC16dHJGoE9nuQg1kgBRQ,r!pFjg~~60_35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82"/>
          <a:stretch/>
        </p:blipFill>
        <p:spPr bwMode="auto">
          <a:xfrm>
            <a:off x="3128292" y="4608655"/>
            <a:ext cx="2857500" cy="2087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625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0479635_10152323999176910_5844818748248929263_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84784"/>
            <a:ext cx="6864967" cy="3861544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GB" dirty="0" smtClean="0"/>
              <a:t>Hardware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4491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827962_10152323997376910_2105287779991741781_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39664"/>
            <a:ext cx="7889081" cy="443760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GB" dirty="0" smtClean="0"/>
              <a:t>Hardware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3498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697252_10152323997476910_9168058421050043010_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11672"/>
            <a:ext cx="7505038" cy="422158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GB" dirty="0" smtClean="0"/>
              <a:t>Hardware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9017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06354_10152323997236910_21718998175921291_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11672"/>
            <a:ext cx="7633052" cy="429359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GB" dirty="0" smtClean="0"/>
              <a:t>Hardware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276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This Presentation Will Include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About the project</a:t>
            </a:r>
          </a:p>
          <a:p>
            <a:r>
              <a:rPr lang="en-GB" dirty="0" smtClean="0"/>
              <a:t>Benefits</a:t>
            </a:r>
          </a:p>
          <a:p>
            <a:r>
              <a:rPr lang="en-GB" dirty="0" smtClean="0"/>
              <a:t>Plans </a:t>
            </a:r>
          </a:p>
          <a:p>
            <a:r>
              <a:rPr lang="en-GB" dirty="0" smtClean="0"/>
              <a:t>Flowchart</a:t>
            </a:r>
          </a:p>
          <a:p>
            <a:r>
              <a:rPr lang="en-GB" dirty="0" smtClean="0"/>
              <a:t>Questioner</a:t>
            </a:r>
          </a:p>
          <a:p>
            <a:r>
              <a:rPr lang="en-GB" dirty="0" smtClean="0"/>
              <a:t>Hardware</a:t>
            </a:r>
          </a:p>
          <a:p>
            <a:r>
              <a:rPr lang="en-GB" dirty="0" smtClean="0"/>
              <a:t>Questions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071096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0629273_10152323997996910_2070641242221159999_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70980"/>
            <a:ext cx="7015559" cy="394625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GB" dirty="0" smtClean="0"/>
              <a:t>Hardware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0256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730818_10152324196776910_4892286170392216299_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5" y="1268760"/>
            <a:ext cx="2952328" cy="5248583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GB" dirty="0" smtClean="0"/>
              <a:t>The Process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2337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155614_10152324196466910_4398539091182321778_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260200"/>
            <a:ext cx="2952328" cy="5248583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GB" dirty="0" smtClean="0"/>
              <a:t>The Process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8103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519512_10152324197411910_4390411837264227069_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096" y="1268760"/>
            <a:ext cx="2979016" cy="529602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GB" dirty="0" smtClean="0"/>
              <a:t>The Process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7499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322714"/>
          </a:xfrm>
        </p:spPr>
        <p:txBody>
          <a:bodyPr/>
          <a:lstStyle/>
          <a:p>
            <a:pPr algn="ctr"/>
            <a:r>
              <a:rPr lang="en-GB" dirty="0" smtClean="0"/>
              <a:t>Thank you for Listening any 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9295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About the 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TouchReg</a:t>
            </a:r>
            <a:r>
              <a:rPr lang="en-GB" dirty="0" smtClean="0"/>
              <a:t> Is a system that would eliminate the need </a:t>
            </a:r>
            <a:r>
              <a:rPr lang="en-GB" dirty="0" smtClean="0"/>
              <a:t>for </a:t>
            </a:r>
            <a:r>
              <a:rPr lang="en-GB" dirty="0" smtClean="0"/>
              <a:t>those tedious paper registers that distract </a:t>
            </a:r>
            <a:r>
              <a:rPr lang="en-GB" dirty="0" smtClean="0"/>
              <a:t>students, </a:t>
            </a:r>
            <a:r>
              <a:rPr lang="en-GB" dirty="0" smtClean="0"/>
              <a:t>consume time </a:t>
            </a:r>
            <a:r>
              <a:rPr lang="en-GB" dirty="0" smtClean="0"/>
              <a:t>and can easily be forgotten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GB" dirty="0" err="1" smtClean="0"/>
              <a:t>TouchReg</a:t>
            </a:r>
            <a:r>
              <a:rPr lang="en-GB" dirty="0" smtClean="0"/>
              <a:t> </a:t>
            </a:r>
            <a:r>
              <a:rPr lang="en-GB" dirty="0" smtClean="0"/>
              <a:t>offers a quick and painless </a:t>
            </a:r>
            <a:r>
              <a:rPr lang="en-GB" dirty="0" smtClean="0"/>
              <a:t>solution</a:t>
            </a:r>
            <a:r>
              <a:rPr lang="en-GB" dirty="0"/>
              <a:t>. </a:t>
            </a:r>
            <a:r>
              <a:rPr lang="en-GB" dirty="0" smtClean="0"/>
              <a:t>Simply </a:t>
            </a:r>
            <a:r>
              <a:rPr lang="en-GB" dirty="0"/>
              <a:t>touching a </a:t>
            </a:r>
            <a:r>
              <a:rPr lang="en-GB" dirty="0" smtClean="0"/>
              <a:t>device</a:t>
            </a:r>
            <a:r>
              <a:rPr lang="en-GB" dirty="0" smtClean="0"/>
              <a:t> with the new </a:t>
            </a:r>
            <a:r>
              <a:rPr lang="en-GB" dirty="0" smtClean="0"/>
              <a:t>student </a:t>
            </a:r>
            <a:r>
              <a:rPr lang="en-GB" dirty="0" smtClean="0"/>
              <a:t>card, students will be recorded as being present at their class or lab.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4661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Advantages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Quick</a:t>
            </a:r>
          </a:p>
          <a:p>
            <a:r>
              <a:rPr lang="en-GB" dirty="0" smtClean="0"/>
              <a:t>Cost </a:t>
            </a:r>
            <a:r>
              <a:rPr lang="en-GB" dirty="0" smtClean="0"/>
              <a:t>effective</a:t>
            </a:r>
            <a:endParaRPr lang="en-GB" dirty="0" smtClean="0"/>
          </a:p>
          <a:p>
            <a:r>
              <a:rPr lang="en-GB" dirty="0" smtClean="0"/>
              <a:t>Environmentally Friendly</a:t>
            </a:r>
            <a:endParaRPr lang="en-GB" dirty="0" smtClean="0"/>
          </a:p>
          <a:p>
            <a:r>
              <a:rPr lang="en-GB" dirty="0" smtClean="0"/>
              <a:t>Accurate</a:t>
            </a:r>
          </a:p>
          <a:p>
            <a:r>
              <a:rPr lang="en-GB" dirty="0" smtClean="0"/>
              <a:t>Allows University staff to concentrate </a:t>
            </a:r>
            <a:r>
              <a:rPr lang="en-GB" dirty="0" smtClean="0"/>
              <a:t>on more </a:t>
            </a:r>
            <a:r>
              <a:rPr lang="en-GB" dirty="0" smtClean="0"/>
              <a:t>important issues</a:t>
            </a:r>
            <a:r>
              <a:rPr lang="en-GB" dirty="0" smtClean="0"/>
              <a:t>.</a:t>
            </a:r>
          </a:p>
          <a:p>
            <a:r>
              <a:rPr lang="en-GB" dirty="0" smtClean="0"/>
              <a:t>Easily updated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0867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Disadvantages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Initially expensive to install</a:t>
            </a:r>
          </a:p>
          <a:p>
            <a:r>
              <a:rPr lang="en-GB" dirty="0" smtClean="0"/>
              <a:t>If students lose their card they can’t register for class</a:t>
            </a:r>
          </a:p>
          <a:p>
            <a:r>
              <a:rPr lang="en-GB" dirty="0" smtClean="0"/>
              <a:t>Should the system go down for any reason, the paper registration would be required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788193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Five Versions </a:t>
            </a:r>
            <a:r>
              <a:rPr lang="en-GB" dirty="0" smtClean="0"/>
              <a:t>Considered For The 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848"/>
            <a:ext cx="7620000" cy="4339952"/>
          </a:xfrm>
        </p:spPr>
        <p:txBody>
          <a:bodyPr/>
          <a:lstStyle/>
          <a:p>
            <a:r>
              <a:rPr lang="en-GB" dirty="0"/>
              <a:t>Hard Wired Hybrid </a:t>
            </a:r>
            <a:r>
              <a:rPr lang="en-GB" dirty="0" smtClean="0"/>
              <a:t>Version</a:t>
            </a:r>
          </a:p>
          <a:p>
            <a:r>
              <a:rPr lang="en-GB" dirty="0"/>
              <a:t>Hard Wired Internet </a:t>
            </a:r>
            <a:r>
              <a:rPr lang="en-GB" dirty="0" smtClean="0"/>
              <a:t>Version</a:t>
            </a:r>
          </a:p>
          <a:p>
            <a:r>
              <a:rPr lang="en-GB" dirty="0"/>
              <a:t>Hard Wire LAN </a:t>
            </a:r>
            <a:r>
              <a:rPr lang="en-GB" dirty="0" smtClean="0"/>
              <a:t>Version</a:t>
            </a:r>
          </a:p>
          <a:p>
            <a:r>
              <a:rPr lang="en-GB" dirty="0"/>
              <a:t>LAN Stand alone </a:t>
            </a:r>
            <a:r>
              <a:rPr lang="en-GB" dirty="0" smtClean="0"/>
              <a:t>Version</a:t>
            </a:r>
          </a:p>
          <a:p>
            <a:r>
              <a:rPr lang="en-GB" dirty="0"/>
              <a:t>Stand Alone WIFI Version</a:t>
            </a:r>
          </a:p>
        </p:txBody>
      </p:sp>
    </p:spTree>
    <p:extLst>
      <p:ext uri="{BB962C8B-B14F-4D97-AF65-F5344CB8AC3E}">
        <p14:creationId xmlns:p14="http://schemas.microsoft.com/office/powerpoint/2010/main" val="2536717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Hard Wired Hybrid Version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88502"/>
            <a:ext cx="7992888" cy="5449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100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Hard Wired Internet Version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7396550" cy="5186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7811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Hard Wire LAN Version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56792"/>
            <a:ext cx="7163276" cy="5209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6332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118</TotalTime>
  <Words>292</Words>
  <Application>Microsoft Macintosh PowerPoint</Application>
  <PresentationFormat>On-screen Show (4:3)</PresentationFormat>
  <Paragraphs>63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Adjacency</vt:lpstr>
      <vt:lpstr>TouchReg</vt:lpstr>
      <vt:lpstr>This Presentation Will Include</vt:lpstr>
      <vt:lpstr>About the project</vt:lpstr>
      <vt:lpstr>Advantages </vt:lpstr>
      <vt:lpstr>Disadvantages </vt:lpstr>
      <vt:lpstr>Five Versions Considered For The Project</vt:lpstr>
      <vt:lpstr>Hard Wired Hybrid Version</vt:lpstr>
      <vt:lpstr>Hard Wired Internet Version</vt:lpstr>
      <vt:lpstr>Hard Wire LAN Version</vt:lpstr>
      <vt:lpstr>LAN Stand alone Version</vt:lpstr>
      <vt:lpstr>Stand Alone WIFI Version </vt:lpstr>
      <vt:lpstr>Flow chart</vt:lpstr>
      <vt:lpstr>Flow Chart Simplified</vt:lpstr>
      <vt:lpstr>Questionnaire</vt:lpstr>
      <vt:lpstr>Hardware</vt:lpstr>
      <vt:lpstr>Hardware</vt:lpstr>
      <vt:lpstr>Hardware</vt:lpstr>
      <vt:lpstr>Hardware</vt:lpstr>
      <vt:lpstr>Hardware</vt:lpstr>
      <vt:lpstr>Hardware</vt:lpstr>
      <vt:lpstr>The Process</vt:lpstr>
      <vt:lpstr>The Process</vt:lpstr>
      <vt:lpstr>The Process</vt:lpstr>
      <vt:lpstr>Thank you for Listening any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TouchReg</dc:title>
  <dc:creator>User</dc:creator>
  <cp:lastModifiedBy>Rich</cp:lastModifiedBy>
  <cp:revision>11</cp:revision>
  <dcterms:created xsi:type="dcterms:W3CDTF">2014-11-23T01:10:26Z</dcterms:created>
  <dcterms:modified xsi:type="dcterms:W3CDTF">2014-11-23T19:11:24Z</dcterms:modified>
</cp:coreProperties>
</file>