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0C3B-1E09-6646-9A7B-BB3656014299}" type="datetimeFigureOut">
              <a:rPr lang="en-US" smtClean="0"/>
              <a:t>27/02/15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2777-E589-D846-8154-4B0A1DE0C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Beta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1269999"/>
            <a:ext cx="8191500" cy="52493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 Stages</a:t>
            </a:r>
          </a:p>
          <a:p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Using the existing arduino and 5 cards we will test that the cards, arduino, database and website are communicating correctly as the cards are used throughout a week of university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We will provide 10 cards to current Computer Science students who will simulate using the cards to register for their classes by using the arduino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We will provide a further 5 cards and an additional arduino to current Games Programming students for them to simulate registering for their classes thereby ensuring that multiple </a:t>
            </a:r>
            <a:r>
              <a:rPr lang="en-US" dirty="0" err="1" smtClean="0"/>
              <a:t>arduinos</a:t>
            </a:r>
            <a:r>
              <a:rPr lang="en-US" dirty="0" smtClean="0"/>
              <a:t> and databases work with our program and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Beta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Testing</dc:title>
  <dc:creator>Rich</dc:creator>
  <cp:lastModifiedBy>Rich</cp:lastModifiedBy>
  <cp:revision>1</cp:revision>
  <dcterms:created xsi:type="dcterms:W3CDTF">2015-02-27T12:40:18Z</dcterms:created>
  <dcterms:modified xsi:type="dcterms:W3CDTF">2015-02-27T12:45:53Z</dcterms:modified>
</cp:coreProperties>
</file>