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60" r:id="rId5"/>
    <p:sldId id="261" r:id="rId6"/>
    <p:sldId id="257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597" autoAdjust="0"/>
  </p:normalViewPr>
  <p:slideViewPr>
    <p:cSldViewPr>
      <p:cViewPr varScale="1">
        <p:scale>
          <a:sx n="110" d="100"/>
          <a:sy n="110" d="100"/>
        </p:scale>
        <p:origin x="-15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1CDC-CA0F-481C-B154-B6A16A394E7B}" type="datetimeFigureOut">
              <a:rPr lang="en-US" smtClean="0"/>
              <a:t>01-Mar-15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18B4-1E33-4D21-ACF2-7F69D455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0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1CDC-CA0F-481C-B154-B6A16A394E7B}" type="datetimeFigureOut">
              <a:rPr lang="en-US" smtClean="0"/>
              <a:t>01-Mar-15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18B4-1E33-4D21-ACF2-7F69D455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4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1CDC-CA0F-481C-B154-B6A16A394E7B}" type="datetimeFigureOut">
              <a:rPr lang="en-US" smtClean="0"/>
              <a:t>01-Mar-15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18B4-1E33-4D21-ACF2-7F69D455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71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0C3B-1E09-6646-9A7B-BB36560142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01-Mar-15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2777-E589-D846-8154-4B0A1DE0CA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988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0C3B-1E09-6646-9A7B-BB36560142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01-Mar-15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2777-E589-D846-8154-4B0A1DE0CA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373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0C3B-1E09-6646-9A7B-BB36560142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01-Mar-15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2777-E589-D846-8154-4B0A1DE0CA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900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0C3B-1E09-6646-9A7B-BB36560142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01-Mar-15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2777-E589-D846-8154-4B0A1DE0CA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176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0C3B-1E09-6646-9A7B-BB36560142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01-Mar-15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2777-E589-D846-8154-4B0A1DE0CA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672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0C3B-1E09-6646-9A7B-BB36560142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01-Mar-15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2777-E589-D846-8154-4B0A1DE0CA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039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0C3B-1E09-6646-9A7B-BB36560142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01-Mar-15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2777-E589-D846-8154-4B0A1DE0CA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955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0C3B-1E09-6646-9A7B-BB36560142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01-Mar-15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2777-E589-D846-8154-4B0A1DE0CA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69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1CDC-CA0F-481C-B154-B6A16A394E7B}" type="datetimeFigureOut">
              <a:rPr lang="en-US" smtClean="0"/>
              <a:t>01-Mar-15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18B4-1E33-4D21-ACF2-7F69D455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05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0C3B-1E09-6646-9A7B-BB36560142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01-Mar-15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2777-E589-D846-8154-4B0A1DE0CA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54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0C3B-1E09-6646-9A7B-BB36560142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01-Mar-15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2777-E589-D846-8154-4B0A1DE0CA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8001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0C3B-1E09-6646-9A7B-BB36560142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01-Mar-15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2777-E589-D846-8154-4B0A1DE0CA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24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1CDC-CA0F-481C-B154-B6A16A394E7B}" type="datetimeFigureOut">
              <a:rPr lang="en-US" smtClean="0"/>
              <a:t>01-Mar-15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18B4-1E33-4D21-ACF2-7F69D455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9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1CDC-CA0F-481C-B154-B6A16A394E7B}" type="datetimeFigureOut">
              <a:rPr lang="en-US" smtClean="0"/>
              <a:t>01-Mar-15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18B4-1E33-4D21-ACF2-7F69D455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1CDC-CA0F-481C-B154-B6A16A394E7B}" type="datetimeFigureOut">
              <a:rPr lang="en-US" smtClean="0"/>
              <a:t>01-Mar-15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18B4-1E33-4D21-ACF2-7F69D455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7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1CDC-CA0F-481C-B154-B6A16A394E7B}" type="datetimeFigureOut">
              <a:rPr lang="en-US" smtClean="0"/>
              <a:t>01-Mar-15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18B4-1E33-4D21-ACF2-7F69D455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7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1CDC-CA0F-481C-B154-B6A16A394E7B}" type="datetimeFigureOut">
              <a:rPr lang="en-US" smtClean="0"/>
              <a:t>01-Mar-15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18B4-1E33-4D21-ACF2-7F69D455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4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1CDC-CA0F-481C-B154-B6A16A394E7B}" type="datetimeFigureOut">
              <a:rPr lang="en-US" smtClean="0"/>
              <a:t>01-Mar-15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18B4-1E33-4D21-ACF2-7F69D455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7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1CDC-CA0F-481C-B154-B6A16A394E7B}" type="datetimeFigureOut">
              <a:rPr lang="en-US" smtClean="0"/>
              <a:t>01-Mar-15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18B4-1E33-4D21-ACF2-7F69D455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7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F1CDC-CA0F-481C-B154-B6A16A394E7B}" type="datetimeFigureOut">
              <a:rPr lang="en-US" smtClean="0"/>
              <a:t>01-Mar-15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E18B4-1E33-4D21-ACF2-7F69D455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0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F6170C3B-1E09-6646-9A7B-BB36560142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01-Mar-15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14652777-E589-D846-8154-4B0A1DE0CA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33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1470025"/>
          </a:xfrm>
        </p:spPr>
        <p:txBody>
          <a:bodyPr/>
          <a:lstStyle/>
          <a:p>
            <a:r>
              <a:rPr lang="en-US" dirty="0" err="1" smtClean="0"/>
              <a:t>TouchReg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057400"/>
            <a:ext cx="4876800" cy="3733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1436132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 NFC Card Reader Classroom Attendance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1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6" t="5842" r="25225" b="24834"/>
          <a:stretch/>
        </p:blipFill>
        <p:spPr bwMode="auto">
          <a:xfrm>
            <a:off x="-76200" y="-9236"/>
            <a:ext cx="9220200" cy="6867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847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Website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02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DIAGRAM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Finished program to write Student IDs onto the NFC Cards</a:t>
            </a:r>
          </a:p>
          <a:p>
            <a:r>
              <a:rPr lang="en-US" dirty="0" smtClean="0"/>
              <a:t>Main program accurately reads Student IDs</a:t>
            </a:r>
          </a:p>
          <a:p>
            <a:r>
              <a:rPr lang="en-US" dirty="0" smtClean="0"/>
              <a:t>Created PHP script that the Arduino activates</a:t>
            </a:r>
          </a:p>
          <a:p>
            <a:r>
              <a:rPr lang="en-US" dirty="0" smtClean="0"/>
              <a:t>PHP Script updates a database</a:t>
            </a:r>
          </a:p>
          <a:p>
            <a:r>
              <a:rPr lang="en-US" b="1" dirty="0" smtClean="0"/>
              <a:t>Next:</a:t>
            </a:r>
          </a:p>
          <a:p>
            <a:r>
              <a:rPr lang="en-US" dirty="0" smtClean="0"/>
              <a:t>Combine card reading and online component</a:t>
            </a:r>
          </a:p>
          <a:p>
            <a:r>
              <a:rPr lang="en-US" dirty="0" smtClean="0"/>
              <a:t>Connect PHP scripts with the main database</a:t>
            </a:r>
          </a:p>
          <a:p>
            <a:r>
              <a:rPr lang="en-US" dirty="0" smtClean="0"/>
              <a:t>User interface to streamline writing student ID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138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 smtClean="0"/>
              <a:t>User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2192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Hand out 5-10 NFC cards to CS students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Set up reader before each lecture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Students sign in when they arrive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Do same for Games Programming to test different lectures and rooms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Hand out a survey to the users to ask about their experience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Send a Survey to lecturers asking about the current system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43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to Come…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Testing</a:t>
            </a:r>
          </a:p>
          <a:p>
            <a:r>
              <a:rPr lang="en-US" dirty="0" smtClean="0"/>
              <a:t>More data and Graphs on the website</a:t>
            </a:r>
          </a:p>
          <a:p>
            <a:r>
              <a:rPr lang="en-US" dirty="0" smtClean="0"/>
              <a:t>Connect Arduino to the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2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137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1_Office Theme</vt:lpstr>
      <vt:lpstr>TouchReg</vt:lpstr>
      <vt:lpstr>Website</vt:lpstr>
      <vt:lpstr>Database</vt:lpstr>
      <vt:lpstr>Arduino</vt:lpstr>
      <vt:lpstr>User Testing</vt:lpstr>
      <vt:lpstr>Still to Come…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TouchReg</dc:title>
  <dc:creator>will2bill</dc:creator>
  <cp:lastModifiedBy>will2bill</cp:lastModifiedBy>
  <cp:revision>14</cp:revision>
  <dcterms:created xsi:type="dcterms:W3CDTF">2015-03-01T21:38:47Z</dcterms:created>
  <dcterms:modified xsi:type="dcterms:W3CDTF">2015-03-02T02:12:00Z</dcterms:modified>
</cp:coreProperties>
</file>