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3"/>
    <p:restoredTop sz="94655"/>
  </p:normalViewPr>
  <p:slideViewPr>
    <p:cSldViewPr snapToGrid="0" snapToObjects="1">
      <p:cViewPr>
        <p:scale>
          <a:sx n="114" d="100"/>
          <a:sy n="114" d="100"/>
        </p:scale>
        <p:origin x="24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4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A25B-8FA8-7B49-AD77-8C95F47F3B6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E132-5005-594F-8504-9E2F594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Thyroid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Goals, Progress,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1) distinguish NIFTPs from </a:t>
            </a:r>
            <a:r>
              <a:rPr lang="en-US" dirty="0"/>
              <a:t>follicular adenomas and </a:t>
            </a:r>
            <a:r>
              <a:rPr lang="en-US" dirty="0" smtClean="0"/>
              <a:t>PTC-EFGs </a:t>
            </a:r>
            <a:r>
              <a:rPr lang="en-US" dirty="0"/>
              <a:t>using </a:t>
            </a:r>
            <a:r>
              <a:rPr lang="en-US" dirty="0" smtClean="0"/>
              <a:t>ML-based image </a:t>
            </a:r>
            <a:r>
              <a:rPr lang="en-US" dirty="0"/>
              <a:t>analysis, and </a:t>
            </a:r>
            <a:r>
              <a:rPr lang="en-US" dirty="0" smtClean="0"/>
              <a:t>2) examine </a:t>
            </a:r>
            <a:r>
              <a:rPr lang="en-US" dirty="0"/>
              <a:t>the similarities and variability of visual features among these classes.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Train a neural network</a:t>
            </a:r>
            <a:r>
              <a:rPr lang="en-US" dirty="0" smtClean="0"/>
              <a:t> to distinguish five histologic classes (incl. benign adenomas and four different carcinomas)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Apply the trained network to whole-slide images</a:t>
            </a:r>
            <a:r>
              <a:rPr lang="en-US" dirty="0" smtClean="0"/>
              <a:t> to validate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Visualize the final layer weights using t-SNE or UMAP</a:t>
            </a:r>
            <a:r>
              <a:rPr lang="en-US" dirty="0" smtClean="0"/>
              <a:t> to appreciate the relationship among the visual features detected in each of the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2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0"/>
            <a:ext cx="7413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7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appropriate tile size (pixels) for training</a:t>
            </a:r>
          </a:p>
          <a:p>
            <a:r>
              <a:rPr lang="en-US" dirty="0" smtClean="0"/>
              <a:t>Determine appropriate tile size (magnification) for training</a:t>
            </a:r>
          </a:p>
          <a:p>
            <a:r>
              <a:rPr lang="en-US" dirty="0" smtClean="0"/>
              <a:t>Apply pre-training with ImageNet</a:t>
            </a:r>
          </a:p>
          <a:p>
            <a:r>
              <a:rPr lang="en-US" dirty="0" smtClean="0"/>
              <a:t>Validate pipeline using public repos with published parameters</a:t>
            </a:r>
          </a:p>
          <a:p>
            <a:pPr lvl="1"/>
            <a:r>
              <a:rPr lang="en-US" dirty="0" smtClean="0"/>
              <a:t>Breast Cancer (BACH) repo</a:t>
            </a:r>
          </a:p>
          <a:p>
            <a:r>
              <a:rPr lang="en-US" dirty="0" smtClean="0"/>
              <a:t>Validate pipeline using public repos with experimental parameters</a:t>
            </a:r>
          </a:p>
          <a:p>
            <a:r>
              <a:rPr lang="en-US" dirty="0" smtClean="0"/>
              <a:t>Train pre-trained network on subset of thyroid tiles</a:t>
            </a:r>
          </a:p>
          <a:p>
            <a:r>
              <a:rPr lang="en-US" dirty="0" smtClean="0"/>
              <a:t>Pre-train with histology images</a:t>
            </a:r>
          </a:p>
          <a:p>
            <a:r>
              <a:rPr lang="en-US" dirty="0" smtClean="0"/>
              <a:t>Email Nicole for input re: image magnification</a:t>
            </a:r>
          </a:p>
          <a:p>
            <a:r>
              <a:rPr lang="en-US" dirty="0" smtClean="0"/>
              <a:t>Sarah - 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163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Thyroid Project</vt:lpstr>
      <vt:lpstr>Overarching goal</vt:lpstr>
      <vt:lpstr>Approach</vt:lpstr>
      <vt:lpstr>PowerPoint Presentation</vt:lpstr>
      <vt:lpstr>Active objectives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 Project</dc:title>
  <dc:creator>James Dolezal</dc:creator>
  <cp:lastModifiedBy>James Dolezal</cp:lastModifiedBy>
  <cp:revision>7</cp:revision>
  <dcterms:created xsi:type="dcterms:W3CDTF">2019-01-11T20:41:37Z</dcterms:created>
  <dcterms:modified xsi:type="dcterms:W3CDTF">2019-01-12T00:39:39Z</dcterms:modified>
</cp:coreProperties>
</file>