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8" d="100"/>
          <a:sy n="108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5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1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3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5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8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9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3BFAA-5CE8-2B41-988B-B1DB9BF89454}" type="datetimeFigureOut">
              <a:rPr lang="en-US" smtClean="0"/>
              <a:t>3/2/17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6E93-5FFC-D440-ACC3-1344C0B24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g"/><Relationship Id="rId6" Type="http://schemas.openxmlformats.org/officeDocument/2006/relationships/image" Target="../media/image4.gif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jpeg"/><Relationship Id="rId1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g"/><Relationship Id="rId6" Type="http://schemas.openxmlformats.org/officeDocument/2006/relationships/image" Target="../media/image4.gif"/><Relationship Id="rId7" Type="http://schemas.openxmlformats.org/officeDocument/2006/relationships/image" Target="../media/image5.png"/><Relationship Id="rId8" Type="http://schemas.microsoft.com/office/2007/relationships/hdphoto" Target="../media/hdphoto2.wdp"/><Relationship Id="rId9" Type="http://schemas.openxmlformats.org/officeDocument/2006/relationships/image" Target="../media/image6.jpeg"/><Relationship Id="rId10" Type="http://schemas.microsoft.com/office/2007/relationships/hdphoto" Target="../media/hdphoto3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0" y="0"/>
            <a:ext cx="7560000" cy="4214735"/>
            <a:chOff x="1440000" y="876931"/>
            <a:chExt cx="7560000" cy="421473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0000" y="1562840"/>
              <a:ext cx="1800000" cy="141496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5000" y1="19592" x2="25000" y2="19592"/>
                          <a14:foregroundMark x1="30500" y1="18367" x2="30500" y2="18367"/>
                          <a14:foregroundMark x1="19750" y1="19592" x2="19750" y2="19592"/>
                          <a14:backgroundMark x1="22750" y1="19592" x2="22750" y2="195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372" y="3768666"/>
              <a:ext cx="2160000" cy="132300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31"/>
            <a:stretch/>
          </p:blipFill>
          <p:spPr>
            <a:xfrm>
              <a:off x="3779999" y="876931"/>
              <a:ext cx="1800000" cy="2326499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9999" y="3791171"/>
              <a:ext cx="1800000" cy="1230469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>
              <a:grayscl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2" b="89744" l="21273" r="90000">
                          <a14:foregroundMark x1="35273" y1="36467" x2="29636" y2="40171"/>
                          <a14:foregroundMark x1="39091" y1="37892" x2="28727" y2="38746"/>
                          <a14:backgroundMark x1="28182" y1="24786" x2="28182" y2="24786"/>
                          <a14:backgroundMark x1="45636" y1="33618" x2="31273" y2="33903"/>
                          <a14:backgroundMark x1="37818" y1="40171" x2="27818" y2="36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06" r="6999"/>
            <a:stretch/>
          </p:blipFill>
          <p:spPr>
            <a:xfrm>
              <a:off x="5763018" y="1163886"/>
              <a:ext cx="2160000" cy="1904099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>
            <a:xfrm>
              <a:off x="1440000" y="2529000"/>
              <a:ext cx="7560000" cy="1800000"/>
              <a:chOff x="1440000" y="2529000"/>
              <a:chExt cx="7560000" cy="1800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440000" y="2529000"/>
                <a:ext cx="0" cy="180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000000" y="2529000"/>
                <a:ext cx="0" cy="180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40000" y="3429000"/>
                <a:ext cx="756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520000" y="2979000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600000" y="3429000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760000" y="3429000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840000" y="2979000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920000" y="3429000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80000" y="2979000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9">
              <a:grayscl/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ChalkSketch pressure="1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001" y="3879000"/>
              <a:ext cx="1800000" cy="93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93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292052" y="922253"/>
            <a:ext cx="11607896" cy="3833814"/>
            <a:chOff x="292052" y="922253"/>
            <a:chExt cx="11607896" cy="3833814"/>
          </a:xfrm>
        </p:grpSpPr>
        <p:sp>
          <p:nvSpPr>
            <p:cNvPr id="8" name="Rectangle 7"/>
            <p:cNvSpPr/>
            <p:nvPr/>
          </p:nvSpPr>
          <p:spPr>
            <a:xfrm>
              <a:off x="292052" y="922254"/>
              <a:ext cx="11607896" cy="38315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79948" y="2429568"/>
              <a:ext cx="11520000" cy="2326499"/>
              <a:chOff x="574783" y="2025785"/>
              <a:chExt cx="11520000" cy="2326499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783" y="2481554"/>
                <a:ext cx="1800000" cy="1414961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>
                            <a14:foregroundMark x1="25000" y1="19592" x2="25000" y2="19592"/>
                            <a14:foregroundMark x1="30500" y1="18367" x2="30500" y2="18367"/>
                            <a14:foregroundMark x1="19750" y1="19592" x2="19750" y2="19592"/>
                            <a14:backgroundMark x1="22750" y1="19592" x2="22750" y2="1959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4783" y="2527534"/>
                <a:ext cx="2160000" cy="1323000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1331"/>
              <a:stretch/>
            </p:blipFill>
            <p:spPr>
              <a:xfrm>
                <a:off x="4534783" y="2025785"/>
                <a:ext cx="1800000" cy="2326499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4783" y="2573800"/>
                <a:ext cx="1800000" cy="1230469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7">
                <a:grayscl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9972" b="89744" l="21273" r="90000">
                            <a14:foregroundMark x1="35273" y1="36467" x2="29636" y2="40171"/>
                            <a14:foregroundMark x1="39091" y1="37892" x2="28727" y2="38746"/>
                            <a14:backgroundMark x1="28182" y1="24786" x2="28182" y2="24786"/>
                            <a14:backgroundMark x1="45636" y1="33618" x2="31273" y2="33903"/>
                            <a14:backgroundMark x1="37818" y1="40171" x2="27818" y2="36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06" r="6999"/>
              <a:stretch/>
            </p:blipFill>
            <p:spPr>
              <a:xfrm>
                <a:off x="8134783" y="2236985"/>
                <a:ext cx="2160000" cy="1904099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>
                <a:alphaModFix amt="85000"/>
                <a:grayscl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ChalkSketch pressure="1"/>
                        </a14:imgEffect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4783" y="2721034"/>
                <a:ext cx="1800000" cy="936000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84301" y="2061361"/>
              <a:ext cx="159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Open Sans" charset="0"/>
                  <a:ea typeface="Open Sans" charset="0"/>
                  <a:cs typeface="Open Sans" charset="0"/>
                </a:rPr>
                <a:t>Ballistae</a:t>
              </a:r>
              <a:endParaRPr lang="en-US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64301" y="2060235"/>
              <a:ext cx="159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Open Sans" charset="0"/>
                  <a:ea typeface="Open Sans" charset="0"/>
                  <a:cs typeface="Open Sans" charset="0"/>
                </a:rPr>
                <a:t>Catapults</a:t>
              </a:r>
              <a:endParaRPr lang="en-US" b="1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44301" y="2057986"/>
              <a:ext cx="159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Open Sans" charset="0"/>
                  <a:ea typeface="Open Sans" charset="0"/>
                  <a:cs typeface="Open Sans" charset="0"/>
                </a:rPr>
                <a:t>Trebuchets</a:t>
              </a:r>
              <a:endParaRPr lang="en-US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4301" y="2057986"/>
              <a:ext cx="159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Open Sans" charset="0"/>
                  <a:ea typeface="Open Sans" charset="0"/>
                  <a:cs typeface="Open Sans" charset="0"/>
                </a:rPr>
                <a:t>Cannon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4301" y="2057986"/>
              <a:ext cx="159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Open Sans" charset="0"/>
                  <a:ea typeface="Open Sans" charset="0"/>
                  <a:cs typeface="Open Sans" charset="0"/>
                </a:rPr>
                <a:t>Rocketry</a:t>
              </a:r>
              <a:endParaRPr lang="en-US" b="1" dirty="0">
                <a:latin typeface="Open Sans" charset="0"/>
                <a:ea typeface="Open Sans" charset="0"/>
                <a:cs typeface="Open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20758" y="2057986"/>
              <a:ext cx="1591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latin typeface="Open Sans" charset="0"/>
                  <a:ea typeface="Open Sans" charset="0"/>
                  <a:cs typeface="Open Sans" charset="0"/>
                </a:rPr>
                <a:t>Railguns</a:t>
              </a:r>
              <a:endParaRPr lang="en-US" b="1">
                <a:latin typeface="Open Sans" charset="0"/>
                <a:ea typeface="Open Sans" charset="0"/>
                <a:cs typeface="Open Sans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054004" y="1387539"/>
              <a:ext cx="8083992" cy="463038"/>
              <a:chOff x="540000" y="316800"/>
              <a:chExt cx="8083992" cy="46303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674800" y="318172"/>
                <a:ext cx="131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Open Sans" charset="0"/>
                    <a:ea typeface="Open Sans" charset="0"/>
                    <a:cs typeface="Open Sans" charset="0"/>
                  </a:rPr>
                  <a:t>Physics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40000" y="318173"/>
                <a:ext cx="2111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Open Sans" charset="0"/>
                    <a:ea typeface="Open Sans" charset="0"/>
                    <a:cs typeface="Open Sans" charset="0"/>
                  </a:rPr>
                  <a:t>Introduction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992400" y="318171"/>
                <a:ext cx="8705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Open Sans" charset="0"/>
                    <a:ea typeface="Open Sans" charset="0"/>
                    <a:cs typeface="Open Sans" charset="0"/>
                  </a:rPr>
                  <a:t>Quiz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860000" y="316800"/>
                <a:ext cx="18662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Open Sans" charset="0"/>
                    <a:ea typeface="Open Sans" charset="0"/>
                    <a:cs typeface="Open Sans" charset="0"/>
                  </a:rPr>
                  <a:t>Conclusion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24800" y="316800"/>
                <a:ext cx="1899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latin typeface="Open Sans" charset="0"/>
                    <a:ea typeface="Open Sans" charset="0"/>
                    <a:cs typeface="Open Sans" charset="0"/>
                  </a:rPr>
                  <a:t>References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4987122" y="922253"/>
              <a:ext cx="2217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smtClean="0">
                  <a:latin typeface="Open Sans" charset="0"/>
                  <a:ea typeface="Open Sans" charset="0"/>
                  <a:cs typeface="Open Sans" charset="0"/>
                </a:rPr>
                <a:t>Next Section</a:t>
              </a:r>
              <a:endParaRPr lang="en-US" sz="2400" b="1" i="1">
                <a:latin typeface="Open Sans" charset="0"/>
                <a:ea typeface="Open Sans" charset="0"/>
                <a:cs typeface="Open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44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13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Open Sans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SHINNER, JAMES D. (Student)</dc:creator>
  <cp:lastModifiedBy>SHINNER, JAMES D. (Student)</cp:lastModifiedBy>
  <cp:revision>13</cp:revision>
  <dcterms:created xsi:type="dcterms:W3CDTF">2017-02-28T20:44:43Z</dcterms:created>
  <dcterms:modified xsi:type="dcterms:W3CDTF">2017-03-02T15:13:40Z</dcterms:modified>
</cp:coreProperties>
</file>