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Unknown Point</c:v>
          </c:tx>
          <c:spPr>
            <a:ln w="47625">
              <a:noFill/>
            </a:ln>
          </c:spPr>
          <c:xVal>
            <c:numRef>
              <c:f>Sheet1!$A$2:$A$120</c:f>
              <c:numCache>
                <c:formatCode>General</c:formatCode>
                <c:ptCount val="119"/>
                <c:pt idx="0">
                  <c:v>1.126282308254386</c:v>
                </c:pt>
                <c:pt idx="1">
                  <c:v>1.080131594085233</c:v>
                </c:pt>
                <c:pt idx="2">
                  <c:v>1.22319522600687</c:v>
                </c:pt>
                <c:pt idx="3">
                  <c:v>0.968118470258456</c:v>
                </c:pt>
                <c:pt idx="4">
                  <c:v>0.986853234045199</c:v>
                </c:pt>
                <c:pt idx="5">
                  <c:v>0.938410313464904</c:v>
                </c:pt>
                <c:pt idx="6">
                  <c:v>1.138544522468531</c:v>
                </c:pt>
                <c:pt idx="7">
                  <c:v>1.027789921209165</c:v>
                </c:pt>
                <c:pt idx="8">
                  <c:v>0.665225729719253</c:v>
                </c:pt>
                <c:pt idx="9">
                  <c:v>0.98944011981033</c:v>
                </c:pt>
                <c:pt idx="10">
                  <c:v>0.83594547882788</c:v>
                </c:pt>
                <c:pt idx="11">
                  <c:v>1.18723193930653</c:v>
                </c:pt>
                <c:pt idx="12">
                  <c:v>0.741211082292436</c:v>
                </c:pt>
                <c:pt idx="13">
                  <c:v>1.037636702419022</c:v>
                </c:pt>
                <c:pt idx="14">
                  <c:v>1.123929402229023</c:v>
                </c:pt>
                <c:pt idx="15">
                  <c:v>0.898088739024424</c:v>
                </c:pt>
                <c:pt idx="16">
                  <c:v>0.855863362998448</c:v>
                </c:pt>
                <c:pt idx="17">
                  <c:v>1.198045541033642</c:v>
                </c:pt>
                <c:pt idx="18">
                  <c:v>1.214628879279259</c:v>
                </c:pt>
                <c:pt idx="19">
                  <c:v>0.904774278576838</c:v>
                </c:pt>
                <c:pt idx="20">
                  <c:v>0.89022112151487</c:v>
                </c:pt>
                <c:pt idx="21">
                  <c:v>1.10527947815672</c:v>
                </c:pt>
                <c:pt idx="22">
                  <c:v>0.980833721276417</c:v>
                </c:pt>
                <c:pt idx="23">
                  <c:v>0.919194853752203</c:v>
                </c:pt>
                <c:pt idx="24">
                  <c:v>1.046406053190698</c:v>
                </c:pt>
                <c:pt idx="25">
                  <c:v>0.961438470765013</c:v>
                </c:pt>
                <c:pt idx="26">
                  <c:v>1.221414946437287</c:v>
                </c:pt>
                <c:pt idx="27">
                  <c:v>0.997703313215807</c:v>
                </c:pt>
                <c:pt idx="28">
                  <c:v>1.056188199293362</c:v>
                </c:pt>
                <c:pt idx="29">
                  <c:v>0.745966138389859</c:v>
                </c:pt>
                <c:pt idx="30">
                  <c:v>0.937038558559983</c:v>
                </c:pt>
                <c:pt idx="31">
                  <c:v>1.020766676106953</c:v>
                </c:pt>
                <c:pt idx="32">
                  <c:v>0.881083017427016</c:v>
                </c:pt>
                <c:pt idx="33">
                  <c:v>0.990022411265981</c:v>
                </c:pt>
                <c:pt idx="34">
                  <c:v>0.645907784603647</c:v>
                </c:pt>
                <c:pt idx="35">
                  <c:v>0.962610855062855</c:v>
                </c:pt>
                <c:pt idx="36">
                  <c:v>1.011098813156493</c:v>
                </c:pt>
                <c:pt idx="37">
                  <c:v>1.294110232682466</c:v>
                </c:pt>
                <c:pt idx="38">
                  <c:v>0.808464385130185</c:v>
                </c:pt>
                <c:pt idx="39">
                  <c:v>0.892965226365076</c:v>
                </c:pt>
                <c:pt idx="40">
                  <c:v>1.254251437364851</c:v>
                </c:pt>
                <c:pt idx="41">
                  <c:v>0.806700054351292</c:v>
                </c:pt>
                <c:pt idx="42">
                  <c:v>0.727300863786958</c:v>
                </c:pt>
                <c:pt idx="43">
                  <c:v>1.006199357305463</c:v>
                </c:pt>
                <c:pt idx="44">
                  <c:v>1.076583877960715</c:v>
                </c:pt>
                <c:pt idx="45">
                  <c:v>1.00607209452135</c:v>
                </c:pt>
                <c:pt idx="46">
                  <c:v>1.220734425154754</c:v>
                </c:pt>
                <c:pt idx="47">
                  <c:v>1.080374187658071</c:v>
                </c:pt>
                <c:pt idx="48">
                  <c:v>0.906738713327071</c:v>
                </c:pt>
                <c:pt idx="49">
                  <c:v>0.948973973646414</c:v>
                </c:pt>
                <c:pt idx="50">
                  <c:v>1.068126599184163</c:v>
                </c:pt>
                <c:pt idx="51">
                  <c:v>1.020822058663584</c:v>
                </c:pt>
                <c:pt idx="52">
                  <c:v>1.005844687495141</c:v>
                </c:pt>
                <c:pt idx="53">
                  <c:v>0.995510311056374</c:v>
                </c:pt>
                <c:pt idx="54">
                  <c:v>0.975715334931778</c:v>
                </c:pt>
                <c:pt idx="55">
                  <c:v>0.917001682488801</c:v>
                </c:pt>
                <c:pt idx="56">
                  <c:v>0.825369818502895</c:v>
                </c:pt>
                <c:pt idx="57">
                  <c:v>1.652884831125906</c:v>
                </c:pt>
                <c:pt idx="58">
                  <c:v>1.996818210480109</c:v>
                </c:pt>
                <c:pt idx="59">
                  <c:v>1.994988878219383</c:v>
                </c:pt>
                <c:pt idx="60">
                  <c:v>1.755429554317777</c:v>
                </c:pt>
                <c:pt idx="61">
                  <c:v>2.064454180164549</c:v>
                </c:pt>
                <c:pt idx="62">
                  <c:v>2.146827725455249</c:v>
                </c:pt>
                <c:pt idx="63">
                  <c:v>2.047842114256488</c:v>
                </c:pt>
                <c:pt idx="64">
                  <c:v>1.922693647185263</c:v>
                </c:pt>
                <c:pt idx="65">
                  <c:v>1.697266838849587</c:v>
                </c:pt>
                <c:pt idx="66">
                  <c:v>1.987889054538299</c:v>
                </c:pt>
                <c:pt idx="67">
                  <c:v>1.643788335465214</c:v>
                </c:pt>
                <c:pt idx="68">
                  <c:v>1.9597280831685</c:v>
                </c:pt>
                <c:pt idx="69">
                  <c:v>1.916282052391144</c:v>
                </c:pt>
                <c:pt idx="70">
                  <c:v>1.812169947968825</c:v>
                </c:pt>
                <c:pt idx="71">
                  <c:v>2.271427811093003</c:v>
                </c:pt>
                <c:pt idx="72">
                  <c:v>2.020058330999918</c:v>
                </c:pt>
                <c:pt idx="73">
                  <c:v>1.797953797396665</c:v>
                </c:pt>
                <c:pt idx="74">
                  <c:v>2.203443439416355</c:v>
                </c:pt>
                <c:pt idx="75">
                  <c:v>2.191372275784258</c:v>
                </c:pt>
                <c:pt idx="76">
                  <c:v>2.00291108675582</c:v>
                </c:pt>
                <c:pt idx="77">
                  <c:v>1.730084280489853</c:v>
                </c:pt>
                <c:pt idx="78">
                  <c:v>2.00194626764833</c:v>
                </c:pt>
                <c:pt idx="79">
                  <c:v>1.826798506571945</c:v>
                </c:pt>
                <c:pt idx="80">
                  <c:v>2.166067973454012</c:v>
                </c:pt>
                <c:pt idx="81">
                  <c:v>1.74848245105215</c:v>
                </c:pt>
                <c:pt idx="82">
                  <c:v>1.772789978093318</c:v>
                </c:pt>
                <c:pt idx="83">
                  <c:v>2.257480837688491</c:v>
                </c:pt>
                <c:pt idx="84">
                  <c:v>2.040809211904646</c:v>
                </c:pt>
                <c:pt idx="85">
                  <c:v>1.99847008434675</c:v>
                </c:pt>
                <c:pt idx="86">
                  <c:v>2.06274289245275</c:v>
                </c:pt>
                <c:pt idx="87">
                  <c:v>2.140287550871927</c:v>
                </c:pt>
                <c:pt idx="88">
                  <c:v>1.807279346462967</c:v>
                </c:pt>
                <c:pt idx="89">
                  <c:v>1.950893628738589</c:v>
                </c:pt>
                <c:pt idx="90">
                  <c:v>2.048842211271301</c:v>
                </c:pt>
                <c:pt idx="91">
                  <c:v>1.746201067136892</c:v>
                </c:pt>
                <c:pt idx="92">
                  <c:v>0.728034442807823</c:v>
                </c:pt>
                <c:pt idx="93">
                  <c:v>0.698563483342918</c:v>
                </c:pt>
                <c:pt idx="94">
                  <c:v>0.811922332746865</c:v>
                </c:pt>
                <c:pt idx="95">
                  <c:v>0.360576683754502</c:v>
                </c:pt>
                <c:pt idx="96">
                  <c:v>0.691499912751407</c:v>
                </c:pt>
                <c:pt idx="97">
                  <c:v>0.805444864635026</c:v>
                </c:pt>
                <c:pt idx="98">
                  <c:v>0.482450525545745</c:v>
                </c:pt>
                <c:pt idx="99">
                  <c:v>0.713206005115778</c:v>
                </c:pt>
                <c:pt idx="100">
                  <c:v>0.958283355821912</c:v>
                </c:pt>
                <c:pt idx="101">
                  <c:v>0.893063177085421</c:v>
                </c:pt>
                <c:pt idx="102">
                  <c:v>0.316093443661161</c:v>
                </c:pt>
                <c:pt idx="103">
                  <c:v>0.786085223348167</c:v>
                </c:pt>
                <c:pt idx="104">
                  <c:v>0.733507405130182</c:v>
                </c:pt>
                <c:pt idx="105">
                  <c:v>2.50971546145743</c:v>
                </c:pt>
                <c:pt idx="106">
                  <c:v>2.30093979768784</c:v>
                </c:pt>
                <c:pt idx="107">
                  <c:v>2.378897850369099</c:v>
                </c:pt>
                <c:pt idx="108">
                  <c:v>2.357095105000222</c:v>
                </c:pt>
                <c:pt idx="109">
                  <c:v>2.489755571390405</c:v>
                </c:pt>
                <c:pt idx="110">
                  <c:v>2.26910281702562</c:v>
                </c:pt>
                <c:pt idx="111">
                  <c:v>2.634942526303026</c:v>
                </c:pt>
                <c:pt idx="112">
                  <c:v>2.462011991346179</c:v>
                </c:pt>
                <c:pt idx="113">
                  <c:v>2.572541464892819</c:v>
                </c:pt>
                <c:pt idx="114">
                  <c:v>2.252409264196434</c:v>
                </c:pt>
                <c:pt idx="115">
                  <c:v>2.487136973041337</c:v>
                </c:pt>
                <c:pt idx="116">
                  <c:v>1.99098500696647</c:v>
                </c:pt>
                <c:pt idx="117">
                  <c:v>1.015434011830332</c:v>
                </c:pt>
                <c:pt idx="118">
                  <c:v>0.582943415072346</c:v>
                </c:pt>
              </c:numCache>
            </c:numRef>
          </c:xVal>
          <c:yVal>
            <c:numRef>
              <c:f>Sheet1!$B$2:$B$120</c:f>
              <c:numCache>
                <c:formatCode>General</c:formatCode>
                <c:ptCount val="119"/>
                <c:pt idx="0">
                  <c:v>1.959612001321125</c:v>
                </c:pt>
                <c:pt idx="1">
                  <c:v>2.310428282847478</c:v>
                </c:pt>
                <c:pt idx="2">
                  <c:v>2.063051562132474</c:v>
                </c:pt>
                <c:pt idx="3">
                  <c:v>1.984967552134416</c:v>
                </c:pt>
                <c:pt idx="4">
                  <c:v>1.944011733325313</c:v>
                </c:pt>
                <c:pt idx="5">
                  <c:v>1.857837431702965</c:v>
                </c:pt>
                <c:pt idx="6">
                  <c:v>2.012088730266837</c:v>
                </c:pt>
                <c:pt idx="7">
                  <c:v>1.834147710234373</c:v>
                </c:pt>
                <c:pt idx="8">
                  <c:v>1.839791077095778</c:v>
                </c:pt>
                <c:pt idx="9">
                  <c:v>1.971230451077415</c:v>
                </c:pt>
                <c:pt idx="10">
                  <c:v>2.13149498482667</c:v>
                </c:pt>
                <c:pt idx="11">
                  <c:v>1.85296294031156</c:v>
                </c:pt>
                <c:pt idx="12">
                  <c:v>2.162658419796439</c:v>
                </c:pt>
                <c:pt idx="13">
                  <c:v>1.960447880408114</c:v>
                </c:pt>
                <c:pt idx="14">
                  <c:v>2.061899079844599</c:v>
                </c:pt>
                <c:pt idx="15">
                  <c:v>2.02780688681343</c:v>
                </c:pt>
                <c:pt idx="16">
                  <c:v>1.755847448983855</c:v>
                </c:pt>
                <c:pt idx="17">
                  <c:v>2.177552913715876</c:v>
                </c:pt>
                <c:pt idx="18">
                  <c:v>2.246064255011468</c:v>
                </c:pt>
                <c:pt idx="19">
                  <c:v>1.92409803641055</c:v>
                </c:pt>
                <c:pt idx="20">
                  <c:v>2.315791508951206</c:v>
                </c:pt>
                <c:pt idx="21">
                  <c:v>1.651561823709618</c:v>
                </c:pt>
                <c:pt idx="22">
                  <c:v>1.654461026178592</c:v>
                </c:pt>
                <c:pt idx="23">
                  <c:v>2.250936933737745</c:v>
                </c:pt>
                <c:pt idx="24">
                  <c:v>1.62921327088248</c:v>
                </c:pt>
                <c:pt idx="25">
                  <c:v>2.030173394281771</c:v>
                </c:pt>
                <c:pt idx="26">
                  <c:v>2.048311940008782</c:v>
                </c:pt>
                <c:pt idx="27">
                  <c:v>1.997673942746267</c:v>
                </c:pt>
                <c:pt idx="28">
                  <c:v>2.380250699064679</c:v>
                </c:pt>
                <c:pt idx="29">
                  <c:v>2.112326865906109</c:v>
                </c:pt>
                <c:pt idx="30">
                  <c:v>2.195563139491568</c:v>
                </c:pt>
                <c:pt idx="31">
                  <c:v>1.677863901529063</c:v>
                </c:pt>
                <c:pt idx="32">
                  <c:v>2.075445433906657</c:v>
                </c:pt>
                <c:pt idx="33">
                  <c:v>2.034177347286721</c:v>
                </c:pt>
                <c:pt idx="34">
                  <c:v>2.047668896404858</c:v>
                </c:pt>
                <c:pt idx="35">
                  <c:v>2.214730538259596</c:v>
                </c:pt>
                <c:pt idx="36">
                  <c:v>1.789687007643206</c:v>
                </c:pt>
                <c:pt idx="37">
                  <c:v>1.87864796098817</c:v>
                </c:pt>
                <c:pt idx="38">
                  <c:v>1.755801901519827</c:v>
                </c:pt>
                <c:pt idx="39">
                  <c:v>2.296202734063627</c:v>
                </c:pt>
                <c:pt idx="40">
                  <c:v>1.89439866342329</c:v>
                </c:pt>
                <c:pt idx="41">
                  <c:v>2.13032964187437</c:v>
                </c:pt>
                <c:pt idx="42">
                  <c:v>1.916304949365635</c:v>
                </c:pt>
                <c:pt idx="43">
                  <c:v>1.869150851587868</c:v>
                </c:pt>
                <c:pt idx="44">
                  <c:v>1.773802118110435</c:v>
                </c:pt>
                <c:pt idx="45">
                  <c:v>1.834701724015815</c:v>
                </c:pt>
                <c:pt idx="46">
                  <c:v>2.07509961822851</c:v>
                </c:pt>
                <c:pt idx="47">
                  <c:v>2.111156642767328</c:v>
                </c:pt>
                <c:pt idx="48">
                  <c:v>2.017601315597962</c:v>
                </c:pt>
                <c:pt idx="49">
                  <c:v>1.914221979493147</c:v>
                </c:pt>
                <c:pt idx="50">
                  <c:v>2.221369244559862</c:v>
                </c:pt>
                <c:pt idx="51">
                  <c:v>1.987752207816255</c:v>
                </c:pt>
                <c:pt idx="52">
                  <c:v>1.949601015029692</c:v>
                </c:pt>
                <c:pt idx="53">
                  <c:v>1.997163541204556</c:v>
                </c:pt>
                <c:pt idx="54">
                  <c:v>1.883208404357727</c:v>
                </c:pt>
                <c:pt idx="55">
                  <c:v>1.937367050404811</c:v>
                </c:pt>
                <c:pt idx="56">
                  <c:v>2.003860567114658</c:v>
                </c:pt>
                <c:pt idx="57">
                  <c:v>0.937730446883652</c:v>
                </c:pt>
                <c:pt idx="58">
                  <c:v>0.888520064820323</c:v>
                </c:pt>
                <c:pt idx="59">
                  <c:v>0.890221872066282</c:v>
                </c:pt>
                <c:pt idx="60">
                  <c:v>1.050800173299388</c:v>
                </c:pt>
                <c:pt idx="61">
                  <c:v>0.567576104364145</c:v>
                </c:pt>
                <c:pt idx="62">
                  <c:v>0.790272141624114</c:v>
                </c:pt>
                <c:pt idx="63">
                  <c:v>1.199829145819059</c:v>
                </c:pt>
                <c:pt idx="64">
                  <c:v>0.603083227702564</c:v>
                </c:pt>
                <c:pt idx="65">
                  <c:v>0.926891891685669</c:v>
                </c:pt>
                <c:pt idx="66">
                  <c:v>0.916685588479447</c:v>
                </c:pt>
                <c:pt idx="67">
                  <c:v>0.89395634978101</c:v>
                </c:pt>
                <c:pt idx="68">
                  <c:v>0.919642189906893</c:v>
                </c:pt>
                <c:pt idx="69">
                  <c:v>1.070625847102959</c:v>
                </c:pt>
                <c:pt idx="70">
                  <c:v>0.893638466300415</c:v>
                </c:pt>
                <c:pt idx="71">
                  <c:v>0.887375994260601</c:v>
                </c:pt>
                <c:pt idx="72">
                  <c:v>0.735473034162878</c:v>
                </c:pt>
                <c:pt idx="73">
                  <c:v>0.750267666087575</c:v>
                </c:pt>
                <c:pt idx="74">
                  <c:v>1.010879646073089</c:v>
                </c:pt>
                <c:pt idx="75">
                  <c:v>1.19128973463814</c:v>
                </c:pt>
                <c:pt idx="76">
                  <c:v>0.867286843521124</c:v>
                </c:pt>
                <c:pt idx="77">
                  <c:v>0.82384502933582</c:v>
                </c:pt>
                <c:pt idx="78">
                  <c:v>0.892955435834301</c:v>
                </c:pt>
                <c:pt idx="79">
                  <c:v>0.785707707860022</c:v>
                </c:pt>
                <c:pt idx="80">
                  <c:v>1.045743283649386</c:v>
                </c:pt>
                <c:pt idx="81">
                  <c:v>0.852868186050272</c:v>
                </c:pt>
                <c:pt idx="82">
                  <c:v>0.656776026771132</c:v>
                </c:pt>
                <c:pt idx="83">
                  <c:v>0.768427604686491</c:v>
                </c:pt>
                <c:pt idx="84">
                  <c:v>0.970858384996468</c:v>
                </c:pt>
                <c:pt idx="85">
                  <c:v>0.828821804678705</c:v>
                </c:pt>
                <c:pt idx="86">
                  <c:v>1.26155348385313</c:v>
                </c:pt>
                <c:pt idx="87">
                  <c:v>0.579203962540463</c:v>
                </c:pt>
                <c:pt idx="88">
                  <c:v>1.174551485660771</c:v>
                </c:pt>
                <c:pt idx="89">
                  <c:v>0.9533190363411</c:v>
                </c:pt>
                <c:pt idx="90">
                  <c:v>0.969093334097582</c:v>
                </c:pt>
                <c:pt idx="91">
                  <c:v>0.737575904476651</c:v>
                </c:pt>
                <c:pt idx="92">
                  <c:v>0.126512159178455</c:v>
                </c:pt>
                <c:pt idx="93">
                  <c:v>0.525730453946132</c:v>
                </c:pt>
                <c:pt idx="94">
                  <c:v>0.392665772193306</c:v>
                </c:pt>
                <c:pt idx="95">
                  <c:v>0.579135307230963</c:v>
                </c:pt>
                <c:pt idx="96">
                  <c:v>0.336777546743409</c:v>
                </c:pt>
                <c:pt idx="97">
                  <c:v>0.620652433087881</c:v>
                </c:pt>
                <c:pt idx="98">
                  <c:v>0.532927836483987</c:v>
                </c:pt>
                <c:pt idx="99">
                  <c:v>0.494382560098499</c:v>
                </c:pt>
                <c:pt idx="100">
                  <c:v>0.285908333709245</c:v>
                </c:pt>
                <c:pt idx="101">
                  <c:v>0.73246052256038</c:v>
                </c:pt>
                <c:pt idx="102">
                  <c:v>0.400242433074731</c:v>
                </c:pt>
                <c:pt idx="103">
                  <c:v>0.640595735919357</c:v>
                </c:pt>
                <c:pt idx="104">
                  <c:v>0.474653920583166</c:v>
                </c:pt>
                <c:pt idx="105">
                  <c:v>2.436347384731151</c:v>
                </c:pt>
                <c:pt idx="106">
                  <c:v>2.41759996257155</c:v>
                </c:pt>
                <c:pt idx="107">
                  <c:v>2.247128820449614</c:v>
                </c:pt>
                <c:pt idx="108">
                  <c:v>2.530212589219369</c:v>
                </c:pt>
                <c:pt idx="109">
                  <c:v>2.525269096169557</c:v>
                </c:pt>
                <c:pt idx="110">
                  <c:v>2.277814818050341</c:v>
                </c:pt>
                <c:pt idx="111">
                  <c:v>2.455554425936671</c:v>
                </c:pt>
                <c:pt idx="112">
                  <c:v>2.53350430951208</c:v>
                </c:pt>
                <c:pt idx="113">
                  <c:v>2.557873361937113</c:v>
                </c:pt>
                <c:pt idx="114">
                  <c:v>2.611577902943938</c:v>
                </c:pt>
                <c:pt idx="115">
                  <c:v>2.455330321661484</c:v>
                </c:pt>
                <c:pt idx="116">
                  <c:v>0.936155672790103</c:v>
                </c:pt>
                <c:pt idx="117">
                  <c:v>2.173615187174132</c:v>
                </c:pt>
                <c:pt idx="118">
                  <c:v>0.531342949908005</c:v>
                </c:pt>
              </c:numCache>
            </c:numRef>
          </c:yVal>
          <c:smooth val="0"/>
        </c:ser>
        <c:ser>
          <c:idx val="0"/>
          <c:order val="1"/>
          <c:tx>
            <c:v>Query Point</c:v>
          </c:tx>
          <c:spPr>
            <a:ln w="47625">
              <a:noFill/>
            </a:ln>
          </c:spPr>
          <c:xVal>
            <c:numRef>
              <c:f>Sheet1!$A$117:$A$120</c:f>
              <c:numCache>
                <c:formatCode>General</c:formatCode>
                <c:ptCount val="4"/>
                <c:pt idx="0">
                  <c:v>2.487136973041337</c:v>
                </c:pt>
                <c:pt idx="1">
                  <c:v>1.99098500696647</c:v>
                </c:pt>
                <c:pt idx="2">
                  <c:v>1.015434011830332</c:v>
                </c:pt>
                <c:pt idx="3">
                  <c:v>0.582943415072346</c:v>
                </c:pt>
              </c:numCache>
            </c:numRef>
          </c:xVal>
          <c:yVal>
            <c:numRef>
              <c:f>Sheet1!$B$117:$B$120</c:f>
              <c:numCache>
                <c:formatCode>General</c:formatCode>
                <c:ptCount val="4"/>
                <c:pt idx="0">
                  <c:v>2.455330321661484</c:v>
                </c:pt>
                <c:pt idx="1">
                  <c:v>0.936155672790103</c:v>
                </c:pt>
                <c:pt idx="2">
                  <c:v>2.173615187174132</c:v>
                </c:pt>
                <c:pt idx="3">
                  <c:v>0.531342949908005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477896"/>
        <c:axId val="2109483480"/>
      </c:scatterChart>
      <c:valAx>
        <c:axId val="2109477896"/>
        <c:scaling>
          <c:orientation val="minMax"/>
          <c:max val="3.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 smtClean="0"/>
                  <a:t>Feature 1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spPr>
          <a:ln>
            <a:tailEnd type="arrow"/>
          </a:ln>
        </c:spPr>
        <c:crossAx val="2109483480"/>
        <c:crosses val="autoZero"/>
        <c:crossBetween val="midCat"/>
      </c:valAx>
      <c:valAx>
        <c:axId val="2109483480"/>
        <c:scaling>
          <c:orientation val="minMax"/>
          <c:max val="3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b="0" dirty="0" smtClean="0"/>
                  <a:t>Feature 2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one"/>
        <c:spPr>
          <a:ln>
            <a:tailEnd type="arrow"/>
          </a:ln>
        </c:spPr>
        <c:crossAx val="210947789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0E2E2-BF06-6A41-85E6-D1BFA1C53E74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19539-0261-F445-AF6A-D3C8E26CB3AC}">
      <dgm:prSet phldrT="[Text]"/>
      <dgm:spPr/>
      <dgm:t>
        <a:bodyPr/>
        <a:lstStyle/>
        <a:p>
          <a:r>
            <a:rPr lang="en-US" dirty="0" smtClean="0"/>
            <a:t>Location</a:t>
          </a:r>
          <a:endParaRPr lang="en-US" dirty="0"/>
        </a:p>
      </dgm:t>
    </dgm:pt>
    <dgm:pt modelId="{B45BA465-BC1D-F448-85FD-75D55DF77C84}" type="parTrans" cxnId="{065702D5-952B-534F-91F4-B2E22FA7B43E}">
      <dgm:prSet/>
      <dgm:spPr/>
      <dgm:t>
        <a:bodyPr/>
        <a:lstStyle/>
        <a:p>
          <a:endParaRPr lang="en-US"/>
        </a:p>
      </dgm:t>
    </dgm:pt>
    <dgm:pt modelId="{6DF84742-BB70-ED4B-8354-B90A303B162B}" type="sibTrans" cxnId="{065702D5-952B-534F-91F4-B2E22FA7B43E}">
      <dgm:prSet/>
      <dgm:spPr/>
      <dgm:t>
        <a:bodyPr/>
        <a:lstStyle/>
        <a:p>
          <a:endParaRPr lang="en-US"/>
        </a:p>
      </dgm:t>
    </dgm:pt>
    <dgm:pt modelId="{5AA18E76-1DEF-9344-91C3-7A900FE7200B}">
      <dgm:prSet phldrT="[Text]"/>
      <dgm:spPr/>
      <dgm:t>
        <a:bodyPr/>
        <a:lstStyle/>
        <a:p>
          <a:r>
            <a:rPr lang="en-US" dirty="0" smtClean="0"/>
            <a:t>Building</a:t>
          </a:r>
          <a:endParaRPr lang="en-US" dirty="0"/>
        </a:p>
      </dgm:t>
    </dgm:pt>
    <dgm:pt modelId="{F76ECA59-556D-1349-A3B1-F17D08E05336}" type="parTrans" cxnId="{9A178AF4-7E7C-0A4F-A4E9-2996E01A4B6A}">
      <dgm:prSet/>
      <dgm:spPr/>
      <dgm:t>
        <a:bodyPr/>
        <a:lstStyle/>
        <a:p>
          <a:endParaRPr lang="en-US"/>
        </a:p>
      </dgm:t>
    </dgm:pt>
    <dgm:pt modelId="{6BA8E69C-AD91-7544-BCD1-82019C224C65}" type="sibTrans" cxnId="{9A178AF4-7E7C-0A4F-A4E9-2996E01A4B6A}">
      <dgm:prSet/>
      <dgm:spPr/>
      <dgm:t>
        <a:bodyPr/>
        <a:lstStyle/>
        <a:p>
          <a:endParaRPr lang="en-US"/>
        </a:p>
      </dgm:t>
    </dgm:pt>
    <dgm:pt modelId="{D2266D69-901C-6346-90EA-10234A625EDD}">
      <dgm:prSet phldrT="[Text]"/>
      <dgm:spPr/>
      <dgm:t>
        <a:bodyPr/>
        <a:lstStyle/>
        <a:p>
          <a:r>
            <a:rPr lang="en-US" dirty="0" smtClean="0"/>
            <a:t>Retail store</a:t>
          </a:r>
          <a:endParaRPr lang="en-US" dirty="0"/>
        </a:p>
      </dgm:t>
    </dgm:pt>
    <dgm:pt modelId="{10EAD9DD-2FC1-2146-96DF-27CD6D80FE7A}" type="parTrans" cxnId="{09DEFC46-64BF-9C40-A9E1-351F326C2B82}">
      <dgm:prSet/>
      <dgm:spPr/>
      <dgm:t>
        <a:bodyPr/>
        <a:lstStyle/>
        <a:p>
          <a:endParaRPr lang="en-US"/>
        </a:p>
      </dgm:t>
    </dgm:pt>
    <dgm:pt modelId="{CCC087C8-2CF0-9A46-898C-3E66D4E2ED61}" type="sibTrans" cxnId="{09DEFC46-64BF-9C40-A9E1-351F326C2B82}">
      <dgm:prSet/>
      <dgm:spPr/>
      <dgm:t>
        <a:bodyPr/>
        <a:lstStyle/>
        <a:p>
          <a:endParaRPr lang="en-US"/>
        </a:p>
      </dgm:t>
    </dgm:pt>
    <dgm:pt modelId="{41037395-713C-6442-957F-BC47511C50C4}">
      <dgm:prSet phldrT="[Text]"/>
      <dgm:spPr/>
      <dgm:t>
        <a:bodyPr/>
        <a:lstStyle/>
        <a:p>
          <a:r>
            <a:rPr lang="en-US" dirty="0" smtClean="0"/>
            <a:t>Hospital</a:t>
          </a:r>
          <a:endParaRPr lang="en-US" dirty="0"/>
        </a:p>
      </dgm:t>
    </dgm:pt>
    <dgm:pt modelId="{EBF8A8F4-9D42-7A49-BD74-A1D0FB4D2D46}" type="parTrans" cxnId="{0674CCE5-EAEE-4C4C-8EB1-79AE3CCCCB0D}">
      <dgm:prSet/>
      <dgm:spPr/>
      <dgm:t>
        <a:bodyPr/>
        <a:lstStyle/>
        <a:p>
          <a:endParaRPr lang="en-US"/>
        </a:p>
      </dgm:t>
    </dgm:pt>
    <dgm:pt modelId="{4E1B3F44-78BF-2749-9CA5-3CF209928AEB}" type="sibTrans" cxnId="{0674CCE5-EAEE-4C4C-8EB1-79AE3CCCCB0D}">
      <dgm:prSet/>
      <dgm:spPr/>
      <dgm:t>
        <a:bodyPr/>
        <a:lstStyle/>
        <a:p>
          <a:endParaRPr lang="en-US"/>
        </a:p>
      </dgm:t>
    </dgm:pt>
    <dgm:pt modelId="{DD9E7837-3B45-9B43-BA0F-308ED2DD3B29}">
      <dgm:prSet phldrT="[Text]"/>
      <dgm:spPr/>
      <dgm:t>
        <a:bodyPr/>
        <a:lstStyle/>
        <a:p>
          <a:r>
            <a:rPr lang="en-US" dirty="0" smtClean="0"/>
            <a:t>Mountain</a:t>
          </a:r>
          <a:endParaRPr lang="en-US" dirty="0"/>
        </a:p>
      </dgm:t>
    </dgm:pt>
    <dgm:pt modelId="{7D934B3A-6C73-754E-8985-B7238E56A1A6}" type="parTrans" cxnId="{D1C99C13-BC06-C440-9465-DF1B0AAB5353}">
      <dgm:prSet/>
      <dgm:spPr/>
      <dgm:t>
        <a:bodyPr/>
        <a:lstStyle/>
        <a:p>
          <a:endParaRPr lang="en-US"/>
        </a:p>
      </dgm:t>
    </dgm:pt>
    <dgm:pt modelId="{C2986E2A-7E25-6341-BA3A-96F7D7995CA1}" type="sibTrans" cxnId="{D1C99C13-BC06-C440-9465-DF1B0AAB5353}">
      <dgm:prSet/>
      <dgm:spPr/>
      <dgm:t>
        <a:bodyPr/>
        <a:lstStyle/>
        <a:p>
          <a:endParaRPr lang="en-US"/>
        </a:p>
      </dgm:t>
    </dgm:pt>
    <dgm:pt modelId="{ECB0C1DD-BEDB-9649-B11A-1C2999134A00}">
      <dgm:prSet phldrT="[Text]"/>
      <dgm:spPr/>
      <dgm:t>
        <a:bodyPr/>
        <a:lstStyle/>
        <a:p>
          <a:r>
            <a:rPr lang="en-US" dirty="0" smtClean="0"/>
            <a:t>Lake</a:t>
          </a:r>
          <a:endParaRPr lang="en-US" dirty="0"/>
        </a:p>
      </dgm:t>
    </dgm:pt>
    <dgm:pt modelId="{D9817FEC-30C1-064C-9270-9695B4C05BF5}" type="parTrans" cxnId="{BF894FA1-DE52-E24C-9774-62D1C310B2F0}">
      <dgm:prSet/>
      <dgm:spPr/>
      <dgm:t>
        <a:bodyPr/>
        <a:lstStyle/>
        <a:p>
          <a:endParaRPr lang="en-US"/>
        </a:p>
      </dgm:t>
    </dgm:pt>
    <dgm:pt modelId="{3A2D0E97-3AFE-6243-A8BE-CEC2F88FE052}" type="sibTrans" cxnId="{BF894FA1-DE52-E24C-9774-62D1C310B2F0}">
      <dgm:prSet/>
      <dgm:spPr/>
      <dgm:t>
        <a:bodyPr/>
        <a:lstStyle/>
        <a:p>
          <a:endParaRPr lang="en-US"/>
        </a:p>
      </dgm:t>
    </dgm:pt>
    <dgm:pt modelId="{47758706-1818-3F40-A509-69B943FD4163}">
      <dgm:prSet phldrT="[Text]"/>
      <dgm:spPr/>
      <dgm:t>
        <a:bodyPr/>
        <a:lstStyle/>
        <a:p>
          <a:r>
            <a:rPr lang="en-US" dirty="0" smtClean="0"/>
            <a:t>Museum</a:t>
          </a:r>
          <a:endParaRPr lang="en-US" dirty="0"/>
        </a:p>
      </dgm:t>
    </dgm:pt>
    <dgm:pt modelId="{20E9F4C3-3D04-8441-812F-48F042670FCB}" type="parTrans" cxnId="{E8CDDE3A-A3BA-6E4B-90BD-AC35F61CABA8}">
      <dgm:prSet/>
      <dgm:spPr/>
      <dgm:t>
        <a:bodyPr/>
        <a:lstStyle/>
        <a:p>
          <a:endParaRPr lang="en-US"/>
        </a:p>
      </dgm:t>
    </dgm:pt>
    <dgm:pt modelId="{8D249342-F963-C94B-AEB3-F08C2B23F2EE}" type="sibTrans" cxnId="{E8CDDE3A-A3BA-6E4B-90BD-AC35F61CABA8}">
      <dgm:prSet/>
      <dgm:spPr/>
      <dgm:t>
        <a:bodyPr/>
        <a:lstStyle/>
        <a:p>
          <a:endParaRPr lang="en-US"/>
        </a:p>
      </dgm:t>
    </dgm:pt>
    <dgm:pt modelId="{FF4A17B6-D1A9-9E42-8F90-27BD2E116847}">
      <dgm:prSet phldrT="[Text]"/>
      <dgm:spPr/>
      <dgm:t>
        <a:bodyPr/>
        <a:lstStyle/>
        <a:p>
          <a:r>
            <a:rPr lang="en-US" dirty="0" smtClean="0"/>
            <a:t>Airport</a:t>
          </a:r>
          <a:endParaRPr lang="en-US" dirty="0"/>
        </a:p>
      </dgm:t>
    </dgm:pt>
    <dgm:pt modelId="{BEB23DDA-276B-BF49-803C-4E2C6406937E}" type="parTrans" cxnId="{35F1ECEB-1FAE-8E4E-8885-D9DB3EA1309B}">
      <dgm:prSet/>
      <dgm:spPr/>
      <dgm:t>
        <a:bodyPr/>
        <a:lstStyle/>
        <a:p>
          <a:endParaRPr lang="en-US"/>
        </a:p>
      </dgm:t>
    </dgm:pt>
    <dgm:pt modelId="{F554D6DB-C270-9742-B04E-07D117AA42C0}" type="sibTrans" cxnId="{35F1ECEB-1FAE-8E4E-8885-D9DB3EA1309B}">
      <dgm:prSet/>
      <dgm:spPr/>
      <dgm:t>
        <a:bodyPr/>
        <a:lstStyle/>
        <a:p>
          <a:endParaRPr lang="en-US"/>
        </a:p>
      </dgm:t>
    </dgm:pt>
    <dgm:pt modelId="{B65A5CCC-A28E-1343-8CC6-062B036ECC95}">
      <dgm:prSet phldrT="[Text]"/>
      <dgm:spPr/>
      <dgm:t>
        <a:bodyPr/>
        <a:lstStyle/>
        <a:p>
          <a:r>
            <a:rPr lang="en-US" dirty="0" smtClean="0"/>
            <a:t>Bridge</a:t>
          </a:r>
          <a:endParaRPr lang="en-US" dirty="0"/>
        </a:p>
      </dgm:t>
    </dgm:pt>
    <dgm:pt modelId="{8D159EDD-DFB0-154B-88CB-E2C5851CAAA8}" type="parTrans" cxnId="{FA836176-DBC2-EB4B-9FC1-090EC2B211AE}">
      <dgm:prSet/>
      <dgm:spPr/>
      <dgm:t>
        <a:bodyPr/>
        <a:lstStyle/>
        <a:p>
          <a:endParaRPr lang="en-US"/>
        </a:p>
      </dgm:t>
    </dgm:pt>
    <dgm:pt modelId="{32D1E76D-C533-EB43-868E-2170F63C18BF}" type="sibTrans" cxnId="{FA836176-DBC2-EB4B-9FC1-090EC2B211AE}">
      <dgm:prSet/>
      <dgm:spPr/>
      <dgm:t>
        <a:bodyPr/>
        <a:lstStyle/>
        <a:p>
          <a:endParaRPr lang="en-US"/>
        </a:p>
      </dgm:t>
    </dgm:pt>
    <dgm:pt modelId="{7ABFE45D-79A2-4349-995A-EE51441BD032}">
      <dgm:prSet phldrT="[Text]"/>
      <dgm:spPr/>
      <dgm:t>
        <a:bodyPr/>
        <a:lstStyle/>
        <a:p>
          <a:r>
            <a:rPr lang="en-US" dirty="0" smtClean="0"/>
            <a:t>Restaurant</a:t>
          </a:r>
          <a:endParaRPr lang="en-US" dirty="0"/>
        </a:p>
      </dgm:t>
    </dgm:pt>
    <dgm:pt modelId="{4BED3B78-FDD8-6144-BDC1-6007F3D82FA5}" type="parTrans" cxnId="{DECCB254-3114-C44A-931A-DC0E638A4F9F}">
      <dgm:prSet/>
      <dgm:spPr/>
      <dgm:t>
        <a:bodyPr/>
        <a:lstStyle/>
        <a:p>
          <a:endParaRPr lang="en-US"/>
        </a:p>
      </dgm:t>
    </dgm:pt>
    <dgm:pt modelId="{3E5AD898-F083-7A49-920B-5B775EAEF09F}" type="sibTrans" cxnId="{DECCB254-3114-C44A-931A-DC0E638A4F9F}">
      <dgm:prSet/>
      <dgm:spPr/>
      <dgm:t>
        <a:bodyPr/>
        <a:lstStyle/>
        <a:p>
          <a:endParaRPr lang="en-US"/>
        </a:p>
      </dgm:t>
    </dgm:pt>
    <dgm:pt modelId="{4FA5DF04-CE90-0D45-993C-71ABEA09CBAB}">
      <dgm:prSet phldrT="[Text]"/>
      <dgm:spPr/>
      <dgm:t>
        <a:bodyPr/>
        <a:lstStyle/>
        <a:p>
          <a:r>
            <a:rPr lang="en-US" dirty="0" smtClean="0"/>
            <a:t>Attraction</a:t>
          </a:r>
          <a:endParaRPr lang="en-US" dirty="0"/>
        </a:p>
      </dgm:t>
    </dgm:pt>
    <dgm:pt modelId="{8AFD7A3C-CFFD-354D-A360-A74480FD1522}" type="parTrans" cxnId="{2CE34CBE-848B-1A43-8DB1-20317785DC12}">
      <dgm:prSet/>
      <dgm:spPr/>
      <dgm:t>
        <a:bodyPr/>
        <a:lstStyle/>
        <a:p>
          <a:endParaRPr lang="en-US"/>
        </a:p>
      </dgm:t>
    </dgm:pt>
    <dgm:pt modelId="{3A528724-34CE-1D41-8D67-32431E4165CF}" type="sibTrans" cxnId="{2CE34CBE-848B-1A43-8DB1-20317785DC12}">
      <dgm:prSet/>
      <dgm:spPr/>
      <dgm:t>
        <a:bodyPr/>
        <a:lstStyle/>
        <a:p>
          <a:endParaRPr lang="en-US"/>
        </a:p>
      </dgm:t>
    </dgm:pt>
    <dgm:pt modelId="{FB8E481A-9BC2-7546-A4DF-070A5B7A7215}">
      <dgm:prSet phldrT="[Text]"/>
      <dgm:spPr/>
      <dgm:t>
        <a:bodyPr/>
        <a:lstStyle/>
        <a:p>
          <a:r>
            <a:rPr lang="en-US" dirty="0" smtClean="0"/>
            <a:t>Museum</a:t>
          </a:r>
          <a:endParaRPr lang="en-US" dirty="0"/>
        </a:p>
      </dgm:t>
    </dgm:pt>
    <dgm:pt modelId="{91A117F8-9825-694E-94D3-8A0F5E8BF3B6}" type="parTrans" cxnId="{E1CFC33C-0990-8A47-AFE1-7DAFBC321C40}">
      <dgm:prSet/>
      <dgm:spPr/>
      <dgm:t>
        <a:bodyPr/>
        <a:lstStyle/>
        <a:p>
          <a:endParaRPr lang="en-US"/>
        </a:p>
      </dgm:t>
    </dgm:pt>
    <dgm:pt modelId="{07AE669A-D702-B14F-929A-D815C32BE64F}" type="sibTrans" cxnId="{E1CFC33C-0990-8A47-AFE1-7DAFBC321C40}">
      <dgm:prSet/>
      <dgm:spPr/>
      <dgm:t>
        <a:bodyPr/>
        <a:lstStyle/>
        <a:p>
          <a:endParaRPr lang="en-US"/>
        </a:p>
      </dgm:t>
    </dgm:pt>
    <dgm:pt modelId="{288FF340-B44C-8048-B6A2-95BF0AB4EAF2}">
      <dgm:prSet phldrT="[Text]"/>
      <dgm:spPr/>
      <dgm:t>
        <a:bodyPr/>
        <a:lstStyle/>
        <a:p>
          <a:r>
            <a:rPr lang="en-US" dirty="0" smtClean="0"/>
            <a:t>Aquarium</a:t>
          </a:r>
          <a:endParaRPr lang="en-US" dirty="0"/>
        </a:p>
      </dgm:t>
    </dgm:pt>
    <dgm:pt modelId="{4954CA53-BD4C-724C-9C10-E9BFE2F40457}" type="parTrans" cxnId="{3A7E7EF3-707D-7E4F-BAAA-D50E487EB415}">
      <dgm:prSet/>
      <dgm:spPr/>
      <dgm:t>
        <a:bodyPr/>
        <a:lstStyle/>
        <a:p>
          <a:endParaRPr lang="en-US"/>
        </a:p>
      </dgm:t>
    </dgm:pt>
    <dgm:pt modelId="{6399142A-96C9-5942-8CBB-4B31A5DD43CD}" type="sibTrans" cxnId="{3A7E7EF3-707D-7E4F-BAAA-D50E487EB415}">
      <dgm:prSet/>
      <dgm:spPr/>
      <dgm:t>
        <a:bodyPr/>
        <a:lstStyle/>
        <a:p>
          <a:endParaRPr lang="en-US"/>
        </a:p>
      </dgm:t>
    </dgm:pt>
    <dgm:pt modelId="{C7E3EE1A-BD72-F34C-92D7-908C7283B728}">
      <dgm:prSet phldrT="[Text]"/>
      <dgm:spPr/>
      <dgm:t>
        <a:bodyPr/>
        <a:lstStyle/>
        <a:p>
          <a:r>
            <a:rPr lang="en-US" dirty="0" smtClean="0"/>
            <a:t>Zoo</a:t>
          </a:r>
          <a:endParaRPr lang="en-US" dirty="0"/>
        </a:p>
      </dgm:t>
    </dgm:pt>
    <dgm:pt modelId="{C1A39DE7-A908-8947-A1CD-CE0CC90F4852}" type="parTrans" cxnId="{E0E29BB4-2300-1142-92B2-6D725A94CA64}">
      <dgm:prSet/>
      <dgm:spPr/>
      <dgm:t>
        <a:bodyPr/>
        <a:lstStyle/>
        <a:p>
          <a:endParaRPr lang="en-US"/>
        </a:p>
      </dgm:t>
    </dgm:pt>
    <dgm:pt modelId="{06F4C388-0B7F-1349-90BC-68D44C0B0FEB}" type="sibTrans" cxnId="{E0E29BB4-2300-1142-92B2-6D725A94CA64}">
      <dgm:prSet/>
      <dgm:spPr/>
      <dgm:t>
        <a:bodyPr/>
        <a:lstStyle/>
        <a:p>
          <a:endParaRPr lang="en-US"/>
        </a:p>
      </dgm:t>
    </dgm:pt>
    <dgm:pt modelId="{D4B72871-9648-3142-AF4D-FBBD40818697}">
      <dgm:prSet phldrT="[Text]"/>
      <dgm:spPr/>
      <dgm:t>
        <a:bodyPr/>
        <a:lstStyle/>
        <a:p>
          <a:r>
            <a:rPr lang="en-US" dirty="0" smtClean="0"/>
            <a:t>Park</a:t>
          </a:r>
          <a:endParaRPr lang="en-US" dirty="0"/>
        </a:p>
      </dgm:t>
    </dgm:pt>
    <dgm:pt modelId="{7EB88E9E-23E6-644D-A659-028C0497D183}" type="parTrans" cxnId="{01A8D545-6E37-8C4C-BE12-11AC94E3D17D}">
      <dgm:prSet/>
      <dgm:spPr/>
      <dgm:t>
        <a:bodyPr/>
        <a:lstStyle/>
        <a:p>
          <a:endParaRPr lang="en-US"/>
        </a:p>
      </dgm:t>
    </dgm:pt>
    <dgm:pt modelId="{1E3A50BF-63A2-9740-914C-9876219A0D11}" type="sibTrans" cxnId="{01A8D545-6E37-8C4C-BE12-11AC94E3D17D}">
      <dgm:prSet/>
      <dgm:spPr/>
      <dgm:t>
        <a:bodyPr/>
        <a:lstStyle/>
        <a:p>
          <a:endParaRPr lang="en-US"/>
        </a:p>
      </dgm:t>
    </dgm:pt>
    <dgm:pt modelId="{AF581BAD-01E3-E043-882F-C0C5CA2C9877}" type="pres">
      <dgm:prSet presAssocID="{5D00E2E2-BF06-6A41-85E6-D1BFA1C53E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B6F9A9-478D-E74E-82B1-D31150085D2B}" type="pres">
      <dgm:prSet presAssocID="{4A319539-0261-F445-AF6A-D3C8E26CB3AC}" presName="hierRoot1" presStyleCnt="0">
        <dgm:presLayoutVars>
          <dgm:hierBranch val="init"/>
        </dgm:presLayoutVars>
      </dgm:prSet>
      <dgm:spPr/>
    </dgm:pt>
    <dgm:pt modelId="{912A6BFC-BEF8-9446-99A4-A072AD10B0AD}" type="pres">
      <dgm:prSet presAssocID="{4A319539-0261-F445-AF6A-D3C8E26CB3AC}" presName="rootComposite1" presStyleCnt="0"/>
      <dgm:spPr/>
    </dgm:pt>
    <dgm:pt modelId="{58574FD8-F3E6-2848-9714-F615C269D19C}" type="pres">
      <dgm:prSet presAssocID="{4A319539-0261-F445-AF6A-D3C8E26CB3A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F81FB5-D036-6941-B591-3E0C6BF3134F}" type="pres">
      <dgm:prSet presAssocID="{4A319539-0261-F445-AF6A-D3C8E26CB3AC}" presName="rootConnector1" presStyleLbl="node1" presStyleIdx="0" presStyleCnt="0"/>
      <dgm:spPr/>
    </dgm:pt>
    <dgm:pt modelId="{3FDC514B-1035-6C49-8EB3-C3ABDE836574}" type="pres">
      <dgm:prSet presAssocID="{4A319539-0261-F445-AF6A-D3C8E26CB3AC}" presName="hierChild2" presStyleCnt="0"/>
      <dgm:spPr/>
    </dgm:pt>
    <dgm:pt modelId="{21DF489E-0D66-C240-A075-DFC7A0DECBE1}" type="pres">
      <dgm:prSet presAssocID="{F76ECA59-556D-1349-A3B1-F17D08E05336}" presName="Name64" presStyleLbl="parChTrans1D2" presStyleIdx="0" presStyleCnt="4"/>
      <dgm:spPr/>
    </dgm:pt>
    <dgm:pt modelId="{7235B426-167C-A54B-9336-9FAC2CAC7D1A}" type="pres">
      <dgm:prSet presAssocID="{5AA18E76-1DEF-9344-91C3-7A900FE7200B}" presName="hierRoot2" presStyleCnt="0">
        <dgm:presLayoutVars>
          <dgm:hierBranch val="init"/>
        </dgm:presLayoutVars>
      </dgm:prSet>
      <dgm:spPr/>
    </dgm:pt>
    <dgm:pt modelId="{8827D95F-F1B4-9446-B5D2-01AB58B5B970}" type="pres">
      <dgm:prSet presAssocID="{5AA18E76-1DEF-9344-91C3-7A900FE7200B}" presName="rootComposite" presStyleCnt="0"/>
      <dgm:spPr/>
    </dgm:pt>
    <dgm:pt modelId="{D745408B-8B10-784C-9633-9C270391E9D2}" type="pres">
      <dgm:prSet presAssocID="{5AA18E76-1DEF-9344-91C3-7A900FE7200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AFDAC-9D74-0642-A843-3A7D3ECD3222}" type="pres">
      <dgm:prSet presAssocID="{5AA18E76-1DEF-9344-91C3-7A900FE7200B}" presName="rootConnector" presStyleLbl="node2" presStyleIdx="0" presStyleCnt="4"/>
      <dgm:spPr/>
    </dgm:pt>
    <dgm:pt modelId="{87194B9B-2E10-AE4A-8DDD-0CE0E650B86C}" type="pres">
      <dgm:prSet presAssocID="{5AA18E76-1DEF-9344-91C3-7A900FE7200B}" presName="hierChild4" presStyleCnt="0"/>
      <dgm:spPr/>
    </dgm:pt>
    <dgm:pt modelId="{4EDDB12E-534C-0B48-969E-721357F381C3}" type="pres">
      <dgm:prSet presAssocID="{10EAD9DD-2FC1-2146-96DF-27CD6D80FE7A}" presName="Name64" presStyleLbl="parChTrans1D3" presStyleIdx="0" presStyleCnt="10"/>
      <dgm:spPr/>
    </dgm:pt>
    <dgm:pt modelId="{6C1C2FE1-349B-9744-AAAF-1CC3FDB5F71A}" type="pres">
      <dgm:prSet presAssocID="{D2266D69-901C-6346-90EA-10234A625EDD}" presName="hierRoot2" presStyleCnt="0">
        <dgm:presLayoutVars>
          <dgm:hierBranch val="init"/>
        </dgm:presLayoutVars>
      </dgm:prSet>
      <dgm:spPr/>
    </dgm:pt>
    <dgm:pt modelId="{071278B9-CBC1-7843-9599-432A4A089C9D}" type="pres">
      <dgm:prSet presAssocID="{D2266D69-901C-6346-90EA-10234A625EDD}" presName="rootComposite" presStyleCnt="0"/>
      <dgm:spPr/>
    </dgm:pt>
    <dgm:pt modelId="{02BB11D2-5538-304C-9E42-83788F5A90B5}" type="pres">
      <dgm:prSet presAssocID="{D2266D69-901C-6346-90EA-10234A625EDD}" presName="rootText" presStyleLbl="node3" presStyleIdx="0" presStyleCnt="10">
        <dgm:presLayoutVars>
          <dgm:chPref val="3"/>
        </dgm:presLayoutVars>
      </dgm:prSet>
      <dgm:spPr/>
    </dgm:pt>
    <dgm:pt modelId="{65A1B327-92B9-F44A-9013-CE0EFD089042}" type="pres">
      <dgm:prSet presAssocID="{D2266D69-901C-6346-90EA-10234A625EDD}" presName="rootConnector" presStyleLbl="node3" presStyleIdx="0" presStyleCnt="10"/>
      <dgm:spPr/>
    </dgm:pt>
    <dgm:pt modelId="{E3C9745E-DBDA-D94A-B16D-1AEA418F93C5}" type="pres">
      <dgm:prSet presAssocID="{D2266D69-901C-6346-90EA-10234A625EDD}" presName="hierChild4" presStyleCnt="0"/>
      <dgm:spPr/>
    </dgm:pt>
    <dgm:pt modelId="{F19B4932-F821-D046-BC26-33F83D37F389}" type="pres">
      <dgm:prSet presAssocID="{D2266D69-901C-6346-90EA-10234A625EDD}" presName="hierChild5" presStyleCnt="0"/>
      <dgm:spPr/>
    </dgm:pt>
    <dgm:pt modelId="{CD442D68-2BE1-764F-B02C-EA0118D7742D}" type="pres">
      <dgm:prSet presAssocID="{EBF8A8F4-9D42-7A49-BD74-A1D0FB4D2D46}" presName="Name64" presStyleLbl="parChTrans1D3" presStyleIdx="1" presStyleCnt="10"/>
      <dgm:spPr/>
    </dgm:pt>
    <dgm:pt modelId="{C613036B-CB89-874A-9DF1-7CD5F7D6EA62}" type="pres">
      <dgm:prSet presAssocID="{41037395-713C-6442-957F-BC47511C50C4}" presName="hierRoot2" presStyleCnt="0">
        <dgm:presLayoutVars>
          <dgm:hierBranch val="init"/>
        </dgm:presLayoutVars>
      </dgm:prSet>
      <dgm:spPr/>
    </dgm:pt>
    <dgm:pt modelId="{04E89CE0-99AA-9442-95CD-207427EF63F2}" type="pres">
      <dgm:prSet presAssocID="{41037395-713C-6442-957F-BC47511C50C4}" presName="rootComposite" presStyleCnt="0"/>
      <dgm:spPr/>
    </dgm:pt>
    <dgm:pt modelId="{6FD26442-6BD5-5D4C-AE7F-5A458022364B}" type="pres">
      <dgm:prSet presAssocID="{41037395-713C-6442-957F-BC47511C50C4}" presName="rootText" presStyleLbl="node3" presStyleIdx="1" presStyleCnt="10">
        <dgm:presLayoutVars>
          <dgm:chPref val="3"/>
        </dgm:presLayoutVars>
      </dgm:prSet>
      <dgm:spPr/>
    </dgm:pt>
    <dgm:pt modelId="{A9E97ECF-12E7-9249-A22C-7231C0F8596A}" type="pres">
      <dgm:prSet presAssocID="{41037395-713C-6442-957F-BC47511C50C4}" presName="rootConnector" presStyleLbl="node3" presStyleIdx="1" presStyleCnt="10"/>
      <dgm:spPr/>
    </dgm:pt>
    <dgm:pt modelId="{4918C064-4D91-2941-95EF-D55F985C6365}" type="pres">
      <dgm:prSet presAssocID="{41037395-713C-6442-957F-BC47511C50C4}" presName="hierChild4" presStyleCnt="0"/>
      <dgm:spPr/>
    </dgm:pt>
    <dgm:pt modelId="{0763B950-14AD-AE49-96EA-DB88A9982A7F}" type="pres">
      <dgm:prSet presAssocID="{41037395-713C-6442-957F-BC47511C50C4}" presName="hierChild5" presStyleCnt="0"/>
      <dgm:spPr/>
    </dgm:pt>
    <dgm:pt modelId="{2D7AF588-5BFE-D643-871C-B8291EEB6BD1}" type="pres">
      <dgm:prSet presAssocID="{20E9F4C3-3D04-8441-812F-48F042670FCB}" presName="Name64" presStyleLbl="parChTrans1D3" presStyleIdx="2" presStyleCnt="10"/>
      <dgm:spPr/>
    </dgm:pt>
    <dgm:pt modelId="{AA84C3F2-020D-6E4B-B5A6-769C4AC4799D}" type="pres">
      <dgm:prSet presAssocID="{47758706-1818-3F40-A509-69B943FD4163}" presName="hierRoot2" presStyleCnt="0">
        <dgm:presLayoutVars>
          <dgm:hierBranch val="init"/>
        </dgm:presLayoutVars>
      </dgm:prSet>
      <dgm:spPr/>
    </dgm:pt>
    <dgm:pt modelId="{FD5A4098-313E-6F47-9FF5-76DFE075C87A}" type="pres">
      <dgm:prSet presAssocID="{47758706-1818-3F40-A509-69B943FD4163}" presName="rootComposite" presStyleCnt="0"/>
      <dgm:spPr/>
    </dgm:pt>
    <dgm:pt modelId="{746F1175-47A8-464E-9D46-3609A95584D4}" type="pres">
      <dgm:prSet presAssocID="{47758706-1818-3F40-A509-69B943FD4163}" presName="rootText" presStyleLbl="node3" presStyleIdx="2" presStyleCnt="10">
        <dgm:presLayoutVars>
          <dgm:chPref val="3"/>
        </dgm:presLayoutVars>
      </dgm:prSet>
      <dgm:spPr/>
    </dgm:pt>
    <dgm:pt modelId="{F3F44AB4-6DE5-394B-BCD2-CDDD0C5C6C63}" type="pres">
      <dgm:prSet presAssocID="{47758706-1818-3F40-A509-69B943FD4163}" presName="rootConnector" presStyleLbl="node3" presStyleIdx="2" presStyleCnt="10"/>
      <dgm:spPr/>
    </dgm:pt>
    <dgm:pt modelId="{A2CF2BC0-9257-0C4D-8048-90EFF3515B86}" type="pres">
      <dgm:prSet presAssocID="{47758706-1818-3F40-A509-69B943FD4163}" presName="hierChild4" presStyleCnt="0"/>
      <dgm:spPr/>
    </dgm:pt>
    <dgm:pt modelId="{4EA86F1F-A49C-5441-993B-EE59066E994F}" type="pres">
      <dgm:prSet presAssocID="{47758706-1818-3F40-A509-69B943FD4163}" presName="hierChild5" presStyleCnt="0"/>
      <dgm:spPr/>
    </dgm:pt>
    <dgm:pt modelId="{DE3AFA1F-F4AD-3242-9D30-26007B2E4B4D}" type="pres">
      <dgm:prSet presAssocID="{BEB23DDA-276B-BF49-803C-4E2C6406937E}" presName="Name64" presStyleLbl="parChTrans1D3" presStyleIdx="3" presStyleCnt="10"/>
      <dgm:spPr/>
    </dgm:pt>
    <dgm:pt modelId="{D81556F2-7C8C-5844-9B06-163489F616B4}" type="pres">
      <dgm:prSet presAssocID="{FF4A17B6-D1A9-9E42-8F90-27BD2E116847}" presName="hierRoot2" presStyleCnt="0">
        <dgm:presLayoutVars>
          <dgm:hierBranch val="init"/>
        </dgm:presLayoutVars>
      </dgm:prSet>
      <dgm:spPr/>
    </dgm:pt>
    <dgm:pt modelId="{9726DF46-02DA-FE4A-809A-72C6EE0BBFF3}" type="pres">
      <dgm:prSet presAssocID="{FF4A17B6-D1A9-9E42-8F90-27BD2E116847}" presName="rootComposite" presStyleCnt="0"/>
      <dgm:spPr/>
    </dgm:pt>
    <dgm:pt modelId="{00A8F801-9756-CD4C-BEFC-6FFB0C1B11BB}" type="pres">
      <dgm:prSet presAssocID="{FF4A17B6-D1A9-9E42-8F90-27BD2E116847}" presName="rootText" presStyleLbl="node3" presStyleIdx="3" presStyleCnt="10">
        <dgm:presLayoutVars>
          <dgm:chPref val="3"/>
        </dgm:presLayoutVars>
      </dgm:prSet>
      <dgm:spPr/>
    </dgm:pt>
    <dgm:pt modelId="{37E7303E-8538-A74B-B9E4-C08B82228EA9}" type="pres">
      <dgm:prSet presAssocID="{FF4A17B6-D1A9-9E42-8F90-27BD2E116847}" presName="rootConnector" presStyleLbl="node3" presStyleIdx="3" presStyleCnt="10"/>
      <dgm:spPr/>
    </dgm:pt>
    <dgm:pt modelId="{30589E60-55B5-5A4F-8228-1142715BD64B}" type="pres">
      <dgm:prSet presAssocID="{FF4A17B6-D1A9-9E42-8F90-27BD2E116847}" presName="hierChild4" presStyleCnt="0"/>
      <dgm:spPr/>
    </dgm:pt>
    <dgm:pt modelId="{87F11011-BD1B-124B-9E9A-75D8E45269EE}" type="pres">
      <dgm:prSet presAssocID="{FF4A17B6-D1A9-9E42-8F90-27BD2E116847}" presName="hierChild5" presStyleCnt="0"/>
      <dgm:spPr/>
    </dgm:pt>
    <dgm:pt modelId="{216C59F3-1983-5A49-B59F-AC9C80403E3B}" type="pres">
      <dgm:prSet presAssocID="{8D159EDD-DFB0-154B-88CB-E2C5851CAAA8}" presName="Name64" presStyleLbl="parChTrans1D3" presStyleIdx="4" presStyleCnt="10"/>
      <dgm:spPr/>
    </dgm:pt>
    <dgm:pt modelId="{2D19ACC0-3EF6-CC4F-98AE-8BE7D9C3C5C5}" type="pres">
      <dgm:prSet presAssocID="{B65A5CCC-A28E-1343-8CC6-062B036ECC95}" presName="hierRoot2" presStyleCnt="0">
        <dgm:presLayoutVars>
          <dgm:hierBranch val="init"/>
        </dgm:presLayoutVars>
      </dgm:prSet>
      <dgm:spPr/>
    </dgm:pt>
    <dgm:pt modelId="{46558A31-AE29-EC40-BDE2-C09BE0AB104F}" type="pres">
      <dgm:prSet presAssocID="{B65A5CCC-A28E-1343-8CC6-062B036ECC95}" presName="rootComposite" presStyleCnt="0"/>
      <dgm:spPr/>
    </dgm:pt>
    <dgm:pt modelId="{66E70F2A-A3C1-9440-BE6F-6D773044C5E4}" type="pres">
      <dgm:prSet presAssocID="{B65A5CCC-A28E-1343-8CC6-062B036ECC95}" presName="rootText" presStyleLbl="node3" presStyleIdx="4" presStyleCnt="10">
        <dgm:presLayoutVars>
          <dgm:chPref val="3"/>
        </dgm:presLayoutVars>
      </dgm:prSet>
      <dgm:spPr/>
    </dgm:pt>
    <dgm:pt modelId="{2E53D6C8-25CA-D841-B53D-F5894BDA2D7F}" type="pres">
      <dgm:prSet presAssocID="{B65A5CCC-A28E-1343-8CC6-062B036ECC95}" presName="rootConnector" presStyleLbl="node3" presStyleIdx="4" presStyleCnt="10"/>
      <dgm:spPr/>
    </dgm:pt>
    <dgm:pt modelId="{ECE00616-26A1-0A4C-A025-4711E1AD1BE1}" type="pres">
      <dgm:prSet presAssocID="{B65A5CCC-A28E-1343-8CC6-062B036ECC95}" presName="hierChild4" presStyleCnt="0"/>
      <dgm:spPr/>
    </dgm:pt>
    <dgm:pt modelId="{92B136FB-B5C7-324E-B868-E331F6A584E4}" type="pres">
      <dgm:prSet presAssocID="{B65A5CCC-A28E-1343-8CC6-062B036ECC95}" presName="hierChild5" presStyleCnt="0"/>
      <dgm:spPr/>
    </dgm:pt>
    <dgm:pt modelId="{249B8405-C2DC-D04C-A4FB-81536D7E87F5}" type="pres">
      <dgm:prSet presAssocID="{4BED3B78-FDD8-6144-BDC1-6007F3D82FA5}" presName="Name64" presStyleLbl="parChTrans1D3" presStyleIdx="5" presStyleCnt="10"/>
      <dgm:spPr/>
    </dgm:pt>
    <dgm:pt modelId="{5AE86C5A-694F-AE4F-AAAF-CF1F822E226F}" type="pres">
      <dgm:prSet presAssocID="{7ABFE45D-79A2-4349-995A-EE51441BD032}" presName="hierRoot2" presStyleCnt="0">
        <dgm:presLayoutVars>
          <dgm:hierBranch val="init"/>
        </dgm:presLayoutVars>
      </dgm:prSet>
      <dgm:spPr/>
    </dgm:pt>
    <dgm:pt modelId="{9BF97B29-1A8B-D64C-B5A2-4F271EDCD7CF}" type="pres">
      <dgm:prSet presAssocID="{7ABFE45D-79A2-4349-995A-EE51441BD032}" presName="rootComposite" presStyleCnt="0"/>
      <dgm:spPr/>
    </dgm:pt>
    <dgm:pt modelId="{CB74143B-DBBE-1644-B3F9-4131C0675947}" type="pres">
      <dgm:prSet presAssocID="{7ABFE45D-79A2-4349-995A-EE51441BD032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8B125-1F70-B349-8C1D-3F27240AA13D}" type="pres">
      <dgm:prSet presAssocID="{7ABFE45D-79A2-4349-995A-EE51441BD032}" presName="rootConnector" presStyleLbl="node3" presStyleIdx="5" presStyleCnt="10"/>
      <dgm:spPr/>
    </dgm:pt>
    <dgm:pt modelId="{EC49DC15-5681-0144-836F-406CB1A660B1}" type="pres">
      <dgm:prSet presAssocID="{7ABFE45D-79A2-4349-995A-EE51441BD032}" presName="hierChild4" presStyleCnt="0"/>
      <dgm:spPr/>
    </dgm:pt>
    <dgm:pt modelId="{66C1F48F-3217-9247-92A5-3812B86DCA33}" type="pres">
      <dgm:prSet presAssocID="{7ABFE45D-79A2-4349-995A-EE51441BD032}" presName="hierChild5" presStyleCnt="0"/>
      <dgm:spPr/>
    </dgm:pt>
    <dgm:pt modelId="{72CE1A47-EE61-6846-A38D-6F697F7BCBBC}" type="pres">
      <dgm:prSet presAssocID="{5AA18E76-1DEF-9344-91C3-7A900FE7200B}" presName="hierChild5" presStyleCnt="0"/>
      <dgm:spPr/>
    </dgm:pt>
    <dgm:pt modelId="{56AF796E-45B3-2A46-942D-2A2FB681C9B8}" type="pres">
      <dgm:prSet presAssocID="{7D934B3A-6C73-754E-8985-B7238E56A1A6}" presName="Name64" presStyleLbl="parChTrans1D2" presStyleIdx="1" presStyleCnt="4"/>
      <dgm:spPr/>
    </dgm:pt>
    <dgm:pt modelId="{ECB3EA32-A3FE-FD45-A9B5-F2E815EFA5A4}" type="pres">
      <dgm:prSet presAssocID="{DD9E7837-3B45-9B43-BA0F-308ED2DD3B29}" presName="hierRoot2" presStyleCnt="0">
        <dgm:presLayoutVars>
          <dgm:hierBranch val="init"/>
        </dgm:presLayoutVars>
      </dgm:prSet>
      <dgm:spPr/>
    </dgm:pt>
    <dgm:pt modelId="{EE148ED9-326F-6C46-88C8-6FA6DE218C17}" type="pres">
      <dgm:prSet presAssocID="{DD9E7837-3B45-9B43-BA0F-308ED2DD3B29}" presName="rootComposite" presStyleCnt="0"/>
      <dgm:spPr/>
    </dgm:pt>
    <dgm:pt modelId="{16CF1440-7D24-B547-AD37-69E9D49ED942}" type="pres">
      <dgm:prSet presAssocID="{DD9E7837-3B45-9B43-BA0F-308ED2DD3B2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71D7FA-5763-FB44-B5AA-D5A7BD8245DF}" type="pres">
      <dgm:prSet presAssocID="{DD9E7837-3B45-9B43-BA0F-308ED2DD3B29}" presName="rootConnector" presStyleLbl="node2" presStyleIdx="1" presStyleCnt="4"/>
      <dgm:spPr/>
    </dgm:pt>
    <dgm:pt modelId="{E8B7B582-091A-7B42-BBAB-12DF06742113}" type="pres">
      <dgm:prSet presAssocID="{DD9E7837-3B45-9B43-BA0F-308ED2DD3B29}" presName="hierChild4" presStyleCnt="0"/>
      <dgm:spPr/>
    </dgm:pt>
    <dgm:pt modelId="{668072FE-85FC-1242-8D47-5EAF54BFE3E6}" type="pres">
      <dgm:prSet presAssocID="{DD9E7837-3B45-9B43-BA0F-308ED2DD3B29}" presName="hierChild5" presStyleCnt="0"/>
      <dgm:spPr/>
    </dgm:pt>
    <dgm:pt modelId="{E4F8DC12-93D4-3746-B88C-63F798932A47}" type="pres">
      <dgm:prSet presAssocID="{D9817FEC-30C1-064C-9270-9695B4C05BF5}" presName="Name64" presStyleLbl="parChTrans1D2" presStyleIdx="2" presStyleCnt="4"/>
      <dgm:spPr/>
    </dgm:pt>
    <dgm:pt modelId="{60738992-86C5-7947-AD3E-E8B320B4A156}" type="pres">
      <dgm:prSet presAssocID="{ECB0C1DD-BEDB-9649-B11A-1C2999134A00}" presName="hierRoot2" presStyleCnt="0">
        <dgm:presLayoutVars>
          <dgm:hierBranch val="init"/>
        </dgm:presLayoutVars>
      </dgm:prSet>
      <dgm:spPr/>
    </dgm:pt>
    <dgm:pt modelId="{6D6B5163-2E50-D94C-8F33-D6D51742380C}" type="pres">
      <dgm:prSet presAssocID="{ECB0C1DD-BEDB-9649-B11A-1C2999134A00}" presName="rootComposite" presStyleCnt="0"/>
      <dgm:spPr/>
    </dgm:pt>
    <dgm:pt modelId="{C370E56E-245A-2A4D-B1BE-7C8ED45DBD59}" type="pres">
      <dgm:prSet presAssocID="{ECB0C1DD-BEDB-9649-B11A-1C2999134A00}" presName="rootText" presStyleLbl="node2" presStyleIdx="2" presStyleCnt="4">
        <dgm:presLayoutVars>
          <dgm:chPref val="3"/>
        </dgm:presLayoutVars>
      </dgm:prSet>
      <dgm:spPr/>
    </dgm:pt>
    <dgm:pt modelId="{9FA0C679-3755-2E41-9DE5-6AA13019F379}" type="pres">
      <dgm:prSet presAssocID="{ECB0C1DD-BEDB-9649-B11A-1C2999134A00}" presName="rootConnector" presStyleLbl="node2" presStyleIdx="2" presStyleCnt="4"/>
      <dgm:spPr/>
    </dgm:pt>
    <dgm:pt modelId="{07CFF570-C5F3-5E46-B857-080BF0B7185C}" type="pres">
      <dgm:prSet presAssocID="{ECB0C1DD-BEDB-9649-B11A-1C2999134A00}" presName="hierChild4" presStyleCnt="0"/>
      <dgm:spPr/>
    </dgm:pt>
    <dgm:pt modelId="{ACB64A2E-BB40-EE4B-AA3D-D35EA3C73442}" type="pres">
      <dgm:prSet presAssocID="{ECB0C1DD-BEDB-9649-B11A-1C2999134A00}" presName="hierChild5" presStyleCnt="0"/>
      <dgm:spPr/>
    </dgm:pt>
    <dgm:pt modelId="{2F63107F-53DD-1140-A428-3BA780DAB608}" type="pres">
      <dgm:prSet presAssocID="{8AFD7A3C-CFFD-354D-A360-A74480FD1522}" presName="Name64" presStyleLbl="parChTrans1D2" presStyleIdx="3" presStyleCnt="4"/>
      <dgm:spPr/>
    </dgm:pt>
    <dgm:pt modelId="{D0B90151-8FF8-454D-A1DC-CADA8BF0B05A}" type="pres">
      <dgm:prSet presAssocID="{4FA5DF04-CE90-0D45-993C-71ABEA09CBAB}" presName="hierRoot2" presStyleCnt="0">
        <dgm:presLayoutVars>
          <dgm:hierBranch val="init"/>
        </dgm:presLayoutVars>
      </dgm:prSet>
      <dgm:spPr/>
    </dgm:pt>
    <dgm:pt modelId="{217C1913-9E9B-6E4A-85C5-73BC5FD903F1}" type="pres">
      <dgm:prSet presAssocID="{4FA5DF04-CE90-0D45-993C-71ABEA09CBAB}" presName="rootComposite" presStyleCnt="0"/>
      <dgm:spPr/>
    </dgm:pt>
    <dgm:pt modelId="{E495974A-5734-AE46-90D1-C7A387C34963}" type="pres">
      <dgm:prSet presAssocID="{4FA5DF04-CE90-0D45-993C-71ABEA09CBAB}" presName="rootText" presStyleLbl="node2" presStyleIdx="3" presStyleCnt="4">
        <dgm:presLayoutVars>
          <dgm:chPref val="3"/>
        </dgm:presLayoutVars>
      </dgm:prSet>
      <dgm:spPr/>
    </dgm:pt>
    <dgm:pt modelId="{EFB90856-73DC-E544-AFCD-80F7CCBFAFA3}" type="pres">
      <dgm:prSet presAssocID="{4FA5DF04-CE90-0D45-993C-71ABEA09CBAB}" presName="rootConnector" presStyleLbl="node2" presStyleIdx="3" presStyleCnt="4"/>
      <dgm:spPr/>
    </dgm:pt>
    <dgm:pt modelId="{CF676CD2-557B-C84F-83E0-C2302989A2EB}" type="pres">
      <dgm:prSet presAssocID="{4FA5DF04-CE90-0D45-993C-71ABEA09CBAB}" presName="hierChild4" presStyleCnt="0"/>
      <dgm:spPr/>
    </dgm:pt>
    <dgm:pt modelId="{2AB9FD8C-5861-E647-801C-FDAF23342440}" type="pres">
      <dgm:prSet presAssocID="{91A117F8-9825-694E-94D3-8A0F5E8BF3B6}" presName="Name64" presStyleLbl="parChTrans1D3" presStyleIdx="6" presStyleCnt="10"/>
      <dgm:spPr/>
    </dgm:pt>
    <dgm:pt modelId="{0F66809E-C7DA-4848-B2F7-AFF71DDF6105}" type="pres">
      <dgm:prSet presAssocID="{FB8E481A-9BC2-7546-A4DF-070A5B7A7215}" presName="hierRoot2" presStyleCnt="0">
        <dgm:presLayoutVars>
          <dgm:hierBranch val="init"/>
        </dgm:presLayoutVars>
      </dgm:prSet>
      <dgm:spPr/>
    </dgm:pt>
    <dgm:pt modelId="{A17B8C46-3581-104D-97B9-5A2C48D85533}" type="pres">
      <dgm:prSet presAssocID="{FB8E481A-9BC2-7546-A4DF-070A5B7A7215}" presName="rootComposite" presStyleCnt="0"/>
      <dgm:spPr/>
    </dgm:pt>
    <dgm:pt modelId="{9AF25DEC-4DC9-F640-9397-68C631DF6DD5}" type="pres">
      <dgm:prSet presAssocID="{FB8E481A-9BC2-7546-A4DF-070A5B7A7215}" presName="rootText" presStyleLbl="node3" presStyleIdx="6" presStyleCnt="10">
        <dgm:presLayoutVars>
          <dgm:chPref val="3"/>
        </dgm:presLayoutVars>
      </dgm:prSet>
      <dgm:spPr/>
    </dgm:pt>
    <dgm:pt modelId="{FEF10C1F-4A3E-BC41-B429-9AD24F73F84C}" type="pres">
      <dgm:prSet presAssocID="{FB8E481A-9BC2-7546-A4DF-070A5B7A7215}" presName="rootConnector" presStyleLbl="node3" presStyleIdx="6" presStyleCnt="10"/>
      <dgm:spPr/>
    </dgm:pt>
    <dgm:pt modelId="{79B3E0B4-80EF-9940-98E2-877F09D3CAEA}" type="pres">
      <dgm:prSet presAssocID="{FB8E481A-9BC2-7546-A4DF-070A5B7A7215}" presName="hierChild4" presStyleCnt="0"/>
      <dgm:spPr/>
    </dgm:pt>
    <dgm:pt modelId="{C932C347-EAD2-7245-8F60-6324F6F4ABC2}" type="pres">
      <dgm:prSet presAssocID="{FB8E481A-9BC2-7546-A4DF-070A5B7A7215}" presName="hierChild5" presStyleCnt="0"/>
      <dgm:spPr/>
    </dgm:pt>
    <dgm:pt modelId="{9A0D41F3-FADA-4B44-B52B-249E3BFD8EFD}" type="pres">
      <dgm:prSet presAssocID="{4954CA53-BD4C-724C-9C10-E9BFE2F40457}" presName="Name64" presStyleLbl="parChTrans1D3" presStyleIdx="7" presStyleCnt="10"/>
      <dgm:spPr/>
    </dgm:pt>
    <dgm:pt modelId="{6D0F4CB8-06FB-7E4B-B778-57F233001010}" type="pres">
      <dgm:prSet presAssocID="{288FF340-B44C-8048-B6A2-95BF0AB4EAF2}" presName="hierRoot2" presStyleCnt="0">
        <dgm:presLayoutVars>
          <dgm:hierBranch val="init"/>
        </dgm:presLayoutVars>
      </dgm:prSet>
      <dgm:spPr/>
    </dgm:pt>
    <dgm:pt modelId="{6B67D7CB-70BA-E54B-8503-4107D5E174EE}" type="pres">
      <dgm:prSet presAssocID="{288FF340-B44C-8048-B6A2-95BF0AB4EAF2}" presName="rootComposite" presStyleCnt="0"/>
      <dgm:spPr/>
    </dgm:pt>
    <dgm:pt modelId="{5FB6DB05-9DD3-8C46-9285-C0D21F9FD449}" type="pres">
      <dgm:prSet presAssocID="{288FF340-B44C-8048-B6A2-95BF0AB4EAF2}" presName="rootText" presStyleLbl="node3" presStyleIdx="7" presStyleCnt="10">
        <dgm:presLayoutVars>
          <dgm:chPref val="3"/>
        </dgm:presLayoutVars>
      </dgm:prSet>
      <dgm:spPr/>
    </dgm:pt>
    <dgm:pt modelId="{98B381CA-D109-EE47-8D89-E8B1EF67A836}" type="pres">
      <dgm:prSet presAssocID="{288FF340-B44C-8048-B6A2-95BF0AB4EAF2}" presName="rootConnector" presStyleLbl="node3" presStyleIdx="7" presStyleCnt="10"/>
      <dgm:spPr/>
    </dgm:pt>
    <dgm:pt modelId="{72A6B135-E322-0F4F-ADD6-6274BC333599}" type="pres">
      <dgm:prSet presAssocID="{288FF340-B44C-8048-B6A2-95BF0AB4EAF2}" presName="hierChild4" presStyleCnt="0"/>
      <dgm:spPr/>
    </dgm:pt>
    <dgm:pt modelId="{413C7188-57AF-EA44-A5A8-65AA2CE70B71}" type="pres">
      <dgm:prSet presAssocID="{288FF340-B44C-8048-B6A2-95BF0AB4EAF2}" presName="hierChild5" presStyleCnt="0"/>
      <dgm:spPr/>
    </dgm:pt>
    <dgm:pt modelId="{2F13CD67-4341-2044-99BB-241BCC1FFB32}" type="pres">
      <dgm:prSet presAssocID="{C1A39DE7-A908-8947-A1CD-CE0CC90F4852}" presName="Name64" presStyleLbl="parChTrans1D3" presStyleIdx="8" presStyleCnt="10"/>
      <dgm:spPr/>
    </dgm:pt>
    <dgm:pt modelId="{2EBA2F44-6DD8-0A42-A801-74B19D3FC3C7}" type="pres">
      <dgm:prSet presAssocID="{C7E3EE1A-BD72-F34C-92D7-908C7283B728}" presName="hierRoot2" presStyleCnt="0">
        <dgm:presLayoutVars>
          <dgm:hierBranch val="init"/>
        </dgm:presLayoutVars>
      </dgm:prSet>
      <dgm:spPr/>
    </dgm:pt>
    <dgm:pt modelId="{7633AE28-5FFF-0F47-B0AF-648834D13C2A}" type="pres">
      <dgm:prSet presAssocID="{C7E3EE1A-BD72-F34C-92D7-908C7283B728}" presName="rootComposite" presStyleCnt="0"/>
      <dgm:spPr/>
    </dgm:pt>
    <dgm:pt modelId="{4C64B19B-6402-304D-AB02-2FDA682AE3B6}" type="pres">
      <dgm:prSet presAssocID="{C7E3EE1A-BD72-F34C-92D7-908C7283B728}" presName="rootText" presStyleLbl="node3" presStyleIdx="8" presStyleCnt="10">
        <dgm:presLayoutVars>
          <dgm:chPref val="3"/>
        </dgm:presLayoutVars>
      </dgm:prSet>
      <dgm:spPr/>
    </dgm:pt>
    <dgm:pt modelId="{B857D186-5ABD-4547-B94A-A675F4A60960}" type="pres">
      <dgm:prSet presAssocID="{C7E3EE1A-BD72-F34C-92D7-908C7283B728}" presName="rootConnector" presStyleLbl="node3" presStyleIdx="8" presStyleCnt="10"/>
      <dgm:spPr/>
    </dgm:pt>
    <dgm:pt modelId="{2F3BEE9C-C207-BF40-B108-521B00BBF280}" type="pres">
      <dgm:prSet presAssocID="{C7E3EE1A-BD72-F34C-92D7-908C7283B728}" presName="hierChild4" presStyleCnt="0"/>
      <dgm:spPr/>
    </dgm:pt>
    <dgm:pt modelId="{6DE3CCE1-3633-3642-BC43-AB3E3E0F717F}" type="pres">
      <dgm:prSet presAssocID="{C7E3EE1A-BD72-F34C-92D7-908C7283B728}" presName="hierChild5" presStyleCnt="0"/>
      <dgm:spPr/>
    </dgm:pt>
    <dgm:pt modelId="{F4AB1A14-E2B2-E94E-A853-390F50B51A61}" type="pres">
      <dgm:prSet presAssocID="{7EB88E9E-23E6-644D-A659-028C0497D183}" presName="Name64" presStyleLbl="parChTrans1D3" presStyleIdx="9" presStyleCnt="10"/>
      <dgm:spPr/>
    </dgm:pt>
    <dgm:pt modelId="{D7ACA4C7-CA6D-B94B-9674-81C8EB122D10}" type="pres">
      <dgm:prSet presAssocID="{D4B72871-9648-3142-AF4D-FBBD40818697}" presName="hierRoot2" presStyleCnt="0">
        <dgm:presLayoutVars>
          <dgm:hierBranch val="init"/>
        </dgm:presLayoutVars>
      </dgm:prSet>
      <dgm:spPr/>
    </dgm:pt>
    <dgm:pt modelId="{4E6DF10F-165D-984F-A32D-65CAC731EA79}" type="pres">
      <dgm:prSet presAssocID="{D4B72871-9648-3142-AF4D-FBBD40818697}" presName="rootComposite" presStyleCnt="0"/>
      <dgm:spPr/>
    </dgm:pt>
    <dgm:pt modelId="{7F55ABE6-BAFD-4F41-8854-82262297BE33}" type="pres">
      <dgm:prSet presAssocID="{D4B72871-9648-3142-AF4D-FBBD40818697}" presName="rootText" presStyleLbl="node3" presStyleIdx="9" presStyleCnt="10">
        <dgm:presLayoutVars>
          <dgm:chPref val="3"/>
        </dgm:presLayoutVars>
      </dgm:prSet>
      <dgm:spPr/>
    </dgm:pt>
    <dgm:pt modelId="{F456C63E-0938-D74F-8B09-B997409D86AB}" type="pres">
      <dgm:prSet presAssocID="{D4B72871-9648-3142-AF4D-FBBD40818697}" presName="rootConnector" presStyleLbl="node3" presStyleIdx="9" presStyleCnt="10"/>
      <dgm:spPr/>
    </dgm:pt>
    <dgm:pt modelId="{D939AA7B-D8FD-9D4B-B6A3-B19532509C53}" type="pres">
      <dgm:prSet presAssocID="{D4B72871-9648-3142-AF4D-FBBD40818697}" presName="hierChild4" presStyleCnt="0"/>
      <dgm:spPr/>
    </dgm:pt>
    <dgm:pt modelId="{97B05180-027E-F84D-B7E9-2EFD57A7967C}" type="pres">
      <dgm:prSet presAssocID="{D4B72871-9648-3142-AF4D-FBBD40818697}" presName="hierChild5" presStyleCnt="0"/>
      <dgm:spPr/>
    </dgm:pt>
    <dgm:pt modelId="{E84CF23D-8512-4E46-941A-EC2DA8063248}" type="pres">
      <dgm:prSet presAssocID="{4FA5DF04-CE90-0D45-993C-71ABEA09CBAB}" presName="hierChild5" presStyleCnt="0"/>
      <dgm:spPr/>
    </dgm:pt>
    <dgm:pt modelId="{CCFE232F-ECB5-F94D-8390-857FE8EC5674}" type="pres">
      <dgm:prSet presAssocID="{4A319539-0261-F445-AF6A-D3C8E26CB3AC}" presName="hierChild3" presStyleCnt="0"/>
      <dgm:spPr/>
    </dgm:pt>
  </dgm:ptLst>
  <dgm:cxnLst>
    <dgm:cxn modelId="{B529BA3C-CC76-274B-8E81-FBEAF036D6C5}" type="presOf" srcId="{DD9E7837-3B45-9B43-BA0F-308ED2DD3B29}" destId="{2D71D7FA-5763-FB44-B5AA-D5A7BD8245DF}" srcOrd="1" destOrd="0" presId="urn:microsoft.com/office/officeart/2009/3/layout/HorizontalOrganizationChart"/>
    <dgm:cxn modelId="{15514982-FE31-EB48-977C-63E7DF646767}" type="presOf" srcId="{5D00E2E2-BF06-6A41-85E6-D1BFA1C53E74}" destId="{AF581BAD-01E3-E043-882F-C0C5CA2C9877}" srcOrd="0" destOrd="0" presId="urn:microsoft.com/office/officeart/2009/3/layout/HorizontalOrganizationChart"/>
    <dgm:cxn modelId="{64400F4A-1B18-D548-98E3-6011A657D713}" type="presOf" srcId="{10EAD9DD-2FC1-2146-96DF-27CD6D80FE7A}" destId="{4EDDB12E-534C-0B48-969E-721357F381C3}" srcOrd="0" destOrd="0" presId="urn:microsoft.com/office/officeart/2009/3/layout/HorizontalOrganizationChart"/>
    <dgm:cxn modelId="{0674CCE5-EAEE-4C4C-8EB1-79AE3CCCCB0D}" srcId="{5AA18E76-1DEF-9344-91C3-7A900FE7200B}" destId="{41037395-713C-6442-957F-BC47511C50C4}" srcOrd="1" destOrd="0" parTransId="{EBF8A8F4-9D42-7A49-BD74-A1D0FB4D2D46}" sibTransId="{4E1B3F44-78BF-2749-9CA5-3CF209928AEB}"/>
    <dgm:cxn modelId="{F5515D00-822E-1D4D-88D4-B0B6D4EB2175}" type="presOf" srcId="{7D934B3A-6C73-754E-8985-B7238E56A1A6}" destId="{56AF796E-45B3-2A46-942D-2A2FB681C9B8}" srcOrd="0" destOrd="0" presId="urn:microsoft.com/office/officeart/2009/3/layout/HorizontalOrganizationChart"/>
    <dgm:cxn modelId="{1BBB01D8-2A61-5B4E-B451-66DDCDDDD172}" type="presOf" srcId="{C7E3EE1A-BD72-F34C-92D7-908C7283B728}" destId="{B857D186-5ABD-4547-B94A-A675F4A60960}" srcOrd="1" destOrd="0" presId="urn:microsoft.com/office/officeart/2009/3/layout/HorizontalOrganizationChart"/>
    <dgm:cxn modelId="{BEA9C335-0836-7C4C-A9AA-25DD39CD7083}" type="presOf" srcId="{4954CA53-BD4C-724C-9C10-E9BFE2F40457}" destId="{9A0D41F3-FADA-4B44-B52B-249E3BFD8EFD}" srcOrd="0" destOrd="0" presId="urn:microsoft.com/office/officeart/2009/3/layout/HorizontalOrganizationChart"/>
    <dgm:cxn modelId="{DECCB254-3114-C44A-931A-DC0E638A4F9F}" srcId="{5AA18E76-1DEF-9344-91C3-7A900FE7200B}" destId="{7ABFE45D-79A2-4349-995A-EE51441BD032}" srcOrd="5" destOrd="0" parTransId="{4BED3B78-FDD8-6144-BDC1-6007F3D82FA5}" sibTransId="{3E5AD898-F083-7A49-920B-5B775EAEF09F}"/>
    <dgm:cxn modelId="{C52EF28A-3431-2248-9848-2C591C77AF4E}" type="presOf" srcId="{B65A5CCC-A28E-1343-8CC6-062B036ECC95}" destId="{2E53D6C8-25CA-D841-B53D-F5894BDA2D7F}" srcOrd="1" destOrd="0" presId="urn:microsoft.com/office/officeart/2009/3/layout/HorizontalOrganizationChart"/>
    <dgm:cxn modelId="{2DAD895A-71E0-EB42-B207-5AE4D6213A48}" type="presOf" srcId="{4A319539-0261-F445-AF6A-D3C8E26CB3AC}" destId="{59F81FB5-D036-6941-B591-3E0C6BF3134F}" srcOrd="1" destOrd="0" presId="urn:microsoft.com/office/officeart/2009/3/layout/HorizontalOrganizationChart"/>
    <dgm:cxn modelId="{39EEAB0A-ADA8-AE40-8F4D-04B626B713B6}" type="presOf" srcId="{FB8E481A-9BC2-7546-A4DF-070A5B7A7215}" destId="{FEF10C1F-4A3E-BC41-B429-9AD24F73F84C}" srcOrd="1" destOrd="0" presId="urn:microsoft.com/office/officeart/2009/3/layout/HorizontalOrganizationChart"/>
    <dgm:cxn modelId="{9A178AF4-7E7C-0A4F-A4E9-2996E01A4B6A}" srcId="{4A319539-0261-F445-AF6A-D3C8E26CB3AC}" destId="{5AA18E76-1DEF-9344-91C3-7A900FE7200B}" srcOrd="0" destOrd="0" parTransId="{F76ECA59-556D-1349-A3B1-F17D08E05336}" sibTransId="{6BA8E69C-AD91-7544-BCD1-82019C224C65}"/>
    <dgm:cxn modelId="{01A8D545-6E37-8C4C-BE12-11AC94E3D17D}" srcId="{4FA5DF04-CE90-0D45-993C-71ABEA09CBAB}" destId="{D4B72871-9648-3142-AF4D-FBBD40818697}" srcOrd="3" destOrd="0" parTransId="{7EB88E9E-23E6-644D-A659-028C0497D183}" sibTransId="{1E3A50BF-63A2-9740-914C-9876219A0D11}"/>
    <dgm:cxn modelId="{AF6B6516-B3F2-0749-AFE0-24487730F421}" type="presOf" srcId="{FB8E481A-9BC2-7546-A4DF-070A5B7A7215}" destId="{9AF25DEC-4DC9-F640-9397-68C631DF6DD5}" srcOrd="0" destOrd="0" presId="urn:microsoft.com/office/officeart/2009/3/layout/HorizontalOrganizationChart"/>
    <dgm:cxn modelId="{3A7E7EF3-707D-7E4F-BAAA-D50E487EB415}" srcId="{4FA5DF04-CE90-0D45-993C-71ABEA09CBAB}" destId="{288FF340-B44C-8048-B6A2-95BF0AB4EAF2}" srcOrd="1" destOrd="0" parTransId="{4954CA53-BD4C-724C-9C10-E9BFE2F40457}" sibTransId="{6399142A-96C9-5942-8CBB-4B31A5DD43CD}"/>
    <dgm:cxn modelId="{421942F0-855E-3643-8C85-B81AF927DE2F}" type="presOf" srcId="{91A117F8-9825-694E-94D3-8A0F5E8BF3B6}" destId="{2AB9FD8C-5861-E647-801C-FDAF23342440}" srcOrd="0" destOrd="0" presId="urn:microsoft.com/office/officeart/2009/3/layout/HorizontalOrganizationChart"/>
    <dgm:cxn modelId="{3930ACCE-3BEF-5B45-80F3-95872E591D06}" type="presOf" srcId="{C7E3EE1A-BD72-F34C-92D7-908C7283B728}" destId="{4C64B19B-6402-304D-AB02-2FDA682AE3B6}" srcOrd="0" destOrd="0" presId="urn:microsoft.com/office/officeart/2009/3/layout/HorizontalOrganizationChart"/>
    <dgm:cxn modelId="{F9885C66-7164-414E-9A79-5F66CCE10614}" type="presOf" srcId="{288FF340-B44C-8048-B6A2-95BF0AB4EAF2}" destId="{98B381CA-D109-EE47-8D89-E8B1EF67A836}" srcOrd="1" destOrd="0" presId="urn:microsoft.com/office/officeart/2009/3/layout/HorizontalOrganizationChart"/>
    <dgm:cxn modelId="{0A938439-83B0-A449-9BD8-9376643537DD}" type="presOf" srcId="{41037395-713C-6442-957F-BC47511C50C4}" destId="{A9E97ECF-12E7-9249-A22C-7231C0F8596A}" srcOrd="1" destOrd="0" presId="urn:microsoft.com/office/officeart/2009/3/layout/HorizontalOrganizationChart"/>
    <dgm:cxn modelId="{8EE330BC-CA43-1347-9CFB-B63DF49B61F0}" type="presOf" srcId="{D4B72871-9648-3142-AF4D-FBBD40818697}" destId="{7F55ABE6-BAFD-4F41-8854-82262297BE33}" srcOrd="0" destOrd="0" presId="urn:microsoft.com/office/officeart/2009/3/layout/HorizontalOrganizationChart"/>
    <dgm:cxn modelId="{09DEFC46-64BF-9C40-A9E1-351F326C2B82}" srcId="{5AA18E76-1DEF-9344-91C3-7A900FE7200B}" destId="{D2266D69-901C-6346-90EA-10234A625EDD}" srcOrd="0" destOrd="0" parTransId="{10EAD9DD-2FC1-2146-96DF-27CD6D80FE7A}" sibTransId="{CCC087C8-2CF0-9A46-898C-3E66D4E2ED61}"/>
    <dgm:cxn modelId="{D1C99C13-BC06-C440-9465-DF1B0AAB5353}" srcId="{4A319539-0261-F445-AF6A-D3C8E26CB3AC}" destId="{DD9E7837-3B45-9B43-BA0F-308ED2DD3B29}" srcOrd="1" destOrd="0" parTransId="{7D934B3A-6C73-754E-8985-B7238E56A1A6}" sibTransId="{C2986E2A-7E25-6341-BA3A-96F7D7995CA1}"/>
    <dgm:cxn modelId="{2CE34CBE-848B-1A43-8DB1-20317785DC12}" srcId="{4A319539-0261-F445-AF6A-D3C8E26CB3AC}" destId="{4FA5DF04-CE90-0D45-993C-71ABEA09CBAB}" srcOrd="3" destOrd="0" parTransId="{8AFD7A3C-CFFD-354D-A360-A74480FD1522}" sibTransId="{3A528724-34CE-1D41-8D67-32431E4165CF}"/>
    <dgm:cxn modelId="{43279869-E67F-584B-A1FB-329E8CFD1FCE}" type="presOf" srcId="{47758706-1818-3F40-A509-69B943FD4163}" destId="{F3F44AB4-6DE5-394B-BCD2-CDDD0C5C6C63}" srcOrd="1" destOrd="0" presId="urn:microsoft.com/office/officeart/2009/3/layout/HorizontalOrganizationChart"/>
    <dgm:cxn modelId="{195B8190-8AA9-FF47-B364-50D96D131998}" type="presOf" srcId="{47758706-1818-3F40-A509-69B943FD4163}" destId="{746F1175-47A8-464E-9D46-3609A95584D4}" srcOrd="0" destOrd="0" presId="urn:microsoft.com/office/officeart/2009/3/layout/HorizontalOrganizationChart"/>
    <dgm:cxn modelId="{746C8D71-3600-DD4D-83AC-63003F16F027}" type="presOf" srcId="{D4B72871-9648-3142-AF4D-FBBD40818697}" destId="{F456C63E-0938-D74F-8B09-B997409D86AB}" srcOrd="1" destOrd="0" presId="urn:microsoft.com/office/officeart/2009/3/layout/HorizontalOrganizationChart"/>
    <dgm:cxn modelId="{F8CF83C8-CE02-584C-B352-C0BD7D230159}" type="presOf" srcId="{20E9F4C3-3D04-8441-812F-48F042670FCB}" destId="{2D7AF588-5BFE-D643-871C-B8291EEB6BD1}" srcOrd="0" destOrd="0" presId="urn:microsoft.com/office/officeart/2009/3/layout/HorizontalOrganizationChart"/>
    <dgm:cxn modelId="{C626DBFB-3F7F-0F49-92AD-17CEC5A308DA}" type="presOf" srcId="{ECB0C1DD-BEDB-9649-B11A-1C2999134A00}" destId="{C370E56E-245A-2A4D-B1BE-7C8ED45DBD59}" srcOrd="0" destOrd="0" presId="urn:microsoft.com/office/officeart/2009/3/layout/HorizontalOrganizationChart"/>
    <dgm:cxn modelId="{E1CFC33C-0990-8A47-AFE1-7DAFBC321C40}" srcId="{4FA5DF04-CE90-0D45-993C-71ABEA09CBAB}" destId="{FB8E481A-9BC2-7546-A4DF-070A5B7A7215}" srcOrd="0" destOrd="0" parTransId="{91A117F8-9825-694E-94D3-8A0F5E8BF3B6}" sibTransId="{07AE669A-D702-B14F-929A-D815C32BE64F}"/>
    <dgm:cxn modelId="{79938030-E790-9C46-8AB1-3E2BDEC4785C}" type="presOf" srcId="{EBF8A8F4-9D42-7A49-BD74-A1D0FB4D2D46}" destId="{CD442D68-2BE1-764F-B02C-EA0118D7742D}" srcOrd="0" destOrd="0" presId="urn:microsoft.com/office/officeart/2009/3/layout/HorizontalOrganizationChart"/>
    <dgm:cxn modelId="{9959602F-8193-B34C-B042-828C71C5D763}" type="presOf" srcId="{8AFD7A3C-CFFD-354D-A360-A74480FD1522}" destId="{2F63107F-53DD-1140-A428-3BA780DAB608}" srcOrd="0" destOrd="0" presId="urn:microsoft.com/office/officeart/2009/3/layout/HorizontalOrganizationChart"/>
    <dgm:cxn modelId="{35F1ECEB-1FAE-8E4E-8885-D9DB3EA1309B}" srcId="{5AA18E76-1DEF-9344-91C3-7A900FE7200B}" destId="{FF4A17B6-D1A9-9E42-8F90-27BD2E116847}" srcOrd="3" destOrd="0" parTransId="{BEB23DDA-276B-BF49-803C-4E2C6406937E}" sibTransId="{F554D6DB-C270-9742-B04E-07D117AA42C0}"/>
    <dgm:cxn modelId="{06A0251C-48AB-234E-8E92-9579E076AE9E}" type="presOf" srcId="{D2266D69-901C-6346-90EA-10234A625EDD}" destId="{65A1B327-92B9-F44A-9013-CE0EFD089042}" srcOrd="1" destOrd="0" presId="urn:microsoft.com/office/officeart/2009/3/layout/HorizontalOrganizationChart"/>
    <dgm:cxn modelId="{F109B7D1-C42E-EE43-BF2F-8F85735D3468}" type="presOf" srcId="{5AA18E76-1DEF-9344-91C3-7A900FE7200B}" destId="{D745408B-8B10-784C-9633-9C270391E9D2}" srcOrd="0" destOrd="0" presId="urn:microsoft.com/office/officeart/2009/3/layout/HorizontalOrganizationChart"/>
    <dgm:cxn modelId="{240CA11A-3086-C040-A80A-807ECEF575C8}" type="presOf" srcId="{5AA18E76-1DEF-9344-91C3-7A900FE7200B}" destId="{D12AFDAC-9D74-0642-A843-3A7D3ECD3222}" srcOrd="1" destOrd="0" presId="urn:microsoft.com/office/officeart/2009/3/layout/HorizontalOrganizationChart"/>
    <dgm:cxn modelId="{0C83DC29-81A6-7449-A9EB-10C17AB51373}" type="presOf" srcId="{7EB88E9E-23E6-644D-A659-028C0497D183}" destId="{F4AB1A14-E2B2-E94E-A853-390F50B51A61}" srcOrd="0" destOrd="0" presId="urn:microsoft.com/office/officeart/2009/3/layout/HorizontalOrganizationChart"/>
    <dgm:cxn modelId="{E53272DC-E6AD-2947-AC4C-8EE4D813410A}" type="presOf" srcId="{41037395-713C-6442-957F-BC47511C50C4}" destId="{6FD26442-6BD5-5D4C-AE7F-5A458022364B}" srcOrd="0" destOrd="0" presId="urn:microsoft.com/office/officeart/2009/3/layout/HorizontalOrganizationChart"/>
    <dgm:cxn modelId="{F81E11E5-331F-0849-8682-B8EDAAECC1F4}" type="presOf" srcId="{7ABFE45D-79A2-4349-995A-EE51441BD032}" destId="{E548B125-1F70-B349-8C1D-3F27240AA13D}" srcOrd="1" destOrd="0" presId="urn:microsoft.com/office/officeart/2009/3/layout/HorizontalOrganizationChart"/>
    <dgm:cxn modelId="{CEA1FC3A-A5AB-9344-AA94-D706EB2F83E3}" type="presOf" srcId="{FF4A17B6-D1A9-9E42-8F90-27BD2E116847}" destId="{00A8F801-9756-CD4C-BEFC-6FFB0C1B11BB}" srcOrd="0" destOrd="0" presId="urn:microsoft.com/office/officeart/2009/3/layout/HorizontalOrganizationChart"/>
    <dgm:cxn modelId="{C874A570-D926-8A4C-A12C-E3EAAAF06483}" type="presOf" srcId="{D9817FEC-30C1-064C-9270-9695B4C05BF5}" destId="{E4F8DC12-93D4-3746-B88C-63F798932A47}" srcOrd="0" destOrd="0" presId="urn:microsoft.com/office/officeart/2009/3/layout/HorizontalOrganizationChart"/>
    <dgm:cxn modelId="{96DF7B66-B78B-E447-A26F-DEC77A41FB20}" type="presOf" srcId="{4A319539-0261-F445-AF6A-D3C8E26CB3AC}" destId="{58574FD8-F3E6-2848-9714-F615C269D19C}" srcOrd="0" destOrd="0" presId="urn:microsoft.com/office/officeart/2009/3/layout/HorizontalOrganizationChart"/>
    <dgm:cxn modelId="{9E3E98D7-DAFA-4746-835D-64EAF966A6BC}" type="presOf" srcId="{ECB0C1DD-BEDB-9649-B11A-1C2999134A00}" destId="{9FA0C679-3755-2E41-9DE5-6AA13019F379}" srcOrd="1" destOrd="0" presId="urn:microsoft.com/office/officeart/2009/3/layout/HorizontalOrganizationChart"/>
    <dgm:cxn modelId="{B3B77073-B625-FB40-8853-C859400210DF}" type="presOf" srcId="{4FA5DF04-CE90-0D45-993C-71ABEA09CBAB}" destId="{EFB90856-73DC-E544-AFCD-80F7CCBFAFA3}" srcOrd="1" destOrd="0" presId="urn:microsoft.com/office/officeart/2009/3/layout/HorizontalOrganizationChart"/>
    <dgm:cxn modelId="{E0074091-AE2A-2F41-89AA-2FEC86B7ECA5}" type="presOf" srcId="{288FF340-B44C-8048-B6A2-95BF0AB4EAF2}" destId="{5FB6DB05-9DD3-8C46-9285-C0D21F9FD449}" srcOrd="0" destOrd="0" presId="urn:microsoft.com/office/officeart/2009/3/layout/HorizontalOrganizationChart"/>
    <dgm:cxn modelId="{06334D8A-4AF7-B142-AC27-FC2B3CE60618}" type="presOf" srcId="{D2266D69-901C-6346-90EA-10234A625EDD}" destId="{02BB11D2-5538-304C-9E42-83788F5A90B5}" srcOrd="0" destOrd="0" presId="urn:microsoft.com/office/officeart/2009/3/layout/HorizontalOrganizationChart"/>
    <dgm:cxn modelId="{E0E29BB4-2300-1142-92B2-6D725A94CA64}" srcId="{4FA5DF04-CE90-0D45-993C-71ABEA09CBAB}" destId="{C7E3EE1A-BD72-F34C-92D7-908C7283B728}" srcOrd="2" destOrd="0" parTransId="{C1A39DE7-A908-8947-A1CD-CE0CC90F4852}" sibTransId="{06F4C388-0B7F-1349-90BC-68D44C0B0FEB}"/>
    <dgm:cxn modelId="{3109BEF3-309A-1749-AC53-B19B41F5865C}" type="presOf" srcId="{B65A5CCC-A28E-1343-8CC6-062B036ECC95}" destId="{66E70F2A-A3C1-9440-BE6F-6D773044C5E4}" srcOrd="0" destOrd="0" presId="urn:microsoft.com/office/officeart/2009/3/layout/HorizontalOrganizationChart"/>
    <dgm:cxn modelId="{DF2AD4B5-2FC0-6544-BF78-94298432BFB4}" type="presOf" srcId="{F76ECA59-556D-1349-A3B1-F17D08E05336}" destId="{21DF489E-0D66-C240-A075-DFC7A0DECBE1}" srcOrd="0" destOrd="0" presId="urn:microsoft.com/office/officeart/2009/3/layout/HorizontalOrganizationChart"/>
    <dgm:cxn modelId="{065702D5-952B-534F-91F4-B2E22FA7B43E}" srcId="{5D00E2E2-BF06-6A41-85E6-D1BFA1C53E74}" destId="{4A319539-0261-F445-AF6A-D3C8E26CB3AC}" srcOrd="0" destOrd="0" parTransId="{B45BA465-BC1D-F448-85FD-75D55DF77C84}" sibTransId="{6DF84742-BB70-ED4B-8354-B90A303B162B}"/>
    <dgm:cxn modelId="{004D6EB0-8DA7-254C-8B94-212EFA62B2FA}" type="presOf" srcId="{FF4A17B6-D1A9-9E42-8F90-27BD2E116847}" destId="{37E7303E-8538-A74B-B9E4-C08B82228EA9}" srcOrd="1" destOrd="0" presId="urn:microsoft.com/office/officeart/2009/3/layout/HorizontalOrganizationChart"/>
    <dgm:cxn modelId="{BBBDAB07-C9A6-4B42-9E27-DF3A4380C04A}" type="presOf" srcId="{8D159EDD-DFB0-154B-88CB-E2C5851CAAA8}" destId="{216C59F3-1983-5A49-B59F-AC9C80403E3B}" srcOrd="0" destOrd="0" presId="urn:microsoft.com/office/officeart/2009/3/layout/HorizontalOrganizationChart"/>
    <dgm:cxn modelId="{E8CDDE3A-A3BA-6E4B-90BD-AC35F61CABA8}" srcId="{5AA18E76-1DEF-9344-91C3-7A900FE7200B}" destId="{47758706-1818-3F40-A509-69B943FD4163}" srcOrd="2" destOrd="0" parTransId="{20E9F4C3-3D04-8441-812F-48F042670FCB}" sibTransId="{8D249342-F963-C94B-AEB3-F08C2B23F2EE}"/>
    <dgm:cxn modelId="{1D9554EF-A39A-CB42-9D60-EC5D8742A175}" type="presOf" srcId="{BEB23DDA-276B-BF49-803C-4E2C6406937E}" destId="{DE3AFA1F-F4AD-3242-9D30-26007B2E4B4D}" srcOrd="0" destOrd="0" presId="urn:microsoft.com/office/officeart/2009/3/layout/HorizontalOrganizationChart"/>
    <dgm:cxn modelId="{6DE94545-7374-CA46-85E3-169C9EEB2555}" type="presOf" srcId="{DD9E7837-3B45-9B43-BA0F-308ED2DD3B29}" destId="{16CF1440-7D24-B547-AD37-69E9D49ED942}" srcOrd="0" destOrd="0" presId="urn:microsoft.com/office/officeart/2009/3/layout/HorizontalOrganizationChart"/>
    <dgm:cxn modelId="{EBB2F5A4-7B15-4E45-A712-4124A078AD62}" type="presOf" srcId="{7ABFE45D-79A2-4349-995A-EE51441BD032}" destId="{CB74143B-DBBE-1644-B3F9-4131C0675947}" srcOrd="0" destOrd="0" presId="urn:microsoft.com/office/officeart/2009/3/layout/HorizontalOrganizationChart"/>
    <dgm:cxn modelId="{73B04EE7-396D-C042-A399-76AF0F55B627}" type="presOf" srcId="{4BED3B78-FDD8-6144-BDC1-6007F3D82FA5}" destId="{249B8405-C2DC-D04C-A4FB-81536D7E87F5}" srcOrd="0" destOrd="0" presId="urn:microsoft.com/office/officeart/2009/3/layout/HorizontalOrganizationChart"/>
    <dgm:cxn modelId="{1056A2C5-0136-2A42-A1C7-4D88360760FC}" type="presOf" srcId="{C1A39DE7-A908-8947-A1CD-CE0CC90F4852}" destId="{2F13CD67-4341-2044-99BB-241BCC1FFB32}" srcOrd="0" destOrd="0" presId="urn:microsoft.com/office/officeart/2009/3/layout/HorizontalOrganizationChart"/>
    <dgm:cxn modelId="{BF894FA1-DE52-E24C-9774-62D1C310B2F0}" srcId="{4A319539-0261-F445-AF6A-D3C8E26CB3AC}" destId="{ECB0C1DD-BEDB-9649-B11A-1C2999134A00}" srcOrd="2" destOrd="0" parTransId="{D9817FEC-30C1-064C-9270-9695B4C05BF5}" sibTransId="{3A2D0E97-3AFE-6243-A8BE-CEC2F88FE052}"/>
    <dgm:cxn modelId="{EBE123C6-B7DC-3847-9A74-E64E8367CA74}" type="presOf" srcId="{4FA5DF04-CE90-0D45-993C-71ABEA09CBAB}" destId="{E495974A-5734-AE46-90D1-C7A387C34963}" srcOrd="0" destOrd="0" presId="urn:microsoft.com/office/officeart/2009/3/layout/HorizontalOrganizationChart"/>
    <dgm:cxn modelId="{FA836176-DBC2-EB4B-9FC1-090EC2B211AE}" srcId="{5AA18E76-1DEF-9344-91C3-7A900FE7200B}" destId="{B65A5CCC-A28E-1343-8CC6-062B036ECC95}" srcOrd="4" destOrd="0" parTransId="{8D159EDD-DFB0-154B-88CB-E2C5851CAAA8}" sibTransId="{32D1E76D-C533-EB43-868E-2170F63C18BF}"/>
    <dgm:cxn modelId="{537B8E25-DC60-A84F-B3A0-627DD7D89A64}" type="presParOf" srcId="{AF581BAD-01E3-E043-882F-C0C5CA2C9877}" destId="{5EB6F9A9-478D-E74E-82B1-D31150085D2B}" srcOrd="0" destOrd="0" presId="urn:microsoft.com/office/officeart/2009/3/layout/HorizontalOrganizationChart"/>
    <dgm:cxn modelId="{0ABC5B10-04C5-1E4A-BA57-790F206C511A}" type="presParOf" srcId="{5EB6F9A9-478D-E74E-82B1-D31150085D2B}" destId="{912A6BFC-BEF8-9446-99A4-A072AD10B0AD}" srcOrd="0" destOrd="0" presId="urn:microsoft.com/office/officeart/2009/3/layout/HorizontalOrganizationChart"/>
    <dgm:cxn modelId="{BCA5E258-50AB-B844-AFF3-B90A3C148135}" type="presParOf" srcId="{912A6BFC-BEF8-9446-99A4-A072AD10B0AD}" destId="{58574FD8-F3E6-2848-9714-F615C269D19C}" srcOrd="0" destOrd="0" presId="urn:microsoft.com/office/officeart/2009/3/layout/HorizontalOrganizationChart"/>
    <dgm:cxn modelId="{C2AA01E6-4CE3-4A46-A87C-BD15BE7BF727}" type="presParOf" srcId="{912A6BFC-BEF8-9446-99A4-A072AD10B0AD}" destId="{59F81FB5-D036-6941-B591-3E0C6BF3134F}" srcOrd="1" destOrd="0" presId="urn:microsoft.com/office/officeart/2009/3/layout/HorizontalOrganizationChart"/>
    <dgm:cxn modelId="{28A96F25-62BA-BD48-BD9F-F1DB5260A1CE}" type="presParOf" srcId="{5EB6F9A9-478D-E74E-82B1-D31150085D2B}" destId="{3FDC514B-1035-6C49-8EB3-C3ABDE836574}" srcOrd="1" destOrd="0" presId="urn:microsoft.com/office/officeart/2009/3/layout/HorizontalOrganizationChart"/>
    <dgm:cxn modelId="{2442D8F8-5BF6-B44A-AE79-58911E7BADE6}" type="presParOf" srcId="{3FDC514B-1035-6C49-8EB3-C3ABDE836574}" destId="{21DF489E-0D66-C240-A075-DFC7A0DECBE1}" srcOrd="0" destOrd="0" presId="urn:microsoft.com/office/officeart/2009/3/layout/HorizontalOrganizationChart"/>
    <dgm:cxn modelId="{BF2DD4D4-9515-154C-BE80-A364F73BD522}" type="presParOf" srcId="{3FDC514B-1035-6C49-8EB3-C3ABDE836574}" destId="{7235B426-167C-A54B-9336-9FAC2CAC7D1A}" srcOrd="1" destOrd="0" presId="urn:microsoft.com/office/officeart/2009/3/layout/HorizontalOrganizationChart"/>
    <dgm:cxn modelId="{41966534-B3EB-4A40-BD30-B111F996FDA2}" type="presParOf" srcId="{7235B426-167C-A54B-9336-9FAC2CAC7D1A}" destId="{8827D95F-F1B4-9446-B5D2-01AB58B5B970}" srcOrd="0" destOrd="0" presId="urn:microsoft.com/office/officeart/2009/3/layout/HorizontalOrganizationChart"/>
    <dgm:cxn modelId="{DCF17FCE-EEB4-DD48-BBC1-502B752B1413}" type="presParOf" srcId="{8827D95F-F1B4-9446-B5D2-01AB58B5B970}" destId="{D745408B-8B10-784C-9633-9C270391E9D2}" srcOrd="0" destOrd="0" presId="urn:microsoft.com/office/officeart/2009/3/layout/HorizontalOrganizationChart"/>
    <dgm:cxn modelId="{0104C0FB-4B3A-2A47-BC9A-0EAB65BED021}" type="presParOf" srcId="{8827D95F-F1B4-9446-B5D2-01AB58B5B970}" destId="{D12AFDAC-9D74-0642-A843-3A7D3ECD3222}" srcOrd="1" destOrd="0" presId="urn:microsoft.com/office/officeart/2009/3/layout/HorizontalOrganizationChart"/>
    <dgm:cxn modelId="{F377F837-7E4A-3349-8585-887E6EB89EEB}" type="presParOf" srcId="{7235B426-167C-A54B-9336-9FAC2CAC7D1A}" destId="{87194B9B-2E10-AE4A-8DDD-0CE0E650B86C}" srcOrd="1" destOrd="0" presId="urn:microsoft.com/office/officeart/2009/3/layout/HorizontalOrganizationChart"/>
    <dgm:cxn modelId="{0F28349D-F971-4F40-98CE-826BCEE1528A}" type="presParOf" srcId="{87194B9B-2E10-AE4A-8DDD-0CE0E650B86C}" destId="{4EDDB12E-534C-0B48-969E-721357F381C3}" srcOrd="0" destOrd="0" presId="urn:microsoft.com/office/officeart/2009/3/layout/HorizontalOrganizationChart"/>
    <dgm:cxn modelId="{E8A6D74A-E95F-5740-BB75-07080C544AFE}" type="presParOf" srcId="{87194B9B-2E10-AE4A-8DDD-0CE0E650B86C}" destId="{6C1C2FE1-349B-9744-AAAF-1CC3FDB5F71A}" srcOrd="1" destOrd="0" presId="urn:microsoft.com/office/officeart/2009/3/layout/HorizontalOrganizationChart"/>
    <dgm:cxn modelId="{927F92FC-66CC-8242-93C5-B66B392AB714}" type="presParOf" srcId="{6C1C2FE1-349B-9744-AAAF-1CC3FDB5F71A}" destId="{071278B9-CBC1-7843-9599-432A4A089C9D}" srcOrd="0" destOrd="0" presId="urn:microsoft.com/office/officeart/2009/3/layout/HorizontalOrganizationChart"/>
    <dgm:cxn modelId="{F20BCE31-5223-3E4D-A444-C4237614FB7F}" type="presParOf" srcId="{071278B9-CBC1-7843-9599-432A4A089C9D}" destId="{02BB11D2-5538-304C-9E42-83788F5A90B5}" srcOrd="0" destOrd="0" presId="urn:microsoft.com/office/officeart/2009/3/layout/HorizontalOrganizationChart"/>
    <dgm:cxn modelId="{D8DB5725-CDFE-9249-BC22-954D66E581E0}" type="presParOf" srcId="{071278B9-CBC1-7843-9599-432A4A089C9D}" destId="{65A1B327-92B9-F44A-9013-CE0EFD089042}" srcOrd="1" destOrd="0" presId="urn:microsoft.com/office/officeart/2009/3/layout/HorizontalOrganizationChart"/>
    <dgm:cxn modelId="{5E130CF8-4CE1-1E45-8612-39514E62A4B2}" type="presParOf" srcId="{6C1C2FE1-349B-9744-AAAF-1CC3FDB5F71A}" destId="{E3C9745E-DBDA-D94A-B16D-1AEA418F93C5}" srcOrd="1" destOrd="0" presId="urn:microsoft.com/office/officeart/2009/3/layout/HorizontalOrganizationChart"/>
    <dgm:cxn modelId="{0BAAC3CE-FDAC-F84F-82B7-48E1DB5BC7A2}" type="presParOf" srcId="{6C1C2FE1-349B-9744-AAAF-1CC3FDB5F71A}" destId="{F19B4932-F821-D046-BC26-33F83D37F389}" srcOrd="2" destOrd="0" presId="urn:microsoft.com/office/officeart/2009/3/layout/HorizontalOrganizationChart"/>
    <dgm:cxn modelId="{A1C684A1-2803-3640-A8CF-EC90377E886A}" type="presParOf" srcId="{87194B9B-2E10-AE4A-8DDD-0CE0E650B86C}" destId="{CD442D68-2BE1-764F-B02C-EA0118D7742D}" srcOrd="2" destOrd="0" presId="urn:microsoft.com/office/officeart/2009/3/layout/HorizontalOrganizationChart"/>
    <dgm:cxn modelId="{94DF6038-85A9-004D-8EEB-B6711C114696}" type="presParOf" srcId="{87194B9B-2E10-AE4A-8DDD-0CE0E650B86C}" destId="{C613036B-CB89-874A-9DF1-7CD5F7D6EA62}" srcOrd="3" destOrd="0" presId="urn:microsoft.com/office/officeart/2009/3/layout/HorizontalOrganizationChart"/>
    <dgm:cxn modelId="{569B022B-B13D-ED4C-9FBE-A6D575F40905}" type="presParOf" srcId="{C613036B-CB89-874A-9DF1-7CD5F7D6EA62}" destId="{04E89CE0-99AA-9442-95CD-207427EF63F2}" srcOrd="0" destOrd="0" presId="urn:microsoft.com/office/officeart/2009/3/layout/HorizontalOrganizationChart"/>
    <dgm:cxn modelId="{D44B45D1-3D76-A54C-9361-67FAC58BDD84}" type="presParOf" srcId="{04E89CE0-99AA-9442-95CD-207427EF63F2}" destId="{6FD26442-6BD5-5D4C-AE7F-5A458022364B}" srcOrd="0" destOrd="0" presId="urn:microsoft.com/office/officeart/2009/3/layout/HorizontalOrganizationChart"/>
    <dgm:cxn modelId="{78E0EA52-3C9D-B641-B1C6-E64C4C574863}" type="presParOf" srcId="{04E89CE0-99AA-9442-95CD-207427EF63F2}" destId="{A9E97ECF-12E7-9249-A22C-7231C0F8596A}" srcOrd="1" destOrd="0" presId="urn:microsoft.com/office/officeart/2009/3/layout/HorizontalOrganizationChart"/>
    <dgm:cxn modelId="{6836DE38-0AF4-E542-ADAA-CA4ADDBC76AC}" type="presParOf" srcId="{C613036B-CB89-874A-9DF1-7CD5F7D6EA62}" destId="{4918C064-4D91-2941-95EF-D55F985C6365}" srcOrd="1" destOrd="0" presId="urn:microsoft.com/office/officeart/2009/3/layout/HorizontalOrganizationChart"/>
    <dgm:cxn modelId="{6CC75E67-44CE-4C43-BC72-E0600B71E5C1}" type="presParOf" srcId="{C613036B-CB89-874A-9DF1-7CD5F7D6EA62}" destId="{0763B950-14AD-AE49-96EA-DB88A9982A7F}" srcOrd="2" destOrd="0" presId="urn:microsoft.com/office/officeart/2009/3/layout/HorizontalOrganizationChart"/>
    <dgm:cxn modelId="{EB4C0B94-29AF-3541-9EF1-D716AAD016BD}" type="presParOf" srcId="{87194B9B-2E10-AE4A-8DDD-0CE0E650B86C}" destId="{2D7AF588-5BFE-D643-871C-B8291EEB6BD1}" srcOrd="4" destOrd="0" presId="urn:microsoft.com/office/officeart/2009/3/layout/HorizontalOrganizationChart"/>
    <dgm:cxn modelId="{C78CC0D6-629B-3A4A-BED0-6741D64D27A5}" type="presParOf" srcId="{87194B9B-2E10-AE4A-8DDD-0CE0E650B86C}" destId="{AA84C3F2-020D-6E4B-B5A6-769C4AC4799D}" srcOrd="5" destOrd="0" presId="urn:microsoft.com/office/officeart/2009/3/layout/HorizontalOrganizationChart"/>
    <dgm:cxn modelId="{736DB889-56B7-5043-8FC2-C2552D263229}" type="presParOf" srcId="{AA84C3F2-020D-6E4B-B5A6-769C4AC4799D}" destId="{FD5A4098-313E-6F47-9FF5-76DFE075C87A}" srcOrd="0" destOrd="0" presId="urn:microsoft.com/office/officeart/2009/3/layout/HorizontalOrganizationChart"/>
    <dgm:cxn modelId="{9B237213-1055-9F40-A0F3-DB09681E2728}" type="presParOf" srcId="{FD5A4098-313E-6F47-9FF5-76DFE075C87A}" destId="{746F1175-47A8-464E-9D46-3609A95584D4}" srcOrd="0" destOrd="0" presId="urn:microsoft.com/office/officeart/2009/3/layout/HorizontalOrganizationChart"/>
    <dgm:cxn modelId="{E93B83EA-1F68-2F4C-9AE4-E0C953E41D0B}" type="presParOf" srcId="{FD5A4098-313E-6F47-9FF5-76DFE075C87A}" destId="{F3F44AB4-6DE5-394B-BCD2-CDDD0C5C6C63}" srcOrd="1" destOrd="0" presId="urn:microsoft.com/office/officeart/2009/3/layout/HorizontalOrganizationChart"/>
    <dgm:cxn modelId="{89FABC4B-0017-1D40-A877-47AB19B63D39}" type="presParOf" srcId="{AA84C3F2-020D-6E4B-B5A6-769C4AC4799D}" destId="{A2CF2BC0-9257-0C4D-8048-90EFF3515B86}" srcOrd="1" destOrd="0" presId="urn:microsoft.com/office/officeart/2009/3/layout/HorizontalOrganizationChart"/>
    <dgm:cxn modelId="{12C9B686-9971-214B-ACA2-F1258BB2AC66}" type="presParOf" srcId="{AA84C3F2-020D-6E4B-B5A6-769C4AC4799D}" destId="{4EA86F1F-A49C-5441-993B-EE59066E994F}" srcOrd="2" destOrd="0" presId="urn:microsoft.com/office/officeart/2009/3/layout/HorizontalOrganizationChart"/>
    <dgm:cxn modelId="{C8E16BAA-074F-6240-814A-DB5F505C9339}" type="presParOf" srcId="{87194B9B-2E10-AE4A-8DDD-0CE0E650B86C}" destId="{DE3AFA1F-F4AD-3242-9D30-26007B2E4B4D}" srcOrd="6" destOrd="0" presId="urn:microsoft.com/office/officeart/2009/3/layout/HorizontalOrganizationChart"/>
    <dgm:cxn modelId="{4E514EA7-8E28-D345-A700-C7E5BA77E14B}" type="presParOf" srcId="{87194B9B-2E10-AE4A-8DDD-0CE0E650B86C}" destId="{D81556F2-7C8C-5844-9B06-163489F616B4}" srcOrd="7" destOrd="0" presId="urn:microsoft.com/office/officeart/2009/3/layout/HorizontalOrganizationChart"/>
    <dgm:cxn modelId="{95CD34FB-B796-1F43-A6C5-015BF2FADE24}" type="presParOf" srcId="{D81556F2-7C8C-5844-9B06-163489F616B4}" destId="{9726DF46-02DA-FE4A-809A-72C6EE0BBFF3}" srcOrd="0" destOrd="0" presId="urn:microsoft.com/office/officeart/2009/3/layout/HorizontalOrganizationChart"/>
    <dgm:cxn modelId="{49A34EBE-9240-F547-9ECC-58E2975E3450}" type="presParOf" srcId="{9726DF46-02DA-FE4A-809A-72C6EE0BBFF3}" destId="{00A8F801-9756-CD4C-BEFC-6FFB0C1B11BB}" srcOrd="0" destOrd="0" presId="urn:microsoft.com/office/officeart/2009/3/layout/HorizontalOrganizationChart"/>
    <dgm:cxn modelId="{571B25C3-008A-8946-A757-74C8BD7356DE}" type="presParOf" srcId="{9726DF46-02DA-FE4A-809A-72C6EE0BBFF3}" destId="{37E7303E-8538-A74B-B9E4-C08B82228EA9}" srcOrd="1" destOrd="0" presId="urn:microsoft.com/office/officeart/2009/3/layout/HorizontalOrganizationChart"/>
    <dgm:cxn modelId="{57273417-A6AA-814F-878F-B52A69CA6B92}" type="presParOf" srcId="{D81556F2-7C8C-5844-9B06-163489F616B4}" destId="{30589E60-55B5-5A4F-8228-1142715BD64B}" srcOrd="1" destOrd="0" presId="urn:microsoft.com/office/officeart/2009/3/layout/HorizontalOrganizationChart"/>
    <dgm:cxn modelId="{1C43AE62-7661-1742-81A5-F7B73E47B63B}" type="presParOf" srcId="{D81556F2-7C8C-5844-9B06-163489F616B4}" destId="{87F11011-BD1B-124B-9E9A-75D8E45269EE}" srcOrd="2" destOrd="0" presId="urn:microsoft.com/office/officeart/2009/3/layout/HorizontalOrganizationChart"/>
    <dgm:cxn modelId="{7E66A6F4-7364-8848-B290-4F38A4A8DEBA}" type="presParOf" srcId="{87194B9B-2E10-AE4A-8DDD-0CE0E650B86C}" destId="{216C59F3-1983-5A49-B59F-AC9C80403E3B}" srcOrd="8" destOrd="0" presId="urn:microsoft.com/office/officeart/2009/3/layout/HorizontalOrganizationChart"/>
    <dgm:cxn modelId="{6DBEAD1B-6ED0-3C47-A47C-15CE540246C8}" type="presParOf" srcId="{87194B9B-2E10-AE4A-8DDD-0CE0E650B86C}" destId="{2D19ACC0-3EF6-CC4F-98AE-8BE7D9C3C5C5}" srcOrd="9" destOrd="0" presId="urn:microsoft.com/office/officeart/2009/3/layout/HorizontalOrganizationChart"/>
    <dgm:cxn modelId="{0F14DA97-7455-044F-A77C-FABE33DD3F5C}" type="presParOf" srcId="{2D19ACC0-3EF6-CC4F-98AE-8BE7D9C3C5C5}" destId="{46558A31-AE29-EC40-BDE2-C09BE0AB104F}" srcOrd="0" destOrd="0" presId="urn:microsoft.com/office/officeart/2009/3/layout/HorizontalOrganizationChart"/>
    <dgm:cxn modelId="{20643227-E78A-304B-85CD-8A4371CA6BD7}" type="presParOf" srcId="{46558A31-AE29-EC40-BDE2-C09BE0AB104F}" destId="{66E70F2A-A3C1-9440-BE6F-6D773044C5E4}" srcOrd="0" destOrd="0" presId="urn:microsoft.com/office/officeart/2009/3/layout/HorizontalOrganizationChart"/>
    <dgm:cxn modelId="{A0E2E6BF-2BF5-954D-854D-997A7C9269CA}" type="presParOf" srcId="{46558A31-AE29-EC40-BDE2-C09BE0AB104F}" destId="{2E53D6C8-25CA-D841-B53D-F5894BDA2D7F}" srcOrd="1" destOrd="0" presId="urn:microsoft.com/office/officeart/2009/3/layout/HorizontalOrganizationChart"/>
    <dgm:cxn modelId="{8BE09A2B-D5AF-0A41-B3DF-43CBD963ABBE}" type="presParOf" srcId="{2D19ACC0-3EF6-CC4F-98AE-8BE7D9C3C5C5}" destId="{ECE00616-26A1-0A4C-A025-4711E1AD1BE1}" srcOrd="1" destOrd="0" presId="urn:microsoft.com/office/officeart/2009/3/layout/HorizontalOrganizationChart"/>
    <dgm:cxn modelId="{DFEE3CA3-368A-C643-A403-10F822DBDCDF}" type="presParOf" srcId="{2D19ACC0-3EF6-CC4F-98AE-8BE7D9C3C5C5}" destId="{92B136FB-B5C7-324E-B868-E331F6A584E4}" srcOrd="2" destOrd="0" presId="urn:microsoft.com/office/officeart/2009/3/layout/HorizontalOrganizationChart"/>
    <dgm:cxn modelId="{437B96C3-9E2C-7B42-84A9-99BA9B9D74AD}" type="presParOf" srcId="{87194B9B-2E10-AE4A-8DDD-0CE0E650B86C}" destId="{249B8405-C2DC-D04C-A4FB-81536D7E87F5}" srcOrd="10" destOrd="0" presId="urn:microsoft.com/office/officeart/2009/3/layout/HorizontalOrganizationChart"/>
    <dgm:cxn modelId="{E5D89213-4EB3-7145-AFC1-13D43BA5E307}" type="presParOf" srcId="{87194B9B-2E10-AE4A-8DDD-0CE0E650B86C}" destId="{5AE86C5A-694F-AE4F-AAAF-CF1F822E226F}" srcOrd="11" destOrd="0" presId="urn:microsoft.com/office/officeart/2009/3/layout/HorizontalOrganizationChart"/>
    <dgm:cxn modelId="{82CECA3D-4F92-DC4C-B9A5-8DDFC53BC8DD}" type="presParOf" srcId="{5AE86C5A-694F-AE4F-AAAF-CF1F822E226F}" destId="{9BF97B29-1A8B-D64C-B5A2-4F271EDCD7CF}" srcOrd="0" destOrd="0" presId="urn:microsoft.com/office/officeart/2009/3/layout/HorizontalOrganizationChart"/>
    <dgm:cxn modelId="{EEE92042-2C82-5E4B-A8CF-C12BCD8085FB}" type="presParOf" srcId="{9BF97B29-1A8B-D64C-B5A2-4F271EDCD7CF}" destId="{CB74143B-DBBE-1644-B3F9-4131C0675947}" srcOrd="0" destOrd="0" presId="urn:microsoft.com/office/officeart/2009/3/layout/HorizontalOrganizationChart"/>
    <dgm:cxn modelId="{AF410137-FA8F-404D-8FA7-048B9547F226}" type="presParOf" srcId="{9BF97B29-1A8B-D64C-B5A2-4F271EDCD7CF}" destId="{E548B125-1F70-B349-8C1D-3F27240AA13D}" srcOrd="1" destOrd="0" presId="urn:microsoft.com/office/officeart/2009/3/layout/HorizontalOrganizationChart"/>
    <dgm:cxn modelId="{E4228037-4096-1741-962F-296B727684F5}" type="presParOf" srcId="{5AE86C5A-694F-AE4F-AAAF-CF1F822E226F}" destId="{EC49DC15-5681-0144-836F-406CB1A660B1}" srcOrd="1" destOrd="0" presId="urn:microsoft.com/office/officeart/2009/3/layout/HorizontalOrganizationChart"/>
    <dgm:cxn modelId="{19B341F4-53A3-9F46-B2D8-2441149DD566}" type="presParOf" srcId="{5AE86C5A-694F-AE4F-AAAF-CF1F822E226F}" destId="{66C1F48F-3217-9247-92A5-3812B86DCA33}" srcOrd="2" destOrd="0" presId="urn:microsoft.com/office/officeart/2009/3/layout/HorizontalOrganizationChart"/>
    <dgm:cxn modelId="{0CF22EE1-CD25-794A-B596-C7D57CE81BB7}" type="presParOf" srcId="{7235B426-167C-A54B-9336-9FAC2CAC7D1A}" destId="{72CE1A47-EE61-6846-A38D-6F697F7BCBBC}" srcOrd="2" destOrd="0" presId="urn:microsoft.com/office/officeart/2009/3/layout/HorizontalOrganizationChart"/>
    <dgm:cxn modelId="{AF44E8EB-C3C0-324F-9A07-FD33251C6E7A}" type="presParOf" srcId="{3FDC514B-1035-6C49-8EB3-C3ABDE836574}" destId="{56AF796E-45B3-2A46-942D-2A2FB681C9B8}" srcOrd="2" destOrd="0" presId="urn:microsoft.com/office/officeart/2009/3/layout/HorizontalOrganizationChart"/>
    <dgm:cxn modelId="{4EDC6275-B943-D844-B9D6-DFE9596C580E}" type="presParOf" srcId="{3FDC514B-1035-6C49-8EB3-C3ABDE836574}" destId="{ECB3EA32-A3FE-FD45-A9B5-F2E815EFA5A4}" srcOrd="3" destOrd="0" presId="urn:microsoft.com/office/officeart/2009/3/layout/HorizontalOrganizationChart"/>
    <dgm:cxn modelId="{02C090A8-EC7D-B44A-89E5-707CC1C58FFF}" type="presParOf" srcId="{ECB3EA32-A3FE-FD45-A9B5-F2E815EFA5A4}" destId="{EE148ED9-326F-6C46-88C8-6FA6DE218C17}" srcOrd="0" destOrd="0" presId="urn:microsoft.com/office/officeart/2009/3/layout/HorizontalOrganizationChart"/>
    <dgm:cxn modelId="{85FFE22A-64A4-AE47-97E0-FFE61A3FAD54}" type="presParOf" srcId="{EE148ED9-326F-6C46-88C8-6FA6DE218C17}" destId="{16CF1440-7D24-B547-AD37-69E9D49ED942}" srcOrd="0" destOrd="0" presId="urn:microsoft.com/office/officeart/2009/3/layout/HorizontalOrganizationChart"/>
    <dgm:cxn modelId="{831DD951-18CF-2545-8165-A92C362EB70C}" type="presParOf" srcId="{EE148ED9-326F-6C46-88C8-6FA6DE218C17}" destId="{2D71D7FA-5763-FB44-B5AA-D5A7BD8245DF}" srcOrd="1" destOrd="0" presId="urn:microsoft.com/office/officeart/2009/3/layout/HorizontalOrganizationChart"/>
    <dgm:cxn modelId="{A45BD50B-276C-B64B-8E0F-BD656A107AFC}" type="presParOf" srcId="{ECB3EA32-A3FE-FD45-A9B5-F2E815EFA5A4}" destId="{E8B7B582-091A-7B42-BBAB-12DF06742113}" srcOrd="1" destOrd="0" presId="urn:microsoft.com/office/officeart/2009/3/layout/HorizontalOrganizationChart"/>
    <dgm:cxn modelId="{59F89818-982B-E149-BE93-075A4F1AF275}" type="presParOf" srcId="{ECB3EA32-A3FE-FD45-A9B5-F2E815EFA5A4}" destId="{668072FE-85FC-1242-8D47-5EAF54BFE3E6}" srcOrd="2" destOrd="0" presId="urn:microsoft.com/office/officeart/2009/3/layout/HorizontalOrganizationChart"/>
    <dgm:cxn modelId="{97FE85F7-330D-2349-A7FB-CD51830FA2CA}" type="presParOf" srcId="{3FDC514B-1035-6C49-8EB3-C3ABDE836574}" destId="{E4F8DC12-93D4-3746-B88C-63F798932A47}" srcOrd="4" destOrd="0" presId="urn:microsoft.com/office/officeart/2009/3/layout/HorizontalOrganizationChart"/>
    <dgm:cxn modelId="{AAD6685F-D087-B448-AB15-4C1EBA4777B1}" type="presParOf" srcId="{3FDC514B-1035-6C49-8EB3-C3ABDE836574}" destId="{60738992-86C5-7947-AD3E-E8B320B4A156}" srcOrd="5" destOrd="0" presId="urn:microsoft.com/office/officeart/2009/3/layout/HorizontalOrganizationChart"/>
    <dgm:cxn modelId="{94AA67C0-7F4C-B84F-906C-23660CB3BAF4}" type="presParOf" srcId="{60738992-86C5-7947-AD3E-E8B320B4A156}" destId="{6D6B5163-2E50-D94C-8F33-D6D51742380C}" srcOrd="0" destOrd="0" presId="urn:microsoft.com/office/officeart/2009/3/layout/HorizontalOrganizationChart"/>
    <dgm:cxn modelId="{36B80B22-D756-6F4E-91F6-D5BC37CF3135}" type="presParOf" srcId="{6D6B5163-2E50-D94C-8F33-D6D51742380C}" destId="{C370E56E-245A-2A4D-B1BE-7C8ED45DBD59}" srcOrd="0" destOrd="0" presId="urn:microsoft.com/office/officeart/2009/3/layout/HorizontalOrganizationChart"/>
    <dgm:cxn modelId="{14CF1124-F49B-F74B-A623-9AD2660E084A}" type="presParOf" srcId="{6D6B5163-2E50-D94C-8F33-D6D51742380C}" destId="{9FA0C679-3755-2E41-9DE5-6AA13019F379}" srcOrd="1" destOrd="0" presId="urn:microsoft.com/office/officeart/2009/3/layout/HorizontalOrganizationChart"/>
    <dgm:cxn modelId="{76ECAAE0-DDF2-0B43-BE6C-343697FBC0BF}" type="presParOf" srcId="{60738992-86C5-7947-AD3E-E8B320B4A156}" destId="{07CFF570-C5F3-5E46-B857-080BF0B7185C}" srcOrd="1" destOrd="0" presId="urn:microsoft.com/office/officeart/2009/3/layout/HorizontalOrganizationChart"/>
    <dgm:cxn modelId="{B6DC74D7-E0E8-6943-9F54-6C49C5F9B96E}" type="presParOf" srcId="{60738992-86C5-7947-AD3E-E8B320B4A156}" destId="{ACB64A2E-BB40-EE4B-AA3D-D35EA3C73442}" srcOrd="2" destOrd="0" presId="urn:microsoft.com/office/officeart/2009/3/layout/HorizontalOrganizationChart"/>
    <dgm:cxn modelId="{7951D106-2768-654A-B586-CF4EBB769EA8}" type="presParOf" srcId="{3FDC514B-1035-6C49-8EB3-C3ABDE836574}" destId="{2F63107F-53DD-1140-A428-3BA780DAB608}" srcOrd="6" destOrd="0" presId="urn:microsoft.com/office/officeart/2009/3/layout/HorizontalOrganizationChart"/>
    <dgm:cxn modelId="{115613C4-2BB3-8543-9320-DCAC5082E9B3}" type="presParOf" srcId="{3FDC514B-1035-6C49-8EB3-C3ABDE836574}" destId="{D0B90151-8FF8-454D-A1DC-CADA8BF0B05A}" srcOrd="7" destOrd="0" presId="urn:microsoft.com/office/officeart/2009/3/layout/HorizontalOrganizationChart"/>
    <dgm:cxn modelId="{9C9C9093-156D-B740-90A7-2D22843E234A}" type="presParOf" srcId="{D0B90151-8FF8-454D-A1DC-CADA8BF0B05A}" destId="{217C1913-9E9B-6E4A-85C5-73BC5FD903F1}" srcOrd="0" destOrd="0" presId="urn:microsoft.com/office/officeart/2009/3/layout/HorizontalOrganizationChart"/>
    <dgm:cxn modelId="{B297F22A-2C41-2A4C-9C2F-221A0591116F}" type="presParOf" srcId="{217C1913-9E9B-6E4A-85C5-73BC5FD903F1}" destId="{E495974A-5734-AE46-90D1-C7A387C34963}" srcOrd="0" destOrd="0" presId="urn:microsoft.com/office/officeart/2009/3/layout/HorizontalOrganizationChart"/>
    <dgm:cxn modelId="{A5612C79-6011-1A40-AB95-C5A98E9DAEB3}" type="presParOf" srcId="{217C1913-9E9B-6E4A-85C5-73BC5FD903F1}" destId="{EFB90856-73DC-E544-AFCD-80F7CCBFAFA3}" srcOrd="1" destOrd="0" presId="urn:microsoft.com/office/officeart/2009/3/layout/HorizontalOrganizationChart"/>
    <dgm:cxn modelId="{D71044F5-61D4-7040-B610-6CE389151233}" type="presParOf" srcId="{D0B90151-8FF8-454D-A1DC-CADA8BF0B05A}" destId="{CF676CD2-557B-C84F-83E0-C2302989A2EB}" srcOrd="1" destOrd="0" presId="urn:microsoft.com/office/officeart/2009/3/layout/HorizontalOrganizationChart"/>
    <dgm:cxn modelId="{D006A0FA-4DC9-2E43-9B57-C29CA4F94C29}" type="presParOf" srcId="{CF676CD2-557B-C84F-83E0-C2302989A2EB}" destId="{2AB9FD8C-5861-E647-801C-FDAF23342440}" srcOrd="0" destOrd="0" presId="urn:microsoft.com/office/officeart/2009/3/layout/HorizontalOrganizationChart"/>
    <dgm:cxn modelId="{FB9AA522-4F26-9347-95A8-2C488C65539D}" type="presParOf" srcId="{CF676CD2-557B-C84F-83E0-C2302989A2EB}" destId="{0F66809E-C7DA-4848-B2F7-AFF71DDF6105}" srcOrd="1" destOrd="0" presId="urn:microsoft.com/office/officeart/2009/3/layout/HorizontalOrganizationChart"/>
    <dgm:cxn modelId="{586E46BD-A8A2-BE4C-9C75-5AB50F961D71}" type="presParOf" srcId="{0F66809E-C7DA-4848-B2F7-AFF71DDF6105}" destId="{A17B8C46-3581-104D-97B9-5A2C48D85533}" srcOrd="0" destOrd="0" presId="urn:microsoft.com/office/officeart/2009/3/layout/HorizontalOrganizationChart"/>
    <dgm:cxn modelId="{EB22133C-3B92-CE4D-BB8A-FDEB5905CAE1}" type="presParOf" srcId="{A17B8C46-3581-104D-97B9-5A2C48D85533}" destId="{9AF25DEC-4DC9-F640-9397-68C631DF6DD5}" srcOrd="0" destOrd="0" presId="urn:microsoft.com/office/officeart/2009/3/layout/HorizontalOrganizationChart"/>
    <dgm:cxn modelId="{7CED60EE-BDE0-7B4A-969D-AF1048B52EED}" type="presParOf" srcId="{A17B8C46-3581-104D-97B9-5A2C48D85533}" destId="{FEF10C1F-4A3E-BC41-B429-9AD24F73F84C}" srcOrd="1" destOrd="0" presId="urn:microsoft.com/office/officeart/2009/3/layout/HorizontalOrganizationChart"/>
    <dgm:cxn modelId="{BFA972F1-474E-1D4F-997D-62F787517610}" type="presParOf" srcId="{0F66809E-C7DA-4848-B2F7-AFF71DDF6105}" destId="{79B3E0B4-80EF-9940-98E2-877F09D3CAEA}" srcOrd="1" destOrd="0" presId="urn:microsoft.com/office/officeart/2009/3/layout/HorizontalOrganizationChart"/>
    <dgm:cxn modelId="{A01BAC5C-0947-C940-8D0B-3F95CFB692EE}" type="presParOf" srcId="{0F66809E-C7DA-4848-B2F7-AFF71DDF6105}" destId="{C932C347-EAD2-7245-8F60-6324F6F4ABC2}" srcOrd="2" destOrd="0" presId="urn:microsoft.com/office/officeart/2009/3/layout/HorizontalOrganizationChart"/>
    <dgm:cxn modelId="{6F7ED18E-EAED-A54C-A0F2-F6E0A0817878}" type="presParOf" srcId="{CF676CD2-557B-C84F-83E0-C2302989A2EB}" destId="{9A0D41F3-FADA-4B44-B52B-249E3BFD8EFD}" srcOrd="2" destOrd="0" presId="urn:microsoft.com/office/officeart/2009/3/layout/HorizontalOrganizationChart"/>
    <dgm:cxn modelId="{93FD7262-E634-DB4B-B0CF-D8471642114F}" type="presParOf" srcId="{CF676CD2-557B-C84F-83E0-C2302989A2EB}" destId="{6D0F4CB8-06FB-7E4B-B778-57F233001010}" srcOrd="3" destOrd="0" presId="urn:microsoft.com/office/officeart/2009/3/layout/HorizontalOrganizationChart"/>
    <dgm:cxn modelId="{22624D06-31FA-644B-9DE4-34A2CFD4D03D}" type="presParOf" srcId="{6D0F4CB8-06FB-7E4B-B778-57F233001010}" destId="{6B67D7CB-70BA-E54B-8503-4107D5E174EE}" srcOrd="0" destOrd="0" presId="urn:microsoft.com/office/officeart/2009/3/layout/HorizontalOrganizationChart"/>
    <dgm:cxn modelId="{81FA6600-4128-6947-9933-1F7791C6391F}" type="presParOf" srcId="{6B67D7CB-70BA-E54B-8503-4107D5E174EE}" destId="{5FB6DB05-9DD3-8C46-9285-C0D21F9FD449}" srcOrd="0" destOrd="0" presId="urn:microsoft.com/office/officeart/2009/3/layout/HorizontalOrganizationChart"/>
    <dgm:cxn modelId="{26A21819-8A72-8E49-AA65-E855F70D2ADF}" type="presParOf" srcId="{6B67D7CB-70BA-E54B-8503-4107D5E174EE}" destId="{98B381CA-D109-EE47-8D89-E8B1EF67A836}" srcOrd="1" destOrd="0" presId="urn:microsoft.com/office/officeart/2009/3/layout/HorizontalOrganizationChart"/>
    <dgm:cxn modelId="{AF8A9B20-4C62-1E48-B282-B681B4DF4802}" type="presParOf" srcId="{6D0F4CB8-06FB-7E4B-B778-57F233001010}" destId="{72A6B135-E322-0F4F-ADD6-6274BC333599}" srcOrd="1" destOrd="0" presId="urn:microsoft.com/office/officeart/2009/3/layout/HorizontalOrganizationChart"/>
    <dgm:cxn modelId="{BB9FDB36-82BA-584E-A00C-B65874C96832}" type="presParOf" srcId="{6D0F4CB8-06FB-7E4B-B778-57F233001010}" destId="{413C7188-57AF-EA44-A5A8-65AA2CE70B71}" srcOrd="2" destOrd="0" presId="urn:microsoft.com/office/officeart/2009/3/layout/HorizontalOrganizationChart"/>
    <dgm:cxn modelId="{03F2B3A6-F16B-F44B-AE74-BD37243D0577}" type="presParOf" srcId="{CF676CD2-557B-C84F-83E0-C2302989A2EB}" destId="{2F13CD67-4341-2044-99BB-241BCC1FFB32}" srcOrd="4" destOrd="0" presId="urn:microsoft.com/office/officeart/2009/3/layout/HorizontalOrganizationChart"/>
    <dgm:cxn modelId="{94D9A475-C464-6446-A223-171C10705E3E}" type="presParOf" srcId="{CF676CD2-557B-C84F-83E0-C2302989A2EB}" destId="{2EBA2F44-6DD8-0A42-A801-74B19D3FC3C7}" srcOrd="5" destOrd="0" presId="urn:microsoft.com/office/officeart/2009/3/layout/HorizontalOrganizationChart"/>
    <dgm:cxn modelId="{B2405142-A3F4-8547-A221-7AADA0CFE49B}" type="presParOf" srcId="{2EBA2F44-6DD8-0A42-A801-74B19D3FC3C7}" destId="{7633AE28-5FFF-0F47-B0AF-648834D13C2A}" srcOrd="0" destOrd="0" presId="urn:microsoft.com/office/officeart/2009/3/layout/HorizontalOrganizationChart"/>
    <dgm:cxn modelId="{B8391A9E-3512-6045-9E72-0C7860830804}" type="presParOf" srcId="{7633AE28-5FFF-0F47-B0AF-648834D13C2A}" destId="{4C64B19B-6402-304D-AB02-2FDA682AE3B6}" srcOrd="0" destOrd="0" presId="urn:microsoft.com/office/officeart/2009/3/layout/HorizontalOrganizationChart"/>
    <dgm:cxn modelId="{4FB9B36C-03C9-3C46-A3B2-CCD85BF385AE}" type="presParOf" srcId="{7633AE28-5FFF-0F47-B0AF-648834D13C2A}" destId="{B857D186-5ABD-4547-B94A-A675F4A60960}" srcOrd="1" destOrd="0" presId="urn:microsoft.com/office/officeart/2009/3/layout/HorizontalOrganizationChart"/>
    <dgm:cxn modelId="{CFF35F99-B930-DD40-B72E-533FAB89B6B1}" type="presParOf" srcId="{2EBA2F44-6DD8-0A42-A801-74B19D3FC3C7}" destId="{2F3BEE9C-C207-BF40-B108-521B00BBF280}" srcOrd="1" destOrd="0" presId="urn:microsoft.com/office/officeart/2009/3/layout/HorizontalOrganizationChart"/>
    <dgm:cxn modelId="{58ED7521-D664-1D4C-A6A5-2FEF8445BBEB}" type="presParOf" srcId="{2EBA2F44-6DD8-0A42-A801-74B19D3FC3C7}" destId="{6DE3CCE1-3633-3642-BC43-AB3E3E0F717F}" srcOrd="2" destOrd="0" presId="urn:microsoft.com/office/officeart/2009/3/layout/HorizontalOrganizationChart"/>
    <dgm:cxn modelId="{CBA40F4B-239D-314E-AE2B-347286AB6128}" type="presParOf" srcId="{CF676CD2-557B-C84F-83E0-C2302989A2EB}" destId="{F4AB1A14-E2B2-E94E-A853-390F50B51A61}" srcOrd="6" destOrd="0" presId="urn:microsoft.com/office/officeart/2009/3/layout/HorizontalOrganizationChart"/>
    <dgm:cxn modelId="{94203BFF-CE15-EC41-8D25-1F35F3FC4C15}" type="presParOf" srcId="{CF676CD2-557B-C84F-83E0-C2302989A2EB}" destId="{D7ACA4C7-CA6D-B94B-9674-81C8EB122D10}" srcOrd="7" destOrd="0" presId="urn:microsoft.com/office/officeart/2009/3/layout/HorizontalOrganizationChart"/>
    <dgm:cxn modelId="{D464D7A9-7541-B44F-B788-69157990394E}" type="presParOf" srcId="{D7ACA4C7-CA6D-B94B-9674-81C8EB122D10}" destId="{4E6DF10F-165D-984F-A32D-65CAC731EA79}" srcOrd="0" destOrd="0" presId="urn:microsoft.com/office/officeart/2009/3/layout/HorizontalOrganizationChart"/>
    <dgm:cxn modelId="{E0BF582F-1D73-264F-B904-E2BD95222453}" type="presParOf" srcId="{4E6DF10F-165D-984F-A32D-65CAC731EA79}" destId="{7F55ABE6-BAFD-4F41-8854-82262297BE33}" srcOrd="0" destOrd="0" presId="urn:microsoft.com/office/officeart/2009/3/layout/HorizontalOrganizationChart"/>
    <dgm:cxn modelId="{59133B51-8A76-5544-A45B-E891466A7725}" type="presParOf" srcId="{4E6DF10F-165D-984F-A32D-65CAC731EA79}" destId="{F456C63E-0938-D74F-8B09-B997409D86AB}" srcOrd="1" destOrd="0" presId="urn:microsoft.com/office/officeart/2009/3/layout/HorizontalOrganizationChart"/>
    <dgm:cxn modelId="{15656B49-16B5-634C-9897-383F83390C43}" type="presParOf" srcId="{D7ACA4C7-CA6D-B94B-9674-81C8EB122D10}" destId="{D939AA7B-D8FD-9D4B-B6A3-B19532509C53}" srcOrd="1" destOrd="0" presId="urn:microsoft.com/office/officeart/2009/3/layout/HorizontalOrganizationChart"/>
    <dgm:cxn modelId="{5861541A-8E2E-F942-93EB-64D1CB269143}" type="presParOf" srcId="{D7ACA4C7-CA6D-B94B-9674-81C8EB122D10}" destId="{97B05180-027E-F84D-B7E9-2EFD57A7967C}" srcOrd="2" destOrd="0" presId="urn:microsoft.com/office/officeart/2009/3/layout/HorizontalOrganizationChart"/>
    <dgm:cxn modelId="{3B0F754A-879A-544E-A00F-747B8A171ACC}" type="presParOf" srcId="{D0B90151-8FF8-454D-A1DC-CADA8BF0B05A}" destId="{E84CF23D-8512-4E46-941A-EC2DA8063248}" srcOrd="2" destOrd="0" presId="urn:microsoft.com/office/officeart/2009/3/layout/HorizontalOrganizationChart"/>
    <dgm:cxn modelId="{486991AE-D1AB-4744-AFB6-3BF5771D932F}" type="presParOf" srcId="{5EB6F9A9-478D-E74E-82B1-D31150085D2B}" destId="{CCFE232F-ECB5-F94D-8390-857FE8EC567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B1A14-E2B2-E94E-A853-390F50B51A61}">
      <dsp:nvSpPr>
        <dsp:cNvPr id="0" name=""/>
        <dsp:cNvSpPr/>
      </dsp:nvSpPr>
      <dsp:spPr>
        <a:xfrm>
          <a:off x="3534481" y="3287123"/>
          <a:ext cx="194592" cy="62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296" y="0"/>
              </a:lnTo>
              <a:lnTo>
                <a:pt x="97296" y="627561"/>
              </a:lnTo>
              <a:lnTo>
                <a:pt x="194592" y="627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3CD67-4341-2044-99BB-241BCC1FFB32}">
      <dsp:nvSpPr>
        <dsp:cNvPr id="0" name=""/>
        <dsp:cNvSpPr/>
      </dsp:nvSpPr>
      <dsp:spPr>
        <a:xfrm>
          <a:off x="3534481" y="3287123"/>
          <a:ext cx="194592" cy="20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296" y="0"/>
              </a:lnTo>
              <a:lnTo>
                <a:pt x="97296" y="209187"/>
              </a:lnTo>
              <a:lnTo>
                <a:pt x="194592" y="209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D41F3-FADA-4B44-B52B-249E3BFD8EFD}">
      <dsp:nvSpPr>
        <dsp:cNvPr id="0" name=""/>
        <dsp:cNvSpPr/>
      </dsp:nvSpPr>
      <dsp:spPr>
        <a:xfrm>
          <a:off x="3534481" y="3077936"/>
          <a:ext cx="194592" cy="209187"/>
        </a:xfrm>
        <a:custGeom>
          <a:avLst/>
          <a:gdLst/>
          <a:ahLst/>
          <a:cxnLst/>
          <a:rect l="0" t="0" r="0" b="0"/>
          <a:pathLst>
            <a:path>
              <a:moveTo>
                <a:pt x="0" y="209187"/>
              </a:moveTo>
              <a:lnTo>
                <a:pt x="97296" y="209187"/>
              </a:lnTo>
              <a:lnTo>
                <a:pt x="97296" y="0"/>
              </a:lnTo>
              <a:lnTo>
                <a:pt x="1945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9FD8C-5861-E647-801C-FDAF23342440}">
      <dsp:nvSpPr>
        <dsp:cNvPr id="0" name=""/>
        <dsp:cNvSpPr/>
      </dsp:nvSpPr>
      <dsp:spPr>
        <a:xfrm>
          <a:off x="3534481" y="2659561"/>
          <a:ext cx="194592" cy="627561"/>
        </a:xfrm>
        <a:custGeom>
          <a:avLst/>
          <a:gdLst/>
          <a:ahLst/>
          <a:cxnLst/>
          <a:rect l="0" t="0" r="0" b="0"/>
          <a:pathLst>
            <a:path>
              <a:moveTo>
                <a:pt x="0" y="627561"/>
              </a:moveTo>
              <a:lnTo>
                <a:pt x="97296" y="627561"/>
              </a:lnTo>
              <a:lnTo>
                <a:pt x="97296" y="0"/>
              </a:lnTo>
              <a:lnTo>
                <a:pt x="1945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3107F-53DD-1140-A428-3BA780DAB608}">
      <dsp:nvSpPr>
        <dsp:cNvPr id="0" name=""/>
        <dsp:cNvSpPr/>
      </dsp:nvSpPr>
      <dsp:spPr>
        <a:xfrm>
          <a:off x="2366925" y="2241187"/>
          <a:ext cx="194592" cy="104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296" y="0"/>
              </a:lnTo>
              <a:lnTo>
                <a:pt x="97296" y="1045936"/>
              </a:lnTo>
              <a:lnTo>
                <a:pt x="194592" y="10459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8DC12-93D4-3746-B88C-63F798932A47}">
      <dsp:nvSpPr>
        <dsp:cNvPr id="0" name=""/>
        <dsp:cNvSpPr/>
      </dsp:nvSpPr>
      <dsp:spPr>
        <a:xfrm>
          <a:off x="2366925" y="2032000"/>
          <a:ext cx="194592" cy="209187"/>
        </a:xfrm>
        <a:custGeom>
          <a:avLst/>
          <a:gdLst/>
          <a:ahLst/>
          <a:cxnLst/>
          <a:rect l="0" t="0" r="0" b="0"/>
          <a:pathLst>
            <a:path>
              <a:moveTo>
                <a:pt x="0" y="209187"/>
              </a:moveTo>
              <a:lnTo>
                <a:pt x="97296" y="209187"/>
              </a:lnTo>
              <a:lnTo>
                <a:pt x="97296" y="0"/>
              </a:lnTo>
              <a:lnTo>
                <a:pt x="1945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F796E-45B3-2A46-942D-2A2FB681C9B8}">
      <dsp:nvSpPr>
        <dsp:cNvPr id="0" name=""/>
        <dsp:cNvSpPr/>
      </dsp:nvSpPr>
      <dsp:spPr>
        <a:xfrm>
          <a:off x="2366925" y="1613625"/>
          <a:ext cx="194592" cy="627561"/>
        </a:xfrm>
        <a:custGeom>
          <a:avLst/>
          <a:gdLst/>
          <a:ahLst/>
          <a:cxnLst/>
          <a:rect l="0" t="0" r="0" b="0"/>
          <a:pathLst>
            <a:path>
              <a:moveTo>
                <a:pt x="0" y="627561"/>
              </a:moveTo>
              <a:lnTo>
                <a:pt x="97296" y="627561"/>
              </a:lnTo>
              <a:lnTo>
                <a:pt x="97296" y="0"/>
              </a:lnTo>
              <a:lnTo>
                <a:pt x="1945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B8405-C2DC-D04C-A4FB-81536D7E87F5}">
      <dsp:nvSpPr>
        <dsp:cNvPr id="0" name=""/>
        <dsp:cNvSpPr/>
      </dsp:nvSpPr>
      <dsp:spPr>
        <a:xfrm>
          <a:off x="3534481" y="1195251"/>
          <a:ext cx="194592" cy="1045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296" y="0"/>
              </a:lnTo>
              <a:lnTo>
                <a:pt x="97296" y="1045936"/>
              </a:lnTo>
              <a:lnTo>
                <a:pt x="194592" y="10459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C59F3-1983-5A49-B59F-AC9C80403E3B}">
      <dsp:nvSpPr>
        <dsp:cNvPr id="0" name=""/>
        <dsp:cNvSpPr/>
      </dsp:nvSpPr>
      <dsp:spPr>
        <a:xfrm>
          <a:off x="3534481" y="1195251"/>
          <a:ext cx="194592" cy="62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296" y="0"/>
              </a:lnTo>
              <a:lnTo>
                <a:pt x="97296" y="627561"/>
              </a:lnTo>
              <a:lnTo>
                <a:pt x="194592" y="6275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AFA1F-F4AD-3242-9D30-26007B2E4B4D}">
      <dsp:nvSpPr>
        <dsp:cNvPr id="0" name=""/>
        <dsp:cNvSpPr/>
      </dsp:nvSpPr>
      <dsp:spPr>
        <a:xfrm>
          <a:off x="3534481" y="1195251"/>
          <a:ext cx="194592" cy="20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296" y="0"/>
              </a:lnTo>
              <a:lnTo>
                <a:pt x="97296" y="209187"/>
              </a:lnTo>
              <a:lnTo>
                <a:pt x="194592" y="2091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AF588-5BFE-D643-871C-B8291EEB6BD1}">
      <dsp:nvSpPr>
        <dsp:cNvPr id="0" name=""/>
        <dsp:cNvSpPr/>
      </dsp:nvSpPr>
      <dsp:spPr>
        <a:xfrm>
          <a:off x="3534481" y="986063"/>
          <a:ext cx="194592" cy="209187"/>
        </a:xfrm>
        <a:custGeom>
          <a:avLst/>
          <a:gdLst/>
          <a:ahLst/>
          <a:cxnLst/>
          <a:rect l="0" t="0" r="0" b="0"/>
          <a:pathLst>
            <a:path>
              <a:moveTo>
                <a:pt x="0" y="209187"/>
              </a:moveTo>
              <a:lnTo>
                <a:pt x="97296" y="209187"/>
              </a:lnTo>
              <a:lnTo>
                <a:pt x="97296" y="0"/>
              </a:lnTo>
              <a:lnTo>
                <a:pt x="1945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42D68-2BE1-764F-B02C-EA0118D7742D}">
      <dsp:nvSpPr>
        <dsp:cNvPr id="0" name=""/>
        <dsp:cNvSpPr/>
      </dsp:nvSpPr>
      <dsp:spPr>
        <a:xfrm>
          <a:off x="3534481" y="567689"/>
          <a:ext cx="194592" cy="627561"/>
        </a:xfrm>
        <a:custGeom>
          <a:avLst/>
          <a:gdLst/>
          <a:ahLst/>
          <a:cxnLst/>
          <a:rect l="0" t="0" r="0" b="0"/>
          <a:pathLst>
            <a:path>
              <a:moveTo>
                <a:pt x="0" y="627561"/>
              </a:moveTo>
              <a:lnTo>
                <a:pt x="97296" y="627561"/>
              </a:lnTo>
              <a:lnTo>
                <a:pt x="97296" y="0"/>
              </a:lnTo>
              <a:lnTo>
                <a:pt x="1945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DB12E-534C-0B48-969E-721357F381C3}">
      <dsp:nvSpPr>
        <dsp:cNvPr id="0" name=""/>
        <dsp:cNvSpPr/>
      </dsp:nvSpPr>
      <dsp:spPr>
        <a:xfrm>
          <a:off x="3534481" y="149314"/>
          <a:ext cx="194592" cy="1045936"/>
        </a:xfrm>
        <a:custGeom>
          <a:avLst/>
          <a:gdLst/>
          <a:ahLst/>
          <a:cxnLst/>
          <a:rect l="0" t="0" r="0" b="0"/>
          <a:pathLst>
            <a:path>
              <a:moveTo>
                <a:pt x="0" y="1045936"/>
              </a:moveTo>
              <a:lnTo>
                <a:pt x="97296" y="1045936"/>
              </a:lnTo>
              <a:lnTo>
                <a:pt x="97296" y="0"/>
              </a:lnTo>
              <a:lnTo>
                <a:pt x="194592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F489E-0D66-C240-A075-DFC7A0DECBE1}">
      <dsp:nvSpPr>
        <dsp:cNvPr id="0" name=""/>
        <dsp:cNvSpPr/>
      </dsp:nvSpPr>
      <dsp:spPr>
        <a:xfrm>
          <a:off x="2366925" y="1195251"/>
          <a:ext cx="194592" cy="1045936"/>
        </a:xfrm>
        <a:custGeom>
          <a:avLst/>
          <a:gdLst/>
          <a:ahLst/>
          <a:cxnLst/>
          <a:rect l="0" t="0" r="0" b="0"/>
          <a:pathLst>
            <a:path>
              <a:moveTo>
                <a:pt x="0" y="1045936"/>
              </a:moveTo>
              <a:lnTo>
                <a:pt x="97296" y="1045936"/>
              </a:lnTo>
              <a:lnTo>
                <a:pt x="97296" y="0"/>
              </a:lnTo>
              <a:lnTo>
                <a:pt x="1945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74FD8-F3E6-2848-9714-F615C269D19C}">
      <dsp:nvSpPr>
        <dsp:cNvPr id="0" name=""/>
        <dsp:cNvSpPr/>
      </dsp:nvSpPr>
      <dsp:spPr>
        <a:xfrm>
          <a:off x="1393961" y="2092810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Location</a:t>
          </a:r>
          <a:endParaRPr lang="en-US" sz="1600" kern="1200" dirty="0"/>
        </a:p>
      </dsp:txBody>
      <dsp:txXfrm>
        <a:off x="1393961" y="2092810"/>
        <a:ext cx="972963" cy="296753"/>
      </dsp:txXfrm>
    </dsp:sp>
    <dsp:sp modelId="{D745408B-8B10-784C-9633-9C270391E9D2}">
      <dsp:nvSpPr>
        <dsp:cNvPr id="0" name=""/>
        <dsp:cNvSpPr/>
      </dsp:nvSpPr>
      <dsp:spPr>
        <a:xfrm>
          <a:off x="2561518" y="1046874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Building</a:t>
          </a:r>
          <a:endParaRPr lang="en-US" sz="1600" kern="1200" dirty="0"/>
        </a:p>
      </dsp:txBody>
      <dsp:txXfrm>
        <a:off x="2561518" y="1046874"/>
        <a:ext cx="972963" cy="296753"/>
      </dsp:txXfrm>
    </dsp:sp>
    <dsp:sp modelId="{02BB11D2-5538-304C-9E42-83788F5A90B5}">
      <dsp:nvSpPr>
        <dsp:cNvPr id="0" name=""/>
        <dsp:cNvSpPr/>
      </dsp:nvSpPr>
      <dsp:spPr>
        <a:xfrm>
          <a:off x="3729074" y="937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Retail store</a:t>
          </a:r>
          <a:endParaRPr lang="en-US" sz="1600" kern="1200" dirty="0"/>
        </a:p>
      </dsp:txBody>
      <dsp:txXfrm>
        <a:off x="3729074" y="937"/>
        <a:ext cx="972963" cy="296753"/>
      </dsp:txXfrm>
    </dsp:sp>
    <dsp:sp modelId="{6FD26442-6BD5-5D4C-AE7F-5A458022364B}">
      <dsp:nvSpPr>
        <dsp:cNvPr id="0" name=""/>
        <dsp:cNvSpPr/>
      </dsp:nvSpPr>
      <dsp:spPr>
        <a:xfrm>
          <a:off x="3729074" y="419312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Hospital</a:t>
          </a:r>
          <a:endParaRPr lang="en-US" sz="1600" kern="1200" dirty="0"/>
        </a:p>
      </dsp:txBody>
      <dsp:txXfrm>
        <a:off x="3729074" y="419312"/>
        <a:ext cx="972963" cy="296753"/>
      </dsp:txXfrm>
    </dsp:sp>
    <dsp:sp modelId="{746F1175-47A8-464E-9D46-3609A95584D4}">
      <dsp:nvSpPr>
        <dsp:cNvPr id="0" name=""/>
        <dsp:cNvSpPr/>
      </dsp:nvSpPr>
      <dsp:spPr>
        <a:xfrm>
          <a:off x="3729074" y="837686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Museum</a:t>
          </a:r>
          <a:endParaRPr lang="en-US" sz="1600" kern="1200" dirty="0"/>
        </a:p>
      </dsp:txBody>
      <dsp:txXfrm>
        <a:off x="3729074" y="837686"/>
        <a:ext cx="972963" cy="296753"/>
      </dsp:txXfrm>
    </dsp:sp>
    <dsp:sp modelId="{00A8F801-9756-CD4C-BEFC-6FFB0C1B11BB}">
      <dsp:nvSpPr>
        <dsp:cNvPr id="0" name=""/>
        <dsp:cNvSpPr/>
      </dsp:nvSpPr>
      <dsp:spPr>
        <a:xfrm>
          <a:off x="3729074" y="1256061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Airport</a:t>
          </a:r>
          <a:endParaRPr lang="en-US" sz="1600" kern="1200" dirty="0"/>
        </a:p>
      </dsp:txBody>
      <dsp:txXfrm>
        <a:off x="3729074" y="1256061"/>
        <a:ext cx="972963" cy="296753"/>
      </dsp:txXfrm>
    </dsp:sp>
    <dsp:sp modelId="{66E70F2A-A3C1-9440-BE6F-6D773044C5E4}">
      <dsp:nvSpPr>
        <dsp:cNvPr id="0" name=""/>
        <dsp:cNvSpPr/>
      </dsp:nvSpPr>
      <dsp:spPr>
        <a:xfrm>
          <a:off x="3729074" y="1674435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Bridge</a:t>
          </a:r>
          <a:endParaRPr lang="en-US" sz="1600" kern="1200" dirty="0"/>
        </a:p>
      </dsp:txBody>
      <dsp:txXfrm>
        <a:off x="3729074" y="1674435"/>
        <a:ext cx="972963" cy="296753"/>
      </dsp:txXfrm>
    </dsp:sp>
    <dsp:sp modelId="{CB74143B-DBBE-1644-B3F9-4131C0675947}">
      <dsp:nvSpPr>
        <dsp:cNvPr id="0" name=""/>
        <dsp:cNvSpPr/>
      </dsp:nvSpPr>
      <dsp:spPr>
        <a:xfrm>
          <a:off x="3729074" y="2092810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Restaurant</a:t>
          </a:r>
          <a:endParaRPr lang="en-US" sz="1600" kern="1200" dirty="0"/>
        </a:p>
      </dsp:txBody>
      <dsp:txXfrm>
        <a:off x="3729074" y="2092810"/>
        <a:ext cx="972963" cy="296753"/>
      </dsp:txXfrm>
    </dsp:sp>
    <dsp:sp modelId="{16CF1440-7D24-B547-AD37-69E9D49ED942}">
      <dsp:nvSpPr>
        <dsp:cNvPr id="0" name=""/>
        <dsp:cNvSpPr/>
      </dsp:nvSpPr>
      <dsp:spPr>
        <a:xfrm>
          <a:off x="2561518" y="1465248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Mountain</a:t>
          </a:r>
          <a:endParaRPr lang="en-US" sz="1600" kern="1200" dirty="0"/>
        </a:p>
      </dsp:txBody>
      <dsp:txXfrm>
        <a:off x="2561518" y="1465248"/>
        <a:ext cx="972963" cy="296753"/>
      </dsp:txXfrm>
    </dsp:sp>
    <dsp:sp modelId="{C370E56E-245A-2A4D-B1BE-7C8ED45DBD59}">
      <dsp:nvSpPr>
        <dsp:cNvPr id="0" name=""/>
        <dsp:cNvSpPr/>
      </dsp:nvSpPr>
      <dsp:spPr>
        <a:xfrm>
          <a:off x="2561518" y="1883623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Lake</a:t>
          </a:r>
          <a:endParaRPr lang="en-US" sz="1600" kern="1200" dirty="0"/>
        </a:p>
      </dsp:txBody>
      <dsp:txXfrm>
        <a:off x="2561518" y="1883623"/>
        <a:ext cx="972963" cy="296753"/>
      </dsp:txXfrm>
    </dsp:sp>
    <dsp:sp modelId="{E495974A-5734-AE46-90D1-C7A387C34963}">
      <dsp:nvSpPr>
        <dsp:cNvPr id="0" name=""/>
        <dsp:cNvSpPr/>
      </dsp:nvSpPr>
      <dsp:spPr>
        <a:xfrm>
          <a:off x="2561518" y="3138746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Attraction</a:t>
          </a:r>
          <a:endParaRPr lang="en-US" sz="1600" kern="1200" dirty="0"/>
        </a:p>
      </dsp:txBody>
      <dsp:txXfrm>
        <a:off x="2561518" y="3138746"/>
        <a:ext cx="972963" cy="296753"/>
      </dsp:txXfrm>
    </dsp:sp>
    <dsp:sp modelId="{9AF25DEC-4DC9-F640-9397-68C631DF6DD5}">
      <dsp:nvSpPr>
        <dsp:cNvPr id="0" name=""/>
        <dsp:cNvSpPr/>
      </dsp:nvSpPr>
      <dsp:spPr>
        <a:xfrm>
          <a:off x="3729074" y="2511184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Museum</a:t>
          </a:r>
          <a:endParaRPr lang="en-US" sz="1600" kern="1200" dirty="0"/>
        </a:p>
      </dsp:txBody>
      <dsp:txXfrm>
        <a:off x="3729074" y="2511184"/>
        <a:ext cx="972963" cy="296753"/>
      </dsp:txXfrm>
    </dsp:sp>
    <dsp:sp modelId="{5FB6DB05-9DD3-8C46-9285-C0D21F9FD449}">
      <dsp:nvSpPr>
        <dsp:cNvPr id="0" name=""/>
        <dsp:cNvSpPr/>
      </dsp:nvSpPr>
      <dsp:spPr>
        <a:xfrm>
          <a:off x="3729074" y="2929559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Aquarium</a:t>
          </a:r>
          <a:endParaRPr lang="en-US" sz="1600" kern="1200" dirty="0"/>
        </a:p>
      </dsp:txBody>
      <dsp:txXfrm>
        <a:off x="3729074" y="2929559"/>
        <a:ext cx="972963" cy="296753"/>
      </dsp:txXfrm>
    </dsp:sp>
    <dsp:sp modelId="{4C64B19B-6402-304D-AB02-2FDA682AE3B6}">
      <dsp:nvSpPr>
        <dsp:cNvPr id="0" name=""/>
        <dsp:cNvSpPr/>
      </dsp:nvSpPr>
      <dsp:spPr>
        <a:xfrm>
          <a:off x="3729074" y="3347933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Zoo</a:t>
          </a:r>
          <a:endParaRPr lang="en-US" sz="1600" kern="1200" dirty="0"/>
        </a:p>
      </dsp:txBody>
      <dsp:txXfrm>
        <a:off x="3729074" y="3347933"/>
        <a:ext cx="972963" cy="296753"/>
      </dsp:txXfrm>
    </dsp:sp>
    <dsp:sp modelId="{7F55ABE6-BAFD-4F41-8854-82262297BE33}">
      <dsp:nvSpPr>
        <dsp:cNvPr id="0" name=""/>
        <dsp:cNvSpPr/>
      </dsp:nvSpPr>
      <dsp:spPr>
        <a:xfrm>
          <a:off x="3729074" y="3766308"/>
          <a:ext cx="972963" cy="2967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Park</a:t>
          </a:r>
          <a:endParaRPr lang="en-US" sz="1600" kern="1200" dirty="0"/>
        </a:p>
      </dsp:txBody>
      <dsp:txXfrm>
        <a:off x="3729074" y="3766308"/>
        <a:ext cx="972963" cy="296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8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AED3-4847-E74B-92C7-5454EFD7B58B}" type="datetimeFigureOut">
              <a:rPr lang="en-US" smtClean="0"/>
              <a:t>8/19/13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3386-4B57-9B43-8AEF-B4521BC9D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23137" y="2381209"/>
            <a:ext cx="1259829" cy="655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</a:p>
        </p:txBody>
      </p:sp>
      <p:sp>
        <p:nvSpPr>
          <p:cNvPr id="5" name="Oval 4"/>
          <p:cNvSpPr/>
          <p:nvPr/>
        </p:nvSpPr>
        <p:spPr>
          <a:xfrm>
            <a:off x="3912638" y="2335087"/>
            <a:ext cx="747703" cy="747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77061" y="921738"/>
            <a:ext cx="1223979" cy="839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Unlabeled Data</a:t>
            </a:r>
            <a:endParaRPr lang="en-US" dirty="0"/>
          </a:p>
        </p:txBody>
      </p:sp>
      <p:sp>
        <p:nvSpPr>
          <p:cNvPr id="7" name="Multidocument 6"/>
          <p:cNvSpPr/>
          <p:nvPr/>
        </p:nvSpPr>
        <p:spPr>
          <a:xfrm>
            <a:off x="1679771" y="1545424"/>
            <a:ext cx="1782198" cy="110713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Fine Grain</a:t>
            </a:r>
          </a:p>
          <a:p>
            <a:pPr algn="ctr"/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9" name="Document 8"/>
          <p:cNvSpPr/>
          <p:nvPr/>
        </p:nvSpPr>
        <p:spPr>
          <a:xfrm>
            <a:off x="1679771" y="2990547"/>
            <a:ext cx="1556862" cy="8500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Coarse Grain</a:t>
            </a:r>
          </a:p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cxnSp>
        <p:nvCxnSpPr>
          <p:cNvPr id="14" name="Elbow Connector 13"/>
          <p:cNvCxnSpPr>
            <a:stCxn id="6" idx="2"/>
            <a:endCxn id="5" idx="0"/>
          </p:cNvCxnSpPr>
          <p:nvPr/>
        </p:nvCxnSpPr>
        <p:spPr>
          <a:xfrm rot="5400000">
            <a:off x="4001001" y="2047036"/>
            <a:ext cx="573541" cy="256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4" idx="2"/>
            <a:endCxn id="4" idx="2"/>
          </p:cNvCxnSpPr>
          <p:nvPr/>
        </p:nvCxnSpPr>
        <p:spPr>
          <a:xfrm>
            <a:off x="6253052" y="3036669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4" idx="2"/>
            <a:endCxn id="9" idx="1"/>
          </p:cNvCxnSpPr>
          <p:nvPr/>
        </p:nvCxnSpPr>
        <p:spPr>
          <a:xfrm rot="5400000">
            <a:off x="3776964" y="939477"/>
            <a:ext cx="378896" cy="4573281"/>
          </a:xfrm>
          <a:prstGeom prst="bentConnector4">
            <a:avLst>
              <a:gd name="adj1" fmla="val 310348"/>
              <a:gd name="adj2" fmla="val 115973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 flipV="1">
            <a:off x="542662" y="2626938"/>
            <a:ext cx="1547000" cy="7272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6" idx="3"/>
            <a:endCxn id="4" idx="0"/>
          </p:cNvCxnSpPr>
          <p:nvPr/>
        </p:nvCxnSpPr>
        <p:spPr>
          <a:xfrm>
            <a:off x="4901040" y="1341642"/>
            <a:ext cx="1352012" cy="1039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7" idx="3"/>
            <a:endCxn id="5" idx="2"/>
          </p:cNvCxnSpPr>
          <p:nvPr/>
        </p:nvCxnSpPr>
        <p:spPr>
          <a:xfrm>
            <a:off x="3461969" y="2098993"/>
            <a:ext cx="450669" cy="6099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stCxn id="5" idx="2"/>
            <a:endCxn id="9" idx="3"/>
          </p:cNvCxnSpPr>
          <p:nvPr/>
        </p:nvCxnSpPr>
        <p:spPr>
          <a:xfrm flipH="1">
            <a:off x="3236633" y="2708939"/>
            <a:ext cx="676005" cy="7066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Straight Arrow Connector 98"/>
          <p:cNvCxnSpPr>
            <a:stCxn id="5" idx="6"/>
            <a:endCxn id="4" idx="1"/>
          </p:cNvCxnSpPr>
          <p:nvPr/>
        </p:nvCxnSpPr>
        <p:spPr>
          <a:xfrm>
            <a:off x="4660341" y="2708939"/>
            <a:ext cx="9627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4219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43344696"/>
              </p:ext>
            </p:extLst>
          </p:nvPr>
        </p:nvGraphicFramePr>
        <p:xfrm>
          <a:off x="390780" y="336522"/>
          <a:ext cx="8271528" cy="485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420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4455885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19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7466</TotalTime>
  <Words>30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Yuji Mo</dc:creator>
  <cp:lastModifiedBy>Yuji Mo</cp:lastModifiedBy>
  <cp:revision>11</cp:revision>
  <dcterms:created xsi:type="dcterms:W3CDTF">2013-08-13T03:11:08Z</dcterms:created>
  <dcterms:modified xsi:type="dcterms:W3CDTF">2013-08-24T05:20:37Z</dcterms:modified>
</cp:coreProperties>
</file>