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C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6A66-1AEB-2147-A97F-1A3CCBD60467}" type="datetimeFigureOut">
              <a:rPr lang="en-US" smtClean="0"/>
              <a:t>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00C6-ECF4-224A-83FE-EA9B82F4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1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6A66-1AEB-2147-A97F-1A3CCBD60467}" type="datetimeFigureOut">
              <a:rPr lang="en-US" smtClean="0"/>
              <a:t>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00C6-ECF4-224A-83FE-EA9B82F4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7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6A66-1AEB-2147-A97F-1A3CCBD60467}" type="datetimeFigureOut">
              <a:rPr lang="en-US" smtClean="0"/>
              <a:t>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00C6-ECF4-224A-83FE-EA9B82F4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1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6A66-1AEB-2147-A97F-1A3CCBD60467}" type="datetimeFigureOut">
              <a:rPr lang="en-US" smtClean="0"/>
              <a:t>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00C6-ECF4-224A-83FE-EA9B82F4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4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6A66-1AEB-2147-A97F-1A3CCBD60467}" type="datetimeFigureOut">
              <a:rPr lang="en-US" smtClean="0"/>
              <a:t>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00C6-ECF4-224A-83FE-EA9B82F4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3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6A66-1AEB-2147-A97F-1A3CCBD60467}" type="datetimeFigureOut">
              <a:rPr lang="en-US" smtClean="0"/>
              <a:t>1/7/14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00C6-ECF4-224A-83FE-EA9B82F4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1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6A66-1AEB-2147-A97F-1A3CCBD60467}" type="datetimeFigureOut">
              <a:rPr lang="en-US" smtClean="0"/>
              <a:t>1/7/14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00C6-ECF4-224A-83FE-EA9B82F4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5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6A66-1AEB-2147-A97F-1A3CCBD60467}" type="datetimeFigureOut">
              <a:rPr lang="en-US" smtClean="0"/>
              <a:t>1/7/14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00C6-ECF4-224A-83FE-EA9B82F4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54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6A66-1AEB-2147-A97F-1A3CCBD60467}" type="datetimeFigureOut">
              <a:rPr lang="en-US" smtClean="0"/>
              <a:t>1/7/14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00C6-ECF4-224A-83FE-EA9B82F4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5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6A66-1AEB-2147-A97F-1A3CCBD60467}" type="datetimeFigureOut">
              <a:rPr lang="en-US" smtClean="0"/>
              <a:t>1/7/14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00C6-ECF4-224A-83FE-EA9B82F4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3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6A66-1AEB-2147-A97F-1A3CCBD60467}" type="datetimeFigureOut">
              <a:rPr lang="en-US" smtClean="0"/>
              <a:t>1/7/14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00C6-ECF4-224A-83FE-EA9B82F4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26A66-1AEB-2147-A97F-1A3CCBD60467}" type="datetimeFigureOut">
              <a:rPr lang="en-US" smtClean="0"/>
              <a:t>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100C6-ECF4-224A-83FE-EA9B82F4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4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48897" y="2171110"/>
            <a:ext cx="282231" cy="249678"/>
          </a:xfrm>
          <a:prstGeom prst="ellipse">
            <a:avLst/>
          </a:prstGeom>
          <a:solidFill>
            <a:srgbClr val="2FC01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C01B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8386" y="2171110"/>
            <a:ext cx="282231" cy="249678"/>
          </a:xfrm>
          <a:prstGeom prst="ellipse">
            <a:avLst/>
          </a:prstGeom>
          <a:solidFill>
            <a:srgbClr val="2FC01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C01B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47608" y="2503471"/>
            <a:ext cx="282231" cy="249678"/>
          </a:xfrm>
          <a:prstGeom prst="ellipse">
            <a:avLst/>
          </a:prstGeom>
          <a:solidFill>
            <a:srgbClr val="2FC01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C01B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8386" y="2503471"/>
            <a:ext cx="282231" cy="249678"/>
          </a:xfrm>
          <a:prstGeom prst="ellipse">
            <a:avLst/>
          </a:prstGeom>
          <a:solidFill>
            <a:srgbClr val="2FC01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C01B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148386" y="2891798"/>
            <a:ext cx="282231" cy="249678"/>
          </a:xfrm>
          <a:prstGeom prst="ellipse">
            <a:avLst/>
          </a:prstGeom>
          <a:solidFill>
            <a:srgbClr val="2FC01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C01B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748897" y="2891798"/>
            <a:ext cx="282231" cy="249678"/>
          </a:xfrm>
          <a:prstGeom prst="ellipse">
            <a:avLst/>
          </a:prstGeom>
          <a:solidFill>
            <a:srgbClr val="2FC01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C01B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141396" y="3293032"/>
            <a:ext cx="282231" cy="249678"/>
          </a:xfrm>
          <a:prstGeom prst="ellipse">
            <a:avLst/>
          </a:prstGeom>
          <a:solidFill>
            <a:srgbClr val="2FC01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C01B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748897" y="3285553"/>
            <a:ext cx="282231" cy="249678"/>
          </a:xfrm>
          <a:prstGeom prst="ellipse">
            <a:avLst/>
          </a:prstGeom>
          <a:solidFill>
            <a:srgbClr val="2FC01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C01B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727617" y="4462142"/>
            <a:ext cx="282231" cy="249678"/>
          </a:xfrm>
          <a:prstGeom prst="ellipse">
            <a:avLst/>
          </a:prstGeom>
          <a:pattFill prst="wdDnDiag">
            <a:fgClr>
              <a:srgbClr val="FFFF00"/>
            </a:fgClr>
            <a:bgClr>
              <a:schemeClr val="tx1"/>
            </a:bgClr>
          </a:patt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C01B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127106" y="4462142"/>
            <a:ext cx="282231" cy="249678"/>
          </a:xfrm>
          <a:prstGeom prst="ellipse">
            <a:avLst/>
          </a:prstGeom>
          <a:pattFill prst="wdDnDiag">
            <a:fgClr>
              <a:srgbClr val="FFFF00"/>
            </a:fgClr>
            <a:bgClr>
              <a:schemeClr val="tx1"/>
            </a:bgClr>
          </a:patt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C01B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726328" y="4794503"/>
            <a:ext cx="282231" cy="249678"/>
          </a:xfrm>
          <a:prstGeom prst="ellipse">
            <a:avLst/>
          </a:prstGeom>
          <a:pattFill prst="wdDnDiag">
            <a:fgClr>
              <a:srgbClr val="FFFF00"/>
            </a:fgClr>
            <a:bgClr>
              <a:schemeClr val="tx1"/>
            </a:bgClr>
          </a:patt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C01B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127106" y="4794503"/>
            <a:ext cx="282231" cy="249678"/>
          </a:xfrm>
          <a:prstGeom prst="ellipse">
            <a:avLst/>
          </a:prstGeom>
          <a:pattFill prst="wdDnDiag">
            <a:fgClr>
              <a:srgbClr val="FFFF00"/>
            </a:fgClr>
            <a:bgClr>
              <a:schemeClr val="tx1"/>
            </a:bgClr>
          </a:patt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C01B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127106" y="5182830"/>
            <a:ext cx="282231" cy="249678"/>
          </a:xfrm>
          <a:prstGeom prst="ellipse">
            <a:avLst/>
          </a:prstGeom>
          <a:pattFill prst="wdDnDiag">
            <a:fgClr>
              <a:srgbClr val="FFFF00"/>
            </a:fgClr>
            <a:bgClr>
              <a:schemeClr val="tx1"/>
            </a:bgClr>
          </a:patt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C01B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727617" y="5182830"/>
            <a:ext cx="282231" cy="249678"/>
          </a:xfrm>
          <a:prstGeom prst="ellipse">
            <a:avLst/>
          </a:prstGeom>
          <a:pattFill prst="wdDnDiag">
            <a:fgClr>
              <a:srgbClr val="FFFF00"/>
            </a:fgClr>
            <a:bgClr>
              <a:schemeClr val="tx1"/>
            </a:bgClr>
          </a:patt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C01B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120116" y="5584064"/>
            <a:ext cx="282231" cy="249678"/>
          </a:xfrm>
          <a:prstGeom prst="ellipse">
            <a:avLst/>
          </a:prstGeom>
          <a:pattFill prst="wdDnDiag">
            <a:fgClr>
              <a:srgbClr val="FFFF00"/>
            </a:fgClr>
            <a:bgClr>
              <a:schemeClr val="tx1"/>
            </a:bgClr>
          </a:patt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C01B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727617" y="5576585"/>
            <a:ext cx="282231" cy="249678"/>
          </a:xfrm>
          <a:prstGeom prst="ellipse">
            <a:avLst/>
          </a:prstGeom>
          <a:pattFill prst="wdDnDiag">
            <a:fgClr>
              <a:srgbClr val="FFFF00"/>
            </a:fgClr>
            <a:bgClr>
              <a:schemeClr val="tx1"/>
            </a:bgClr>
          </a:patt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C01B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 rot="5400000">
            <a:off x="4734825" y="3666332"/>
            <a:ext cx="241781" cy="249678"/>
          </a:xfrm>
          <a:prstGeom prst="ellipse">
            <a:avLst/>
          </a:prstGeom>
          <a:noFill/>
          <a:ln w="38100" cmpd="sng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C01B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 rot="5400000">
            <a:off x="4734825" y="4008565"/>
            <a:ext cx="241781" cy="249678"/>
          </a:xfrm>
          <a:prstGeom prst="ellipse">
            <a:avLst/>
          </a:prstGeom>
          <a:noFill/>
          <a:ln w="38100" cmpd="sng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C01B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 rot="5400000">
            <a:off x="4402464" y="3665228"/>
            <a:ext cx="241781" cy="249678"/>
          </a:xfrm>
          <a:prstGeom prst="ellipse">
            <a:avLst/>
          </a:prstGeom>
          <a:noFill/>
          <a:ln w="38100" cmpd="sng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C01B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 rot="5400000">
            <a:off x="4402464" y="4008565"/>
            <a:ext cx="241781" cy="249678"/>
          </a:xfrm>
          <a:prstGeom prst="ellipse">
            <a:avLst/>
          </a:prstGeom>
          <a:noFill/>
          <a:ln w="38100" cmpd="sng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C01B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 rot="5400000">
            <a:off x="4014137" y="4008565"/>
            <a:ext cx="241781" cy="249678"/>
          </a:xfrm>
          <a:prstGeom prst="ellipse">
            <a:avLst/>
          </a:prstGeom>
          <a:noFill/>
          <a:ln w="38100" cmpd="sng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C01B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 rot="5400000">
            <a:off x="4014137" y="3666332"/>
            <a:ext cx="241781" cy="249678"/>
          </a:xfrm>
          <a:prstGeom prst="ellipse">
            <a:avLst/>
          </a:prstGeom>
          <a:noFill/>
          <a:ln w="38100" cmpd="sng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C01B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 rot="5400000">
            <a:off x="3612903" y="4002576"/>
            <a:ext cx="241781" cy="249678"/>
          </a:xfrm>
          <a:prstGeom prst="ellipse">
            <a:avLst/>
          </a:prstGeom>
          <a:noFill/>
          <a:ln w="38100" cmpd="sng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C01B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rot="5400000">
            <a:off x="3620382" y="3666332"/>
            <a:ext cx="241781" cy="249678"/>
          </a:xfrm>
          <a:prstGeom prst="ellipse">
            <a:avLst/>
          </a:prstGeom>
          <a:noFill/>
          <a:ln w="38100" cmpd="sng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C01B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 rot="5400000">
            <a:off x="2270123" y="3676000"/>
            <a:ext cx="241781" cy="249678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C01B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 rot="5400000">
            <a:off x="2270123" y="4018232"/>
            <a:ext cx="241781" cy="249678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C01B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 rot="5400000">
            <a:off x="1937762" y="3674895"/>
            <a:ext cx="241781" cy="249678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C01B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 rot="5400000">
            <a:off x="1937762" y="4018232"/>
            <a:ext cx="241781" cy="249678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C01B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 rot="5400000">
            <a:off x="1549435" y="4018232"/>
            <a:ext cx="241781" cy="249678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C01B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 rot="5400000">
            <a:off x="1549435" y="3676000"/>
            <a:ext cx="241781" cy="249678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C01B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 rot="5400000">
            <a:off x="1148201" y="4012244"/>
            <a:ext cx="241781" cy="249678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C01B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 rot="5400000">
            <a:off x="1155680" y="3676000"/>
            <a:ext cx="241781" cy="249678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C01B"/>
              </a:solidFill>
            </a:endParaRPr>
          </a:p>
        </p:txBody>
      </p:sp>
      <p:sp>
        <p:nvSpPr>
          <p:cNvPr id="48" name="Diamond 47"/>
          <p:cNvSpPr/>
          <p:nvPr/>
        </p:nvSpPr>
        <p:spPr>
          <a:xfrm>
            <a:off x="3582158" y="2420793"/>
            <a:ext cx="401635" cy="347378"/>
          </a:xfrm>
          <a:prstGeom prst="diamon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iamond 48"/>
          <p:cNvSpPr/>
          <p:nvPr/>
        </p:nvSpPr>
        <p:spPr>
          <a:xfrm>
            <a:off x="3593443" y="2801169"/>
            <a:ext cx="401635" cy="347378"/>
          </a:xfrm>
          <a:prstGeom prst="diamon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iamond 49"/>
          <p:cNvSpPr/>
          <p:nvPr/>
        </p:nvSpPr>
        <p:spPr>
          <a:xfrm>
            <a:off x="3570873" y="3192214"/>
            <a:ext cx="401635" cy="347378"/>
          </a:xfrm>
          <a:prstGeom prst="diamon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iamond 51"/>
          <p:cNvSpPr/>
          <p:nvPr/>
        </p:nvSpPr>
        <p:spPr>
          <a:xfrm>
            <a:off x="4038498" y="2432065"/>
            <a:ext cx="401635" cy="347378"/>
          </a:xfrm>
          <a:prstGeom prst="diamon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4049783" y="2812441"/>
            <a:ext cx="401635" cy="347378"/>
          </a:xfrm>
          <a:prstGeom prst="diamon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iamond 53"/>
          <p:cNvSpPr/>
          <p:nvPr/>
        </p:nvSpPr>
        <p:spPr>
          <a:xfrm>
            <a:off x="4027213" y="3203486"/>
            <a:ext cx="401635" cy="347378"/>
          </a:xfrm>
          <a:prstGeom prst="diamon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iamond 54"/>
          <p:cNvSpPr/>
          <p:nvPr/>
        </p:nvSpPr>
        <p:spPr>
          <a:xfrm>
            <a:off x="4516118" y="2410353"/>
            <a:ext cx="401635" cy="347378"/>
          </a:xfrm>
          <a:prstGeom prst="diamon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iamond 55"/>
          <p:cNvSpPr/>
          <p:nvPr/>
        </p:nvSpPr>
        <p:spPr>
          <a:xfrm>
            <a:off x="4527403" y="2790729"/>
            <a:ext cx="401635" cy="347378"/>
          </a:xfrm>
          <a:prstGeom prst="diamon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iamond 56"/>
          <p:cNvSpPr/>
          <p:nvPr/>
        </p:nvSpPr>
        <p:spPr>
          <a:xfrm>
            <a:off x="4504833" y="3181774"/>
            <a:ext cx="401635" cy="347378"/>
          </a:xfrm>
          <a:prstGeom prst="diamon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iamond 57"/>
          <p:cNvSpPr/>
          <p:nvPr/>
        </p:nvSpPr>
        <p:spPr>
          <a:xfrm>
            <a:off x="2627778" y="3626641"/>
            <a:ext cx="401635" cy="347378"/>
          </a:xfrm>
          <a:prstGeom prst="diamon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iamond 58"/>
          <p:cNvSpPr/>
          <p:nvPr/>
        </p:nvSpPr>
        <p:spPr>
          <a:xfrm>
            <a:off x="2639063" y="4007017"/>
            <a:ext cx="401635" cy="347378"/>
          </a:xfrm>
          <a:prstGeom prst="diamon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iamond 59"/>
          <p:cNvSpPr/>
          <p:nvPr/>
        </p:nvSpPr>
        <p:spPr>
          <a:xfrm>
            <a:off x="3105398" y="3604929"/>
            <a:ext cx="401635" cy="347378"/>
          </a:xfrm>
          <a:prstGeom prst="diamon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iamond 60"/>
          <p:cNvSpPr/>
          <p:nvPr/>
        </p:nvSpPr>
        <p:spPr>
          <a:xfrm>
            <a:off x="3116683" y="3985305"/>
            <a:ext cx="401635" cy="347378"/>
          </a:xfrm>
          <a:prstGeom prst="diamon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iamond 61"/>
          <p:cNvSpPr/>
          <p:nvPr/>
        </p:nvSpPr>
        <p:spPr>
          <a:xfrm>
            <a:off x="3605156" y="4374882"/>
            <a:ext cx="401635" cy="347378"/>
          </a:xfrm>
          <a:prstGeom prst="diamon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iamond 62"/>
          <p:cNvSpPr/>
          <p:nvPr/>
        </p:nvSpPr>
        <p:spPr>
          <a:xfrm>
            <a:off x="3616441" y="4755258"/>
            <a:ext cx="401635" cy="347378"/>
          </a:xfrm>
          <a:prstGeom prst="diamon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iamond 63"/>
          <p:cNvSpPr/>
          <p:nvPr/>
        </p:nvSpPr>
        <p:spPr>
          <a:xfrm>
            <a:off x="3593871" y="5146303"/>
            <a:ext cx="401635" cy="347378"/>
          </a:xfrm>
          <a:prstGeom prst="diamon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iamond 64"/>
          <p:cNvSpPr/>
          <p:nvPr/>
        </p:nvSpPr>
        <p:spPr>
          <a:xfrm>
            <a:off x="4061496" y="4386154"/>
            <a:ext cx="401635" cy="347378"/>
          </a:xfrm>
          <a:prstGeom prst="diamon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iamond 65"/>
          <p:cNvSpPr/>
          <p:nvPr/>
        </p:nvSpPr>
        <p:spPr>
          <a:xfrm>
            <a:off x="4072781" y="4766530"/>
            <a:ext cx="401635" cy="347378"/>
          </a:xfrm>
          <a:prstGeom prst="diamon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iamond 66"/>
          <p:cNvSpPr/>
          <p:nvPr/>
        </p:nvSpPr>
        <p:spPr>
          <a:xfrm>
            <a:off x="4050211" y="5157575"/>
            <a:ext cx="401635" cy="347378"/>
          </a:xfrm>
          <a:prstGeom prst="diamon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iamond 67"/>
          <p:cNvSpPr/>
          <p:nvPr/>
        </p:nvSpPr>
        <p:spPr>
          <a:xfrm>
            <a:off x="4539116" y="4364442"/>
            <a:ext cx="401635" cy="347378"/>
          </a:xfrm>
          <a:prstGeom prst="diamon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Diamond 68"/>
          <p:cNvSpPr/>
          <p:nvPr/>
        </p:nvSpPr>
        <p:spPr>
          <a:xfrm>
            <a:off x="4550401" y="4744818"/>
            <a:ext cx="401635" cy="347378"/>
          </a:xfrm>
          <a:prstGeom prst="diamon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iamond 69"/>
          <p:cNvSpPr/>
          <p:nvPr/>
        </p:nvSpPr>
        <p:spPr>
          <a:xfrm>
            <a:off x="4527831" y="5135863"/>
            <a:ext cx="401635" cy="347378"/>
          </a:xfrm>
          <a:prstGeom prst="diamon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iamond 70"/>
          <p:cNvSpPr/>
          <p:nvPr/>
        </p:nvSpPr>
        <p:spPr>
          <a:xfrm>
            <a:off x="1276655" y="2492199"/>
            <a:ext cx="401635" cy="347378"/>
          </a:xfrm>
          <a:prstGeom prst="diamon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Diamond 71"/>
          <p:cNvSpPr/>
          <p:nvPr/>
        </p:nvSpPr>
        <p:spPr>
          <a:xfrm>
            <a:off x="1287940" y="2872575"/>
            <a:ext cx="401635" cy="347378"/>
          </a:xfrm>
          <a:prstGeom prst="diamon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iamond 72"/>
          <p:cNvSpPr/>
          <p:nvPr/>
        </p:nvSpPr>
        <p:spPr>
          <a:xfrm>
            <a:off x="1265370" y="3263620"/>
            <a:ext cx="401635" cy="347378"/>
          </a:xfrm>
          <a:prstGeom prst="diamon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iamond 73"/>
          <p:cNvSpPr/>
          <p:nvPr/>
        </p:nvSpPr>
        <p:spPr>
          <a:xfrm>
            <a:off x="1732995" y="2503471"/>
            <a:ext cx="401635" cy="347378"/>
          </a:xfrm>
          <a:prstGeom prst="diamon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Diamond 74"/>
          <p:cNvSpPr/>
          <p:nvPr/>
        </p:nvSpPr>
        <p:spPr>
          <a:xfrm>
            <a:off x="1744280" y="2883847"/>
            <a:ext cx="401635" cy="347378"/>
          </a:xfrm>
          <a:prstGeom prst="diamon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iamond 75"/>
          <p:cNvSpPr/>
          <p:nvPr/>
        </p:nvSpPr>
        <p:spPr>
          <a:xfrm>
            <a:off x="1721710" y="3274892"/>
            <a:ext cx="401635" cy="347378"/>
          </a:xfrm>
          <a:prstGeom prst="diamon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iamond 76"/>
          <p:cNvSpPr/>
          <p:nvPr/>
        </p:nvSpPr>
        <p:spPr>
          <a:xfrm>
            <a:off x="2210615" y="2481759"/>
            <a:ext cx="401635" cy="347378"/>
          </a:xfrm>
          <a:prstGeom prst="diamon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iamond 77"/>
          <p:cNvSpPr/>
          <p:nvPr/>
        </p:nvSpPr>
        <p:spPr>
          <a:xfrm>
            <a:off x="2221900" y="2862135"/>
            <a:ext cx="401635" cy="347378"/>
          </a:xfrm>
          <a:prstGeom prst="diamon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iamond 78"/>
          <p:cNvSpPr/>
          <p:nvPr/>
        </p:nvSpPr>
        <p:spPr>
          <a:xfrm>
            <a:off x="2199330" y="3253180"/>
            <a:ext cx="401635" cy="347378"/>
          </a:xfrm>
          <a:prstGeom prst="diamon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Diamond 79"/>
          <p:cNvSpPr/>
          <p:nvPr/>
        </p:nvSpPr>
        <p:spPr>
          <a:xfrm>
            <a:off x="1221950" y="4407880"/>
            <a:ext cx="401635" cy="347378"/>
          </a:xfrm>
          <a:prstGeom prst="diamon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Diamond 80"/>
          <p:cNvSpPr/>
          <p:nvPr/>
        </p:nvSpPr>
        <p:spPr>
          <a:xfrm>
            <a:off x="1233235" y="4788256"/>
            <a:ext cx="401635" cy="347378"/>
          </a:xfrm>
          <a:prstGeom prst="diamon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Diamond 81"/>
          <p:cNvSpPr/>
          <p:nvPr/>
        </p:nvSpPr>
        <p:spPr>
          <a:xfrm>
            <a:off x="1210665" y="5179301"/>
            <a:ext cx="401635" cy="347378"/>
          </a:xfrm>
          <a:prstGeom prst="diamon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Diamond 82"/>
          <p:cNvSpPr/>
          <p:nvPr/>
        </p:nvSpPr>
        <p:spPr>
          <a:xfrm>
            <a:off x="1678290" y="4419152"/>
            <a:ext cx="401635" cy="347378"/>
          </a:xfrm>
          <a:prstGeom prst="diamon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iamond 83"/>
          <p:cNvSpPr/>
          <p:nvPr/>
        </p:nvSpPr>
        <p:spPr>
          <a:xfrm>
            <a:off x="1689575" y="4799528"/>
            <a:ext cx="401635" cy="347378"/>
          </a:xfrm>
          <a:prstGeom prst="diamon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iamond 84"/>
          <p:cNvSpPr/>
          <p:nvPr/>
        </p:nvSpPr>
        <p:spPr>
          <a:xfrm>
            <a:off x="1667005" y="5190573"/>
            <a:ext cx="401635" cy="347378"/>
          </a:xfrm>
          <a:prstGeom prst="diamon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iamond 85"/>
          <p:cNvSpPr/>
          <p:nvPr/>
        </p:nvSpPr>
        <p:spPr>
          <a:xfrm>
            <a:off x="2155910" y="4397440"/>
            <a:ext cx="401635" cy="347378"/>
          </a:xfrm>
          <a:prstGeom prst="diamon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Diamond 86"/>
          <p:cNvSpPr/>
          <p:nvPr/>
        </p:nvSpPr>
        <p:spPr>
          <a:xfrm>
            <a:off x="2167195" y="4777816"/>
            <a:ext cx="401635" cy="347378"/>
          </a:xfrm>
          <a:prstGeom prst="diamon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Diamond 87"/>
          <p:cNvSpPr/>
          <p:nvPr/>
        </p:nvSpPr>
        <p:spPr>
          <a:xfrm>
            <a:off x="2144625" y="5168861"/>
            <a:ext cx="401635" cy="347378"/>
          </a:xfrm>
          <a:prstGeom prst="diamon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9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30209" y="2671484"/>
            <a:ext cx="1258970" cy="12919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</a:t>
            </a:r>
          </a:p>
          <a:p>
            <a:pPr algn="ctr"/>
            <a:r>
              <a:rPr lang="en-US" dirty="0" smtClean="0"/>
              <a:t>Learner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7826" y="2682430"/>
            <a:ext cx="1948676" cy="12700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Oracles</a:t>
            </a:r>
            <a:endParaRPr lang="en-US" dirty="0"/>
          </a:p>
        </p:txBody>
      </p:sp>
      <p:sp>
        <p:nvSpPr>
          <p:cNvPr id="6" name="Multidocument 5"/>
          <p:cNvSpPr/>
          <p:nvPr/>
        </p:nvSpPr>
        <p:spPr>
          <a:xfrm>
            <a:off x="600375" y="536484"/>
            <a:ext cx="2255209" cy="1718948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1 </a:t>
            </a:r>
          </a:p>
          <a:p>
            <a:pPr algn="ctr"/>
            <a:r>
              <a:rPr lang="en-US" dirty="0" smtClean="0"/>
              <a:t>Classifiers</a:t>
            </a:r>
            <a:endParaRPr lang="en-US" dirty="0"/>
          </a:p>
        </p:txBody>
      </p:sp>
      <p:sp>
        <p:nvSpPr>
          <p:cNvPr id="7" name="Multidocument 6"/>
          <p:cNvSpPr/>
          <p:nvPr/>
        </p:nvSpPr>
        <p:spPr>
          <a:xfrm>
            <a:off x="535559" y="2374974"/>
            <a:ext cx="2255209" cy="1718948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2</a:t>
            </a:r>
          </a:p>
          <a:p>
            <a:pPr algn="ctr"/>
            <a:r>
              <a:rPr lang="en-US" dirty="0" smtClean="0"/>
              <a:t>Classifiers</a:t>
            </a:r>
            <a:endParaRPr lang="en-US" dirty="0"/>
          </a:p>
        </p:txBody>
      </p:sp>
      <p:sp>
        <p:nvSpPr>
          <p:cNvPr id="8" name="Multidocument 7"/>
          <p:cNvSpPr/>
          <p:nvPr/>
        </p:nvSpPr>
        <p:spPr>
          <a:xfrm>
            <a:off x="535559" y="4728072"/>
            <a:ext cx="2255209" cy="1718948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k</a:t>
            </a:r>
          </a:p>
          <a:p>
            <a:pPr algn="ctr"/>
            <a:r>
              <a:rPr lang="en-US" dirty="0" smtClean="0"/>
              <a:t>Classifiers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3963044" y="755461"/>
            <a:ext cx="1182343" cy="118246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Unlabeled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443342" y="4182404"/>
            <a:ext cx="111220" cy="425236"/>
            <a:chOff x="1443342" y="4357588"/>
            <a:chExt cx="111220" cy="425236"/>
          </a:xfrm>
        </p:grpSpPr>
        <p:sp>
          <p:nvSpPr>
            <p:cNvPr id="10" name="Oval 9"/>
            <p:cNvSpPr/>
            <p:nvPr/>
          </p:nvSpPr>
          <p:spPr>
            <a:xfrm>
              <a:off x="1445086" y="4357588"/>
              <a:ext cx="109476" cy="12043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444214" y="4509988"/>
              <a:ext cx="109476" cy="12043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443342" y="4662388"/>
              <a:ext cx="109476" cy="12043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Straight Arrow Connector 15"/>
          <p:cNvCxnSpPr>
            <a:stCxn id="9" idx="3"/>
            <a:endCxn id="4" idx="0"/>
          </p:cNvCxnSpPr>
          <p:nvPr/>
        </p:nvCxnSpPr>
        <p:spPr>
          <a:xfrm>
            <a:off x="4554216" y="1937922"/>
            <a:ext cx="5478" cy="7335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4" idx="1"/>
          </p:cNvCxnSpPr>
          <p:nvPr/>
        </p:nvCxnSpPr>
        <p:spPr>
          <a:xfrm>
            <a:off x="2855584" y="1395958"/>
            <a:ext cx="1258997" cy="14647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4" idx="2"/>
          </p:cNvCxnSpPr>
          <p:nvPr/>
        </p:nvCxnSpPr>
        <p:spPr>
          <a:xfrm>
            <a:off x="2790768" y="3234448"/>
            <a:ext cx="1139441" cy="830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4" idx="3"/>
          </p:cNvCxnSpPr>
          <p:nvPr/>
        </p:nvCxnSpPr>
        <p:spPr>
          <a:xfrm flipV="1">
            <a:off x="2790768" y="3774231"/>
            <a:ext cx="1323813" cy="18133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6"/>
            <a:endCxn id="5" idx="1"/>
          </p:cNvCxnSpPr>
          <p:nvPr/>
        </p:nvCxnSpPr>
        <p:spPr>
          <a:xfrm flipV="1">
            <a:off x="5189179" y="3317456"/>
            <a:ext cx="908647" cy="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4"/>
            <a:endCxn id="5" idx="0"/>
          </p:cNvCxnSpPr>
          <p:nvPr/>
        </p:nvCxnSpPr>
        <p:spPr>
          <a:xfrm>
            <a:off x="5145387" y="1346692"/>
            <a:ext cx="1926777" cy="133573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5" idx="2"/>
          </p:cNvCxnSpPr>
          <p:nvPr/>
        </p:nvCxnSpPr>
        <p:spPr>
          <a:xfrm rot="5400000">
            <a:off x="2298866" y="1861621"/>
            <a:ext cx="2682439" cy="686415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8" idx="1"/>
          </p:cNvCxnSpPr>
          <p:nvPr/>
        </p:nvCxnSpPr>
        <p:spPr>
          <a:xfrm rot="5400000" flipH="1" flipV="1">
            <a:off x="-151905" y="5947457"/>
            <a:ext cx="1047374" cy="32755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7" idx="1"/>
          </p:cNvCxnSpPr>
          <p:nvPr/>
        </p:nvCxnSpPr>
        <p:spPr>
          <a:xfrm rot="5400000" flipH="1" flipV="1">
            <a:off x="-804767" y="4247220"/>
            <a:ext cx="2353098" cy="32755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6" idx="1"/>
          </p:cNvCxnSpPr>
          <p:nvPr/>
        </p:nvCxnSpPr>
        <p:spPr>
          <a:xfrm rot="5400000" flipH="1" flipV="1">
            <a:off x="-515055" y="2119019"/>
            <a:ext cx="1838490" cy="39236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82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2831</TotalTime>
  <Words>14</Words>
  <Application>Microsoft Macintosh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University of Nebraska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Scott</dc:creator>
  <cp:lastModifiedBy>Stephen Scott</cp:lastModifiedBy>
  <cp:revision>11</cp:revision>
  <dcterms:created xsi:type="dcterms:W3CDTF">2014-01-08T00:56:59Z</dcterms:created>
  <dcterms:modified xsi:type="dcterms:W3CDTF">2014-01-10T00:08:20Z</dcterms:modified>
</cp:coreProperties>
</file>