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78" r:id="rId3"/>
    <p:sldMasterId id="2147483680" r:id="rId4"/>
    <p:sldMasterId id="2147483682" r:id="rId5"/>
  </p:sldMasterIdLst>
  <p:notesMasterIdLst>
    <p:notesMasterId r:id="rId7"/>
  </p:notesMasterIdLst>
  <p:sldIdLst>
    <p:sldId id="258" r:id="rId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>
        <p:scale>
          <a:sx n="59" d="100"/>
          <a:sy n="59" d="100"/>
        </p:scale>
        <p:origin x="-480" y="-2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E925-EB03-FB44-A04C-31390A899C3B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5F5B4-8380-B046-948F-1E70D205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3803651" y="3609563"/>
            <a:ext cx="12496800" cy="4089428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14000"/>
              </a:lnSpc>
              <a:defRPr sz="14000" b="1" i="0">
                <a:solidFill>
                  <a:srgbClr val="E72000"/>
                </a:solidFill>
                <a:latin typeface="URW Grotesk T Bold Condensed" charset="0"/>
                <a:ea typeface="URW Grotesk T Bold Condensed" charset="0"/>
                <a:cs typeface="URW Grotesk T Bold Condense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118351" y="7698991"/>
            <a:ext cx="5867400" cy="68580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latin typeface="URW Grotesk T Light Condensed" charset="0"/>
                <a:ea typeface="URW Grotesk T Light Condensed" charset="0"/>
                <a:cs typeface="URW Grotesk T Light Condensed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27450" y="9464675"/>
            <a:ext cx="12573000" cy="685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3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482E-6 -4.50463E-6 L -1.59482E-6 -0.0808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1.59482E-6 -4.50463E-6 L -1.59482E-6 -0.08083 " pathEditMode="relative" rAng="0" ptsTypes="AA">
                      <p:cBhvr>
                        <p:cTn dur="8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404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/>
          <p:cNvSpPr>
            <a:spLocks noGrp="1"/>
          </p:cNvSpPr>
          <p:nvPr>
            <p:ph type="title" hasCustomPrompt="1"/>
          </p:nvPr>
        </p:nvSpPr>
        <p:spPr>
          <a:xfrm>
            <a:off x="333375" y="496888"/>
            <a:ext cx="6518275" cy="509587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chemeClr val="bg1"/>
                </a:solidFill>
                <a:latin typeface="URW Grotesk T" charset="0"/>
                <a:ea typeface="URW Grotesk T" charset="0"/>
                <a:cs typeface="URW Grotesk 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79650" y="3375231"/>
            <a:ext cx="16078200" cy="4558091"/>
          </a:xfrm>
          <a:prstGeom prst="rect">
            <a:avLst/>
          </a:prstGeom>
        </p:spPr>
        <p:txBody>
          <a:bodyPr/>
          <a:lstStyle>
            <a:lvl1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1pPr>
            <a:lvl2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2pPr>
            <a:lvl3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3pPr>
            <a:lvl4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4pPr>
            <a:lvl5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9500850" y="10482263"/>
            <a:ext cx="4079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2EC5C7E-BD6E-674A-84A5-3CE800E131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27450" y="9464675"/>
            <a:ext cx="12573000" cy="685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12338050" y="473075"/>
            <a:ext cx="7162800" cy="533400"/>
          </a:xfrm>
          <a:prstGeom prst="rect">
            <a:avLst/>
          </a:prstGeom>
        </p:spPr>
        <p:txBody>
          <a:bodyPr vert="horz"/>
          <a:lstStyle>
            <a:lvl1pPr algn="r">
              <a:defRPr sz="3200">
                <a:solidFill>
                  <a:srgbClr val="FFFFFF"/>
                </a:solidFill>
                <a:latin typeface="URWGroteskConLig"/>
                <a:cs typeface="URWGroteskConLig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45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482E-6 -4.50463E-6 L -1.59482E-6 -0.0808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1.59482E-6 -4.50463E-6 L -1.59482E-6 -0.08083 " pathEditMode="relative" rAng="0" ptsTypes="AA">
                      <p:cBhvr>
                        <p:cTn dur="80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404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3803651" y="3609563"/>
            <a:ext cx="12496800" cy="4089428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14000"/>
              </a:lnSpc>
              <a:defRPr sz="14000" b="1" i="0">
                <a:solidFill>
                  <a:srgbClr val="E72000"/>
                </a:solidFill>
                <a:latin typeface="URW Grotesk T Bold Condensed" charset="0"/>
                <a:ea typeface="URW Grotesk T Bold Condensed" charset="0"/>
                <a:cs typeface="URW Grotesk T Bold Condense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118351" y="7698991"/>
            <a:ext cx="5867400" cy="68580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latin typeface="URW Grotesk T Light Condensed" charset="0"/>
                <a:ea typeface="URW Grotesk T Light Condensed" charset="0"/>
                <a:cs typeface="URW Grotesk T Light Condensed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537450" y="209564"/>
            <a:ext cx="5029200" cy="11874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LOCKUP (reversed / .PDF RGB version)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27450" y="9464675"/>
            <a:ext cx="12573000" cy="685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7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482E-6 -4.50463E-6 L -1.59482E-6 -0.0808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1.59482E-6 -4.50463E-6 L -1.59482E-6 -0.08083 " pathEditMode="relative" rAng="0" ptsTypes="AA">
                      <p:cBhvr>
                        <p:cTn dur="8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404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/>
          <p:cNvSpPr>
            <a:spLocks noGrp="1"/>
          </p:cNvSpPr>
          <p:nvPr>
            <p:ph type="title" hasCustomPrompt="1"/>
          </p:nvPr>
        </p:nvSpPr>
        <p:spPr>
          <a:xfrm>
            <a:off x="333375" y="496888"/>
            <a:ext cx="6518275" cy="509587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chemeClr val="bg1"/>
                </a:solidFill>
                <a:latin typeface="URW Grotesk T" charset="0"/>
                <a:ea typeface="URW Grotesk T" charset="0"/>
                <a:cs typeface="URW Grotesk 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2279650" y="3375231"/>
            <a:ext cx="16078200" cy="4558091"/>
          </a:xfrm>
          <a:prstGeom prst="rect">
            <a:avLst/>
          </a:prstGeom>
        </p:spPr>
        <p:txBody>
          <a:bodyPr/>
          <a:lstStyle>
            <a:lvl1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1pPr>
            <a:lvl2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2pPr>
            <a:lvl3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3pPr>
            <a:lvl4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4pPr>
            <a:lvl5pPr>
              <a:defRPr sz="6000" b="0" i="0">
                <a:latin typeface="URW Grotesk Light" charset="0"/>
                <a:ea typeface="URW Grotesk Light" charset="0"/>
                <a:cs typeface="URW Grotesk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537450" y="209564"/>
            <a:ext cx="5029200" cy="11874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LOCKUP (reversed / .PDF RGB version)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9500850" y="10482263"/>
            <a:ext cx="4079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2EC5C7E-BD6E-674A-84A5-3CE800E131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27450" y="9464675"/>
            <a:ext cx="12573000" cy="685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12947650" y="473075"/>
            <a:ext cx="6553200" cy="533400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3200">
                <a:solidFill>
                  <a:srgbClr val="FFFFFF"/>
                </a:solidFill>
                <a:latin typeface="URWGroteskConLig"/>
                <a:cs typeface="URWGroteskConLig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39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482E-6 -4.50463E-6 L -1.59482E-6 -0.0808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1.59482E-6 -4.50463E-6 L -1.59482E-6 -0.08083 " pathEditMode="relative" rAng="0" ptsTypes="AA">
                      <p:cBhvr>
                        <p:cTn dur="8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404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3803651" y="3609563"/>
            <a:ext cx="12496800" cy="4089428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14000"/>
              </a:lnSpc>
              <a:defRPr sz="14000" b="1" i="0">
                <a:solidFill>
                  <a:schemeClr val="bg1"/>
                </a:solidFill>
                <a:latin typeface="URW Grotesk T Bold Condensed" charset="0"/>
                <a:ea typeface="URW Grotesk T Bold Condensed" charset="0"/>
                <a:cs typeface="URW Grotesk T Bold Condense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9500850" y="10482263"/>
            <a:ext cx="4079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2EC5C7E-BD6E-674A-84A5-3CE800E131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0" y="10226675"/>
            <a:ext cx="8153400" cy="685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6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482E-6 -4.50463E-6 L -1.59482E-6 -0.0808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1.59482E-6 -4.50463E-6 L -1.59482E-6 -0.08083 " pathEditMode="relative" rAng="0" ptsTypes="AA">
                      <p:cBhvr>
                        <p:cTn dur="80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404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-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hasCustomPrompt="1"/>
          </p:nvPr>
        </p:nvSpPr>
        <p:spPr>
          <a:xfrm>
            <a:off x="3803651" y="3609563"/>
            <a:ext cx="12496800" cy="4089428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14000"/>
              </a:lnSpc>
              <a:defRPr sz="14000" b="1" i="0">
                <a:solidFill>
                  <a:schemeClr val="bg1"/>
                </a:solidFill>
                <a:latin typeface="URW Grotesk T Bold Condensed" charset="0"/>
                <a:ea typeface="URW Grotesk T Bold Condensed" charset="0"/>
                <a:cs typeface="URW Grotesk T Bold Condensed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537450" y="209564"/>
            <a:ext cx="5029200" cy="11874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LOCKUP (reversed / .PDF RGB version)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9500850" y="10482263"/>
            <a:ext cx="4079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2EC5C7E-BD6E-674A-84A5-3CE800E131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0" y="10226675"/>
            <a:ext cx="8153400" cy="685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482E-6 -4.50463E-6 L -1.59482E-6 -0.08083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1.59482E-6 -4.50463E-6 L -1.59482E-6 -0.08083 " pathEditMode="relative" rAng="0" ptsTypes="AA">
                      <p:cBhvr>
                        <p:cTn dur="8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4042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104100" cy="11309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17850" y="11522075"/>
            <a:ext cx="13868400" cy="685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96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072E-6 -4.94592E-6 L 4.2072E-6 -0.12277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4.2072E-6 -4.94592E-6 L 4.2072E-6 -0.12277 " pathEditMode="relative" rAng="0" ptsTypes="AA">
                      <p:cBhvr>
                        <p:cTn dur="80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613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75850" cy="11309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28250" y="0"/>
            <a:ext cx="9975850" cy="5578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28250" y="5721350"/>
            <a:ext cx="9975850" cy="5578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117850" y="11522075"/>
            <a:ext cx="13868400" cy="685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Add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3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072E-6 -4.94592E-6 L 4.2072E-6 -0.12277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xmlns:p14="http://schemas.microsoft.com/office/powerpoint/2010/main"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4.2072E-6 -4.94592E-6 L 4.2072E-6 -0.12277 " pathEditMode="relative" rAng="0" ptsTypes="AA">
                      <p:cBhvr>
                        <p:cTn dur="8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6139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jpeg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8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50" y="10531475"/>
            <a:ext cx="1244200" cy="474761"/>
          </a:xfrm>
          <a:prstGeom prst="rect">
            <a:avLst/>
          </a:prstGeom>
        </p:spPr>
      </p:pic>
      <p:pic>
        <p:nvPicPr>
          <p:cNvPr id="7" name="Picture 6" descr="Nebraska_N_rev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315513"/>
            <a:ext cx="1143000" cy="1065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0104096" cy="11308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50" y="10531475"/>
            <a:ext cx="1244200" cy="4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0104096" cy="11308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50" y="10531475"/>
            <a:ext cx="1244200" cy="474761"/>
          </a:xfrm>
          <a:prstGeom prst="rect">
            <a:avLst/>
          </a:prstGeom>
        </p:spPr>
      </p:pic>
      <p:pic>
        <p:nvPicPr>
          <p:cNvPr id="5" name="Picture 4" descr="Nebraska_N_rev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50" y="315513"/>
            <a:ext cx="1143000" cy="10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20104096" cy="11308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50" y="10531475"/>
            <a:ext cx="1244200" cy="4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3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6600" dirty="0"/>
              <a:t>HIERARCHICAL ACTIVE LEARNING APPLICATION TO MITOCHONDRIAL </a:t>
            </a:r>
            <a:r>
              <a:rPr lang="en-US" sz="7200" dirty="0"/>
              <a:t>DISEASE PROTEIN DATASET 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84650" y="7864475"/>
            <a:ext cx="11506200" cy="2222884"/>
          </a:xfrm>
        </p:spPr>
        <p:txBody>
          <a:bodyPr/>
          <a:lstStyle/>
          <a:p>
            <a:r>
              <a:rPr lang="en-US" dirty="0" smtClean="0"/>
              <a:t>James Duin</a:t>
            </a:r>
          </a:p>
          <a:p>
            <a:r>
              <a:rPr lang="en-US" dirty="0" smtClean="0"/>
              <a:t>Major: Computer Science</a:t>
            </a:r>
          </a:p>
          <a:p>
            <a:r>
              <a:rPr lang="en-US" dirty="0"/>
              <a:t>Under the Supervision of Professor Stephen Scott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86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AF8BE712-EFD1-1C4A-AC2E-44954CEB48A0}" vid="{C586DFB8-125F-E143-A4FA-968441D3AF96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AF8BE712-EFD1-1C4A-AC2E-44954CEB48A0}" vid="{7945B25C-6370-634E-89DA-279329F6E610}"/>
    </a:ext>
  </a:extLst>
</a:theme>
</file>

<file path=ppt/theme/theme3.xml><?xml version="1.0" encoding="utf-8"?>
<a:theme xmlns:a="http://schemas.openxmlformats.org/drawingml/2006/main" name="Branded Sub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AF8BE712-EFD1-1C4A-AC2E-44954CEB48A0}" vid="{3D4E8436-B2BA-384E-8CC0-1FCC5ED35355}"/>
    </a:ext>
  </a:extLst>
</a:theme>
</file>

<file path=ppt/theme/theme4.xml><?xml version="1.0" encoding="utf-8"?>
<a:theme xmlns:a="http://schemas.openxmlformats.org/drawingml/2006/main" name="Sub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AF8BE712-EFD1-1C4A-AC2E-44954CEB48A0}" vid="{BA5F92C2-8A8A-9F42-AD70-47FE4F4E2076}"/>
    </a:ext>
  </a:extLst>
</a:theme>
</file>

<file path=ppt/theme/theme5.xml><?xml version="1.0" encoding="utf-8"?>
<a:theme xmlns:a="http://schemas.openxmlformats.org/drawingml/2006/main" name="Objec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AF8BE712-EFD1-1C4A-AC2E-44954CEB48A0}" vid="{679F671C-F758-1F40-9892-B467DFB8E75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present.potx</Template>
  <TotalTime>16</TotalTime>
  <Words>22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present</vt:lpstr>
      <vt:lpstr>Title Slide</vt:lpstr>
      <vt:lpstr>Branded Subtitle</vt:lpstr>
      <vt:lpstr>Subtitle</vt:lpstr>
      <vt:lpstr>Objects</vt:lpstr>
      <vt:lpstr>HIERARCHICAL ACTIVE LEARNING APPLICATION TO MITOCHONDRIAL DISEASE PROTEIN DATASET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Plioplis</dc:creator>
  <cp:lastModifiedBy>James Duin</cp:lastModifiedBy>
  <cp:revision>10</cp:revision>
  <dcterms:created xsi:type="dcterms:W3CDTF">2015-09-16T06:36:27Z</dcterms:created>
  <dcterms:modified xsi:type="dcterms:W3CDTF">2017-04-04T17:37:42Z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2015-09-10T00:00:00Z</vt:filetime>
  </property>
</Properties>
</file>