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jpeg" ContentType="image/jpeg"/>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20"/>
  </p:notesMasterIdLst>
  <p:handoutMasterIdLst>
    <p:handoutMasterId r:id="rId21"/>
  </p:handoutMasterIdLst>
  <p:sldIdLst>
    <p:sldId id="568" r:id="rId3"/>
    <p:sldId id="570" r:id="rId4"/>
    <p:sldId id="571" r:id="rId5"/>
    <p:sldId id="572" r:id="rId6"/>
    <p:sldId id="573" r:id="rId7"/>
    <p:sldId id="598" r:id="rId8"/>
    <p:sldId id="575" r:id="rId9"/>
    <p:sldId id="599" r:id="rId10"/>
    <p:sldId id="576" r:id="rId11"/>
    <p:sldId id="577" r:id="rId12"/>
    <p:sldId id="584" r:id="rId13"/>
    <p:sldId id="585" r:id="rId14"/>
    <p:sldId id="587" r:id="rId15"/>
    <p:sldId id="600" r:id="rId16"/>
    <p:sldId id="601" r:id="rId17"/>
    <p:sldId id="603" r:id="rId18"/>
    <p:sldId id="602" r:id="rId19"/>
  </p:sldIdLst>
  <p:sldSz cx="9144000" cy="6858000" type="screen4x3"/>
  <p:notesSz cx="7010400" cy="9296400"/>
  <p:defaultTextStyle>
    <a:defPPr>
      <a:defRPr lang="en-US"/>
    </a:defPPr>
    <a:lvl1pPr algn="l" rtl="0" eaLnBrk="0" fontAlgn="base" hangingPunct="0">
      <a:spcBef>
        <a:spcPct val="0"/>
      </a:spcBef>
      <a:spcAft>
        <a:spcPct val="0"/>
      </a:spcAft>
      <a:defRPr sz="2200" b="1" kern="1200">
        <a:solidFill>
          <a:schemeClr val="tx1"/>
        </a:solidFill>
        <a:latin typeface="Times" pitchFamily="84" charset="0"/>
        <a:ea typeface="+mn-ea"/>
        <a:cs typeface="+mn-cs"/>
      </a:defRPr>
    </a:lvl1pPr>
    <a:lvl2pPr marL="457200" algn="l" rtl="0" eaLnBrk="0" fontAlgn="base" hangingPunct="0">
      <a:spcBef>
        <a:spcPct val="0"/>
      </a:spcBef>
      <a:spcAft>
        <a:spcPct val="0"/>
      </a:spcAft>
      <a:defRPr sz="2200" b="1" kern="1200">
        <a:solidFill>
          <a:schemeClr val="tx1"/>
        </a:solidFill>
        <a:latin typeface="Times" pitchFamily="84" charset="0"/>
        <a:ea typeface="+mn-ea"/>
        <a:cs typeface="+mn-cs"/>
      </a:defRPr>
    </a:lvl2pPr>
    <a:lvl3pPr marL="914400" algn="l" rtl="0" eaLnBrk="0" fontAlgn="base" hangingPunct="0">
      <a:spcBef>
        <a:spcPct val="0"/>
      </a:spcBef>
      <a:spcAft>
        <a:spcPct val="0"/>
      </a:spcAft>
      <a:defRPr sz="2200" b="1" kern="1200">
        <a:solidFill>
          <a:schemeClr val="tx1"/>
        </a:solidFill>
        <a:latin typeface="Times" pitchFamily="84" charset="0"/>
        <a:ea typeface="+mn-ea"/>
        <a:cs typeface="+mn-cs"/>
      </a:defRPr>
    </a:lvl3pPr>
    <a:lvl4pPr marL="1371600" algn="l" rtl="0" eaLnBrk="0" fontAlgn="base" hangingPunct="0">
      <a:spcBef>
        <a:spcPct val="0"/>
      </a:spcBef>
      <a:spcAft>
        <a:spcPct val="0"/>
      </a:spcAft>
      <a:defRPr sz="2200" b="1" kern="1200">
        <a:solidFill>
          <a:schemeClr val="tx1"/>
        </a:solidFill>
        <a:latin typeface="Times" pitchFamily="84" charset="0"/>
        <a:ea typeface="+mn-ea"/>
        <a:cs typeface="+mn-cs"/>
      </a:defRPr>
    </a:lvl4pPr>
    <a:lvl5pPr marL="1828800" algn="l" rtl="0" eaLnBrk="0" fontAlgn="base" hangingPunct="0">
      <a:spcBef>
        <a:spcPct val="0"/>
      </a:spcBef>
      <a:spcAft>
        <a:spcPct val="0"/>
      </a:spcAft>
      <a:defRPr sz="2200" b="1" kern="1200">
        <a:solidFill>
          <a:schemeClr val="tx1"/>
        </a:solidFill>
        <a:latin typeface="Times" pitchFamily="84" charset="0"/>
        <a:ea typeface="+mn-ea"/>
        <a:cs typeface="+mn-cs"/>
      </a:defRPr>
    </a:lvl5pPr>
    <a:lvl6pPr marL="2286000" algn="l" defTabSz="914400" rtl="0" eaLnBrk="1" latinLnBrk="0" hangingPunct="1">
      <a:defRPr sz="2200" b="1" kern="1200">
        <a:solidFill>
          <a:schemeClr val="tx1"/>
        </a:solidFill>
        <a:latin typeface="Times" pitchFamily="84" charset="0"/>
        <a:ea typeface="+mn-ea"/>
        <a:cs typeface="+mn-cs"/>
      </a:defRPr>
    </a:lvl6pPr>
    <a:lvl7pPr marL="2743200" algn="l" defTabSz="914400" rtl="0" eaLnBrk="1" latinLnBrk="0" hangingPunct="1">
      <a:defRPr sz="2200" b="1" kern="1200">
        <a:solidFill>
          <a:schemeClr val="tx1"/>
        </a:solidFill>
        <a:latin typeface="Times" pitchFamily="84" charset="0"/>
        <a:ea typeface="+mn-ea"/>
        <a:cs typeface="+mn-cs"/>
      </a:defRPr>
    </a:lvl7pPr>
    <a:lvl8pPr marL="3200400" algn="l" defTabSz="914400" rtl="0" eaLnBrk="1" latinLnBrk="0" hangingPunct="1">
      <a:defRPr sz="2200" b="1" kern="1200">
        <a:solidFill>
          <a:schemeClr val="tx1"/>
        </a:solidFill>
        <a:latin typeface="Times" pitchFamily="84" charset="0"/>
        <a:ea typeface="+mn-ea"/>
        <a:cs typeface="+mn-cs"/>
      </a:defRPr>
    </a:lvl8pPr>
    <a:lvl9pPr marL="3657600" algn="l" defTabSz="914400" rtl="0" eaLnBrk="1" latinLnBrk="0" hangingPunct="1">
      <a:defRPr sz="2200" b="1" kern="1200">
        <a:solidFill>
          <a:schemeClr val="tx1"/>
        </a:solidFill>
        <a:latin typeface="Times"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9900"/>
    <a:srgbClr val="FF6600"/>
    <a:srgbClr val="EAEAEA"/>
    <a:srgbClr val="4D4D4D"/>
    <a:srgbClr val="026FFF"/>
    <a:srgbClr val="1E7EFF"/>
    <a:srgbClr val="004080"/>
    <a:srgbClr val="0080FF"/>
  </p:clrMru>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433" autoAdjust="0"/>
    <p:restoredTop sz="94961" autoAdjust="0"/>
  </p:normalViewPr>
  <p:slideViewPr>
    <p:cSldViewPr snapToGrid="0">
      <p:cViewPr varScale="1">
        <p:scale>
          <a:sx n="69" d="100"/>
          <a:sy n="69" d="100"/>
        </p:scale>
        <p:origin x="-1914" y="-108"/>
      </p:cViewPr>
      <p:guideLst>
        <p:guide orient="horz" pos="2137"/>
        <p:guide orient="horz" pos="1057"/>
        <p:guide orient="horz" pos="2713"/>
        <p:guide orient="horz" pos="2919"/>
        <p:guide orient="horz" pos="2380"/>
        <p:guide pos="1401"/>
        <p:guide pos="2873"/>
        <p:guide pos="485"/>
        <p:guide pos="360"/>
        <p:guide pos="4268"/>
      </p:guideLst>
    </p:cSldViewPr>
  </p:slideViewPr>
  <p:outlineViewPr>
    <p:cViewPr>
      <p:scale>
        <a:sx n="33" d="100"/>
        <a:sy n="33" d="100"/>
      </p:scale>
      <p:origin x="216"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43" d="100"/>
          <a:sy n="43" d="100"/>
        </p:scale>
        <p:origin x="-2054" y="-6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36AF0-96AF-4517-B450-301ED69B7D28}"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75930BA9-85C4-4053-99CF-4B9676F35307}">
      <dgm:prSet phldrT="[Text]" custT="1"/>
      <dgm:spPr/>
      <dgm:t>
        <a:bodyPr/>
        <a:lstStyle/>
        <a:p>
          <a:r>
            <a:rPr lang="en-US" sz="6500" dirty="0" smtClean="0"/>
            <a:t>MTT</a:t>
          </a:r>
          <a:endParaRPr lang="en-US" sz="1600" dirty="0"/>
        </a:p>
      </dgm:t>
    </dgm:pt>
    <dgm:pt modelId="{E79C660C-D162-4333-B43D-0EE0D411B596}" type="parTrans" cxnId="{BD486C9A-3222-44DF-873E-8F949EE0A285}">
      <dgm:prSet/>
      <dgm:spPr/>
      <dgm:t>
        <a:bodyPr/>
        <a:lstStyle/>
        <a:p>
          <a:endParaRPr lang="en-US"/>
        </a:p>
      </dgm:t>
    </dgm:pt>
    <dgm:pt modelId="{CD10416E-2FF0-419E-843D-BBDE36759A87}" type="sibTrans" cxnId="{BD486C9A-3222-44DF-873E-8F949EE0A285}">
      <dgm:prSet/>
      <dgm:spPr/>
      <dgm:t>
        <a:bodyPr/>
        <a:lstStyle/>
        <a:p>
          <a:endParaRPr lang="en-US"/>
        </a:p>
      </dgm:t>
    </dgm:pt>
    <dgm:pt modelId="{9905B072-3C6C-464D-B443-B58F3E5677E2}">
      <dgm:prSet phldrT="[Text]" custT="1"/>
      <dgm:spPr/>
      <dgm:t>
        <a:bodyPr/>
        <a:lstStyle/>
        <a:p>
          <a:r>
            <a:rPr lang="en-US" sz="1600" dirty="0" smtClean="0"/>
            <a:t>Winder Audit</a:t>
          </a:r>
          <a:endParaRPr lang="en-US" sz="1600" dirty="0"/>
        </a:p>
      </dgm:t>
    </dgm:pt>
    <dgm:pt modelId="{AA1E58AB-4C59-4BDA-B8C0-3DBE699B7BFE}" type="parTrans" cxnId="{5F83FCD5-40A7-4A41-AC4C-DBC1E0383116}">
      <dgm:prSet/>
      <dgm:spPr/>
      <dgm:t>
        <a:bodyPr/>
        <a:lstStyle/>
        <a:p>
          <a:endParaRPr lang="en-US"/>
        </a:p>
      </dgm:t>
    </dgm:pt>
    <dgm:pt modelId="{076CACCD-BEA6-480F-9102-30A3B34F5D50}" type="sibTrans" cxnId="{5F83FCD5-40A7-4A41-AC4C-DBC1E0383116}">
      <dgm:prSet/>
      <dgm:spPr/>
      <dgm:t>
        <a:bodyPr/>
        <a:lstStyle/>
        <a:p>
          <a:endParaRPr lang="en-US"/>
        </a:p>
      </dgm:t>
    </dgm:pt>
    <dgm:pt modelId="{64639B2A-1511-4EF3-9BB6-0FB603F46486}">
      <dgm:prSet phldrT="[Text]" custT="1"/>
      <dgm:spPr/>
      <dgm:t>
        <a:bodyPr/>
        <a:lstStyle/>
        <a:p>
          <a:r>
            <a:rPr lang="en-US" sz="1600" dirty="0" smtClean="0"/>
            <a:t>Project</a:t>
          </a:r>
          <a:endParaRPr lang="en-US" sz="1600" dirty="0"/>
        </a:p>
      </dgm:t>
    </dgm:pt>
    <dgm:pt modelId="{0EE71FEF-9965-43D5-B7C4-227624249D9A}" type="parTrans" cxnId="{119D7208-40A1-4C26-BACA-0947E18E0236}">
      <dgm:prSet/>
      <dgm:spPr/>
      <dgm:t>
        <a:bodyPr/>
        <a:lstStyle/>
        <a:p>
          <a:endParaRPr lang="en-US"/>
        </a:p>
      </dgm:t>
    </dgm:pt>
    <dgm:pt modelId="{F94676A0-CD23-4656-9835-D0A649F98FB8}" type="sibTrans" cxnId="{119D7208-40A1-4C26-BACA-0947E18E0236}">
      <dgm:prSet/>
      <dgm:spPr/>
      <dgm:t>
        <a:bodyPr/>
        <a:lstStyle/>
        <a:p>
          <a:endParaRPr lang="en-US"/>
        </a:p>
      </dgm:t>
    </dgm:pt>
    <dgm:pt modelId="{F2D92FC4-50BD-4C4A-ADC5-89D15FA5E9E7}">
      <dgm:prSet phldrT="[Text]" custT="1"/>
      <dgm:spPr>
        <a:solidFill>
          <a:srgbClr val="BBE0E3">
            <a:alpha val="50000"/>
          </a:srgbClr>
        </a:solidFill>
      </dgm:spPr>
      <dgm:t>
        <a:bodyPr/>
        <a:lstStyle/>
        <a:p>
          <a:r>
            <a:rPr lang="en-US" sz="1600" dirty="0" smtClean="0"/>
            <a:t>Environmental</a:t>
          </a:r>
          <a:endParaRPr lang="en-US" sz="1600" dirty="0"/>
        </a:p>
      </dgm:t>
    </dgm:pt>
    <dgm:pt modelId="{09463933-1A24-4B83-A4A5-B8B13B51E0FB}" type="parTrans" cxnId="{0C8EEF32-D240-4436-A081-634FA7C928D5}">
      <dgm:prSet/>
      <dgm:spPr/>
      <dgm:t>
        <a:bodyPr/>
        <a:lstStyle/>
        <a:p>
          <a:endParaRPr lang="en-US"/>
        </a:p>
      </dgm:t>
    </dgm:pt>
    <dgm:pt modelId="{C18A41F7-5B2D-410B-8A3D-92E8D604CFAD}" type="sibTrans" cxnId="{0C8EEF32-D240-4436-A081-634FA7C928D5}">
      <dgm:prSet/>
      <dgm:spPr/>
      <dgm:t>
        <a:bodyPr/>
        <a:lstStyle/>
        <a:p>
          <a:endParaRPr lang="en-US"/>
        </a:p>
      </dgm:t>
    </dgm:pt>
    <dgm:pt modelId="{A4A2B03E-3C53-4B45-8F3D-A9366F3BAB2A}">
      <dgm:prSet phldrT="[Text]" custT="1"/>
      <dgm:spPr>
        <a:solidFill>
          <a:srgbClr val="BBE0E3">
            <a:alpha val="50000"/>
          </a:srgbClr>
        </a:solidFill>
      </dgm:spPr>
      <dgm:t>
        <a:bodyPr/>
        <a:lstStyle/>
        <a:p>
          <a:r>
            <a:rPr lang="en-US" sz="1600" dirty="0" smtClean="0"/>
            <a:t>MOC</a:t>
          </a:r>
          <a:endParaRPr lang="en-US" sz="1600" dirty="0"/>
        </a:p>
      </dgm:t>
    </dgm:pt>
    <dgm:pt modelId="{A41D53DC-E269-45EB-9C74-60E5524C137D}" type="parTrans" cxnId="{1FF863A3-DF5A-45C2-9B63-C57A7D780466}">
      <dgm:prSet/>
      <dgm:spPr/>
      <dgm:t>
        <a:bodyPr/>
        <a:lstStyle/>
        <a:p>
          <a:endParaRPr lang="en-US"/>
        </a:p>
      </dgm:t>
    </dgm:pt>
    <dgm:pt modelId="{1DA52B5B-BBFC-4EE4-AE99-699D25C0B2F1}" type="sibTrans" cxnId="{1FF863A3-DF5A-45C2-9B63-C57A7D780466}">
      <dgm:prSet/>
      <dgm:spPr/>
      <dgm:t>
        <a:bodyPr/>
        <a:lstStyle/>
        <a:p>
          <a:endParaRPr lang="en-US"/>
        </a:p>
      </dgm:t>
    </dgm:pt>
    <dgm:pt modelId="{CE529033-98DB-4A6D-8514-30728A802C4F}">
      <dgm:prSet phldrT="[Text]" custT="1"/>
      <dgm:spPr>
        <a:solidFill>
          <a:srgbClr val="BBE0E3">
            <a:alpha val="50000"/>
          </a:srgbClr>
        </a:solidFill>
      </dgm:spPr>
      <dgm:t>
        <a:bodyPr/>
        <a:lstStyle/>
        <a:p>
          <a:r>
            <a:rPr lang="en-US" sz="1600" dirty="0" smtClean="0"/>
            <a:t>LIFE</a:t>
          </a:r>
          <a:endParaRPr lang="en-US" sz="1600" dirty="0"/>
        </a:p>
      </dgm:t>
    </dgm:pt>
    <dgm:pt modelId="{CC91E4B2-CBA6-4198-ADC2-9DAC21712E49}" type="parTrans" cxnId="{A698077F-3B5C-43AB-A63F-F787214D6BC9}">
      <dgm:prSet/>
      <dgm:spPr/>
      <dgm:t>
        <a:bodyPr/>
        <a:lstStyle/>
        <a:p>
          <a:endParaRPr lang="en-US"/>
        </a:p>
      </dgm:t>
    </dgm:pt>
    <dgm:pt modelId="{3E85731F-2808-4CD2-BEEB-EA9ACFC51129}" type="sibTrans" cxnId="{A698077F-3B5C-43AB-A63F-F787214D6BC9}">
      <dgm:prSet/>
      <dgm:spPr/>
      <dgm:t>
        <a:bodyPr/>
        <a:lstStyle/>
        <a:p>
          <a:endParaRPr lang="en-US"/>
        </a:p>
      </dgm:t>
    </dgm:pt>
    <dgm:pt modelId="{BECD1D09-E32F-4BF5-BA6F-1280064BE576}">
      <dgm:prSet phldrT="[Text]" custT="1"/>
      <dgm:spPr/>
      <dgm:t>
        <a:bodyPr/>
        <a:lstStyle/>
        <a:p>
          <a:r>
            <a:rPr lang="en-US" sz="1600" dirty="0" smtClean="0"/>
            <a:t>RI</a:t>
          </a:r>
          <a:endParaRPr lang="en-US" sz="1600" dirty="0"/>
        </a:p>
      </dgm:t>
    </dgm:pt>
    <dgm:pt modelId="{63B08E11-60DD-49F6-985C-760D4E023196}" type="parTrans" cxnId="{CAC94459-CDB8-41AB-99F4-1AB0FF4ADBEB}">
      <dgm:prSet/>
      <dgm:spPr/>
      <dgm:t>
        <a:bodyPr/>
        <a:lstStyle/>
        <a:p>
          <a:endParaRPr lang="en-US"/>
        </a:p>
      </dgm:t>
    </dgm:pt>
    <dgm:pt modelId="{0289BCD6-E8DD-49EB-B606-BA40148ACC8E}" type="sibTrans" cxnId="{CAC94459-CDB8-41AB-99F4-1AB0FF4ADBEB}">
      <dgm:prSet/>
      <dgm:spPr/>
      <dgm:t>
        <a:bodyPr/>
        <a:lstStyle/>
        <a:p>
          <a:endParaRPr lang="en-US"/>
        </a:p>
      </dgm:t>
    </dgm:pt>
    <dgm:pt modelId="{F9A7A777-AA5C-404C-B1CE-5D3EDEACBF4E}">
      <dgm:prSet phldrT="[Text]" custT="1"/>
      <dgm:spPr/>
      <dgm:t>
        <a:bodyPr/>
        <a:lstStyle/>
        <a:p>
          <a:r>
            <a:rPr lang="en-US" sz="1600" dirty="0" smtClean="0"/>
            <a:t>Outage</a:t>
          </a:r>
          <a:endParaRPr lang="en-US" sz="1600" dirty="0"/>
        </a:p>
      </dgm:t>
    </dgm:pt>
    <dgm:pt modelId="{016BF62E-4FD6-483E-9DE8-785E9431F44B}" type="parTrans" cxnId="{80D13337-B7EF-4F7D-A53A-F0FE7DE1CC60}">
      <dgm:prSet/>
      <dgm:spPr/>
      <dgm:t>
        <a:bodyPr/>
        <a:lstStyle/>
        <a:p>
          <a:endParaRPr lang="en-US"/>
        </a:p>
      </dgm:t>
    </dgm:pt>
    <dgm:pt modelId="{C89761A3-EB34-499D-B346-F47F182C3803}" type="sibTrans" cxnId="{80D13337-B7EF-4F7D-A53A-F0FE7DE1CC60}">
      <dgm:prSet/>
      <dgm:spPr/>
      <dgm:t>
        <a:bodyPr/>
        <a:lstStyle/>
        <a:p>
          <a:endParaRPr lang="en-US"/>
        </a:p>
      </dgm:t>
    </dgm:pt>
    <dgm:pt modelId="{FA9D21E2-53AC-4658-B00E-46F1905B0C5B}">
      <dgm:prSet phldrT="[Text]" custT="1"/>
      <dgm:spPr/>
      <dgm:t>
        <a:bodyPr/>
        <a:lstStyle/>
        <a:p>
          <a:r>
            <a:rPr lang="en-US" sz="1600" dirty="0" smtClean="0"/>
            <a:t>IRIS (2</a:t>
          </a:r>
          <a:r>
            <a:rPr lang="en-US" sz="1600" baseline="30000" dirty="0" smtClean="0"/>
            <a:t>nd</a:t>
          </a:r>
          <a:r>
            <a:rPr lang="en-US" sz="1600" dirty="0" smtClean="0"/>
            <a:t> qtr 2012)</a:t>
          </a:r>
          <a:endParaRPr lang="en-US" sz="1600" dirty="0"/>
        </a:p>
      </dgm:t>
    </dgm:pt>
    <dgm:pt modelId="{1F9F8612-3FBE-4217-A46A-C1AAB662ACF4}" type="parTrans" cxnId="{C1C01640-BA55-4E60-8755-ACA30099AE9D}">
      <dgm:prSet/>
      <dgm:spPr/>
      <dgm:t>
        <a:bodyPr/>
        <a:lstStyle/>
        <a:p>
          <a:endParaRPr lang="en-US"/>
        </a:p>
      </dgm:t>
    </dgm:pt>
    <dgm:pt modelId="{868A6AE7-8C32-48C7-A847-B42AD336ED4A}" type="sibTrans" cxnId="{C1C01640-BA55-4E60-8755-ACA30099AE9D}">
      <dgm:prSet/>
      <dgm:spPr/>
      <dgm:t>
        <a:bodyPr/>
        <a:lstStyle/>
        <a:p>
          <a:endParaRPr lang="en-US"/>
        </a:p>
      </dgm:t>
    </dgm:pt>
    <dgm:pt modelId="{5E6382D5-0F33-4683-B57B-309263796F5E}">
      <dgm:prSet phldrT="[Text]" custT="1"/>
      <dgm:spPr/>
      <dgm:t>
        <a:bodyPr/>
        <a:lstStyle/>
        <a:p>
          <a:endParaRPr lang="en-US" sz="1600" dirty="0"/>
        </a:p>
      </dgm:t>
    </dgm:pt>
    <dgm:pt modelId="{7F9AAE2D-C983-4382-B36B-B8138A1D271E}" type="parTrans" cxnId="{BB1287C1-203C-4585-A701-57C7D8AB27D8}">
      <dgm:prSet/>
      <dgm:spPr/>
      <dgm:t>
        <a:bodyPr/>
        <a:lstStyle/>
        <a:p>
          <a:endParaRPr lang="en-US"/>
        </a:p>
      </dgm:t>
    </dgm:pt>
    <dgm:pt modelId="{F5B0A7D7-65DB-4642-8D18-806E5779AC4D}" type="sibTrans" cxnId="{BB1287C1-203C-4585-A701-57C7D8AB27D8}">
      <dgm:prSet/>
      <dgm:spPr/>
      <dgm:t>
        <a:bodyPr/>
        <a:lstStyle/>
        <a:p>
          <a:endParaRPr lang="en-US"/>
        </a:p>
      </dgm:t>
    </dgm:pt>
    <dgm:pt modelId="{64207A75-5491-47F5-AC92-A2C8CC146948}" type="pres">
      <dgm:prSet presAssocID="{D0E36AF0-96AF-4517-B450-301ED69B7D28}" presName="composite" presStyleCnt="0">
        <dgm:presLayoutVars>
          <dgm:chMax val="1"/>
          <dgm:dir/>
          <dgm:resizeHandles val="exact"/>
        </dgm:presLayoutVars>
      </dgm:prSet>
      <dgm:spPr/>
      <dgm:t>
        <a:bodyPr/>
        <a:lstStyle/>
        <a:p>
          <a:endParaRPr lang="en-US"/>
        </a:p>
      </dgm:t>
    </dgm:pt>
    <dgm:pt modelId="{81D27410-17BD-4489-83DC-A69D70C94AAB}" type="pres">
      <dgm:prSet presAssocID="{D0E36AF0-96AF-4517-B450-301ED69B7D28}" presName="radial" presStyleCnt="0">
        <dgm:presLayoutVars>
          <dgm:animLvl val="ctr"/>
        </dgm:presLayoutVars>
      </dgm:prSet>
      <dgm:spPr/>
    </dgm:pt>
    <dgm:pt modelId="{93FFF05B-78C6-47F2-A0E3-6D65143BF134}" type="pres">
      <dgm:prSet presAssocID="{75930BA9-85C4-4053-99CF-4B9676F35307}" presName="centerShape" presStyleLbl="vennNode1" presStyleIdx="0" presStyleCnt="9" custScaleX="131020" custScaleY="102262" custLinFactNeighborX="1094" custLinFactNeighborY="15330"/>
      <dgm:spPr/>
      <dgm:t>
        <a:bodyPr/>
        <a:lstStyle/>
        <a:p>
          <a:endParaRPr lang="en-US"/>
        </a:p>
      </dgm:t>
    </dgm:pt>
    <dgm:pt modelId="{F615E3DA-2059-4E21-BAC4-B6622036FFB2}" type="pres">
      <dgm:prSet presAssocID="{F2D92FC4-50BD-4C4A-ADC5-89D15FA5E9E7}" presName="node" presStyleLbl="vennNode1" presStyleIdx="1" presStyleCnt="9" custScaleX="131020" custScaleY="102262" custRadScaleRad="69406" custRadScaleInc="4016">
        <dgm:presLayoutVars>
          <dgm:bulletEnabled val="1"/>
        </dgm:presLayoutVars>
      </dgm:prSet>
      <dgm:spPr/>
      <dgm:t>
        <a:bodyPr/>
        <a:lstStyle/>
        <a:p>
          <a:endParaRPr lang="en-US"/>
        </a:p>
      </dgm:t>
    </dgm:pt>
    <dgm:pt modelId="{A1B9F153-BE3D-45BA-B021-BF53EF554FE9}" type="pres">
      <dgm:prSet presAssocID="{CE529033-98DB-4A6D-8514-30728A802C4F}" presName="node" presStyleLbl="vennNode1" presStyleIdx="2" presStyleCnt="9" custScaleX="131020" custScaleY="102262" custRadScaleRad="82377" custRadScaleInc="31412">
        <dgm:presLayoutVars>
          <dgm:bulletEnabled val="1"/>
        </dgm:presLayoutVars>
      </dgm:prSet>
      <dgm:spPr/>
      <dgm:t>
        <a:bodyPr/>
        <a:lstStyle/>
        <a:p>
          <a:endParaRPr lang="en-US"/>
        </a:p>
      </dgm:t>
    </dgm:pt>
    <dgm:pt modelId="{5729608A-5505-4C31-BC07-D3BA6B437C63}" type="pres">
      <dgm:prSet presAssocID="{A4A2B03E-3C53-4B45-8F3D-A9366F3BAB2A}" presName="node" presStyleLbl="vennNode1" presStyleIdx="3" presStyleCnt="9" custScaleX="131020" custScaleY="102262" custRadScaleRad="103964" custRadScaleInc="35290">
        <dgm:presLayoutVars>
          <dgm:bulletEnabled val="1"/>
        </dgm:presLayoutVars>
      </dgm:prSet>
      <dgm:spPr/>
      <dgm:t>
        <a:bodyPr/>
        <a:lstStyle/>
        <a:p>
          <a:endParaRPr lang="en-US"/>
        </a:p>
      </dgm:t>
    </dgm:pt>
    <dgm:pt modelId="{E84603FF-937B-46EC-B000-AE80ECCE027E}" type="pres">
      <dgm:prSet presAssocID="{9905B072-3C6C-464D-B443-B58F3E5677E2}" presName="node" presStyleLbl="vennNode1" presStyleIdx="4" presStyleCnt="9" custScaleX="131020" custScaleY="102262" custRadScaleRad="122385" custRadScaleInc="21566">
        <dgm:presLayoutVars>
          <dgm:bulletEnabled val="1"/>
        </dgm:presLayoutVars>
      </dgm:prSet>
      <dgm:spPr/>
      <dgm:t>
        <a:bodyPr/>
        <a:lstStyle/>
        <a:p>
          <a:endParaRPr lang="en-US"/>
        </a:p>
      </dgm:t>
    </dgm:pt>
    <dgm:pt modelId="{F766E8CB-BA52-42B1-A462-A5CE2A8543ED}" type="pres">
      <dgm:prSet presAssocID="{64639B2A-1511-4EF3-9BB6-0FB603F46486}" presName="node" presStyleLbl="vennNode1" presStyleIdx="5" presStyleCnt="9" custScaleX="131020" custScaleY="102262" custRadScaleRad="100618">
        <dgm:presLayoutVars>
          <dgm:bulletEnabled val="1"/>
        </dgm:presLayoutVars>
      </dgm:prSet>
      <dgm:spPr/>
      <dgm:t>
        <a:bodyPr/>
        <a:lstStyle/>
        <a:p>
          <a:endParaRPr lang="en-US"/>
        </a:p>
      </dgm:t>
    </dgm:pt>
    <dgm:pt modelId="{96EC0257-6360-469D-979B-12BF0A70E0CA}" type="pres">
      <dgm:prSet presAssocID="{BECD1D09-E32F-4BF5-BA6F-1280064BE576}" presName="node" presStyleLbl="vennNode1" presStyleIdx="6" presStyleCnt="9" custRadScaleRad="121792" custRadScaleInc="-21127">
        <dgm:presLayoutVars>
          <dgm:bulletEnabled val="1"/>
        </dgm:presLayoutVars>
      </dgm:prSet>
      <dgm:spPr/>
      <dgm:t>
        <a:bodyPr/>
        <a:lstStyle/>
        <a:p>
          <a:endParaRPr lang="en-US"/>
        </a:p>
      </dgm:t>
    </dgm:pt>
    <dgm:pt modelId="{04AF1F82-D4C2-4E66-BD69-EF04CCEE4CC1}" type="pres">
      <dgm:prSet presAssocID="{F9A7A777-AA5C-404C-B1CE-5D3EDEACBF4E}" presName="node" presStyleLbl="vennNode1" presStyleIdx="7" presStyleCnt="9" custRadScaleRad="101866" custRadScaleInc="-36042">
        <dgm:presLayoutVars>
          <dgm:bulletEnabled val="1"/>
        </dgm:presLayoutVars>
      </dgm:prSet>
      <dgm:spPr/>
      <dgm:t>
        <a:bodyPr/>
        <a:lstStyle/>
        <a:p>
          <a:endParaRPr lang="en-US"/>
        </a:p>
      </dgm:t>
    </dgm:pt>
    <dgm:pt modelId="{291C5906-2529-49AD-B8EE-1F35DCA00403}" type="pres">
      <dgm:prSet presAssocID="{FA9D21E2-53AC-4658-B00E-46F1905B0C5B}" presName="node" presStyleLbl="vennNode1" presStyleIdx="8" presStyleCnt="9" custRadScaleRad="80506" custRadScaleInc="-29639">
        <dgm:presLayoutVars>
          <dgm:bulletEnabled val="1"/>
        </dgm:presLayoutVars>
      </dgm:prSet>
      <dgm:spPr/>
      <dgm:t>
        <a:bodyPr/>
        <a:lstStyle/>
        <a:p>
          <a:endParaRPr lang="en-US"/>
        </a:p>
      </dgm:t>
    </dgm:pt>
  </dgm:ptLst>
  <dgm:cxnLst>
    <dgm:cxn modelId="{FBF2BCA2-CAAF-401F-9B3D-882C3E499E90}" type="presOf" srcId="{FA9D21E2-53AC-4658-B00E-46F1905B0C5B}" destId="{291C5906-2529-49AD-B8EE-1F35DCA00403}" srcOrd="0" destOrd="0" presId="urn:microsoft.com/office/officeart/2005/8/layout/radial3"/>
    <dgm:cxn modelId="{1FF863A3-DF5A-45C2-9B63-C57A7D780466}" srcId="{75930BA9-85C4-4053-99CF-4B9676F35307}" destId="{A4A2B03E-3C53-4B45-8F3D-A9366F3BAB2A}" srcOrd="2" destOrd="0" parTransId="{A41D53DC-E269-45EB-9C74-60E5524C137D}" sibTransId="{1DA52B5B-BBFC-4EE4-AE99-699D25C0B2F1}"/>
    <dgm:cxn modelId="{5318F89A-964D-4B82-B21D-1DE648E3F146}" type="presOf" srcId="{CE529033-98DB-4A6D-8514-30728A802C4F}" destId="{A1B9F153-BE3D-45BA-B021-BF53EF554FE9}" srcOrd="0" destOrd="0" presId="urn:microsoft.com/office/officeart/2005/8/layout/radial3"/>
    <dgm:cxn modelId="{FC34F1AE-43FC-43CF-B644-3838EE440B87}" type="presOf" srcId="{F2D92FC4-50BD-4C4A-ADC5-89D15FA5E9E7}" destId="{F615E3DA-2059-4E21-BAC4-B6622036FFB2}" srcOrd="0" destOrd="0" presId="urn:microsoft.com/office/officeart/2005/8/layout/radial3"/>
    <dgm:cxn modelId="{5852FD59-17B7-4ADF-9E4A-DED473ABF6E7}" type="presOf" srcId="{F9A7A777-AA5C-404C-B1CE-5D3EDEACBF4E}" destId="{04AF1F82-D4C2-4E66-BD69-EF04CCEE4CC1}" srcOrd="0" destOrd="0" presId="urn:microsoft.com/office/officeart/2005/8/layout/radial3"/>
    <dgm:cxn modelId="{5F83FCD5-40A7-4A41-AC4C-DBC1E0383116}" srcId="{75930BA9-85C4-4053-99CF-4B9676F35307}" destId="{9905B072-3C6C-464D-B443-B58F3E5677E2}" srcOrd="3" destOrd="0" parTransId="{AA1E58AB-4C59-4BDA-B8C0-3DBE699B7BFE}" sibTransId="{076CACCD-BEA6-480F-9102-30A3B34F5D50}"/>
    <dgm:cxn modelId="{07B94A34-2988-47BF-B975-1F161D9A33A3}" type="presOf" srcId="{64639B2A-1511-4EF3-9BB6-0FB603F46486}" destId="{F766E8CB-BA52-42B1-A462-A5CE2A8543ED}" srcOrd="0" destOrd="0" presId="urn:microsoft.com/office/officeart/2005/8/layout/radial3"/>
    <dgm:cxn modelId="{A698077F-3B5C-43AB-A63F-F787214D6BC9}" srcId="{75930BA9-85C4-4053-99CF-4B9676F35307}" destId="{CE529033-98DB-4A6D-8514-30728A802C4F}" srcOrd="1" destOrd="0" parTransId="{CC91E4B2-CBA6-4198-ADC2-9DAC21712E49}" sibTransId="{3E85731F-2808-4CD2-BEEB-EA9ACFC51129}"/>
    <dgm:cxn modelId="{F175F43B-AACF-4274-8D6D-5909E021A249}" type="presOf" srcId="{D0E36AF0-96AF-4517-B450-301ED69B7D28}" destId="{64207A75-5491-47F5-AC92-A2C8CC146948}" srcOrd="0" destOrd="0" presId="urn:microsoft.com/office/officeart/2005/8/layout/radial3"/>
    <dgm:cxn modelId="{E2200A6F-E4EE-4CF8-9CB6-A2918B995688}" type="presOf" srcId="{A4A2B03E-3C53-4B45-8F3D-A9366F3BAB2A}" destId="{5729608A-5505-4C31-BC07-D3BA6B437C63}" srcOrd="0" destOrd="0" presId="urn:microsoft.com/office/officeart/2005/8/layout/radial3"/>
    <dgm:cxn modelId="{BD486C9A-3222-44DF-873E-8F949EE0A285}" srcId="{D0E36AF0-96AF-4517-B450-301ED69B7D28}" destId="{75930BA9-85C4-4053-99CF-4B9676F35307}" srcOrd="0" destOrd="0" parTransId="{E79C660C-D162-4333-B43D-0EE0D411B596}" sibTransId="{CD10416E-2FF0-419E-843D-BBDE36759A87}"/>
    <dgm:cxn modelId="{80D13337-B7EF-4F7D-A53A-F0FE7DE1CC60}" srcId="{75930BA9-85C4-4053-99CF-4B9676F35307}" destId="{F9A7A777-AA5C-404C-B1CE-5D3EDEACBF4E}" srcOrd="6" destOrd="0" parTransId="{016BF62E-4FD6-483E-9DE8-785E9431F44B}" sibTransId="{C89761A3-EB34-499D-B346-F47F182C3803}"/>
    <dgm:cxn modelId="{BB1287C1-203C-4585-A701-57C7D8AB27D8}" srcId="{D0E36AF0-96AF-4517-B450-301ED69B7D28}" destId="{5E6382D5-0F33-4683-B57B-309263796F5E}" srcOrd="1" destOrd="0" parTransId="{7F9AAE2D-C983-4382-B36B-B8138A1D271E}" sibTransId="{F5B0A7D7-65DB-4642-8D18-806E5779AC4D}"/>
    <dgm:cxn modelId="{0C8EEF32-D240-4436-A081-634FA7C928D5}" srcId="{75930BA9-85C4-4053-99CF-4B9676F35307}" destId="{F2D92FC4-50BD-4C4A-ADC5-89D15FA5E9E7}" srcOrd="0" destOrd="0" parTransId="{09463933-1A24-4B83-A4A5-B8B13B51E0FB}" sibTransId="{C18A41F7-5B2D-410B-8A3D-92E8D604CFAD}"/>
    <dgm:cxn modelId="{C1C01640-BA55-4E60-8755-ACA30099AE9D}" srcId="{75930BA9-85C4-4053-99CF-4B9676F35307}" destId="{FA9D21E2-53AC-4658-B00E-46F1905B0C5B}" srcOrd="7" destOrd="0" parTransId="{1F9F8612-3FBE-4217-A46A-C1AAB662ACF4}" sibTransId="{868A6AE7-8C32-48C7-A847-B42AD336ED4A}"/>
    <dgm:cxn modelId="{119D7208-40A1-4C26-BACA-0947E18E0236}" srcId="{75930BA9-85C4-4053-99CF-4B9676F35307}" destId="{64639B2A-1511-4EF3-9BB6-0FB603F46486}" srcOrd="4" destOrd="0" parTransId="{0EE71FEF-9965-43D5-B7C4-227624249D9A}" sibTransId="{F94676A0-CD23-4656-9835-D0A649F98FB8}"/>
    <dgm:cxn modelId="{FDFDE9F3-9D48-45BC-9088-EC9EFBA97914}" type="presOf" srcId="{9905B072-3C6C-464D-B443-B58F3E5677E2}" destId="{E84603FF-937B-46EC-B000-AE80ECCE027E}" srcOrd="0" destOrd="0" presId="urn:microsoft.com/office/officeart/2005/8/layout/radial3"/>
    <dgm:cxn modelId="{DE775299-262A-4031-91D2-7C551B359D23}" type="presOf" srcId="{75930BA9-85C4-4053-99CF-4B9676F35307}" destId="{93FFF05B-78C6-47F2-A0E3-6D65143BF134}" srcOrd="0" destOrd="0" presId="urn:microsoft.com/office/officeart/2005/8/layout/radial3"/>
    <dgm:cxn modelId="{A23FBEE1-DB42-4290-AF53-EFB157B9CD5B}" type="presOf" srcId="{BECD1D09-E32F-4BF5-BA6F-1280064BE576}" destId="{96EC0257-6360-469D-979B-12BF0A70E0CA}" srcOrd="0" destOrd="0" presId="urn:microsoft.com/office/officeart/2005/8/layout/radial3"/>
    <dgm:cxn modelId="{CAC94459-CDB8-41AB-99F4-1AB0FF4ADBEB}" srcId="{75930BA9-85C4-4053-99CF-4B9676F35307}" destId="{BECD1D09-E32F-4BF5-BA6F-1280064BE576}" srcOrd="5" destOrd="0" parTransId="{63B08E11-60DD-49F6-985C-760D4E023196}" sibTransId="{0289BCD6-E8DD-49EB-B606-BA40148ACC8E}"/>
    <dgm:cxn modelId="{9AE6E9DD-7161-423E-90E6-C7207C755C9A}" type="presParOf" srcId="{64207A75-5491-47F5-AC92-A2C8CC146948}" destId="{81D27410-17BD-4489-83DC-A69D70C94AAB}" srcOrd="0" destOrd="0" presId="urn:microsoft.com/office/officeart/2005/8/layout/radial3"/>
    <dgm:cxn modelId="{2E109BFF-604E-4570-B703-0B5C4C30256C}" type="presParOf" srcId="{81D27410-17BD-4489-83DC-A69D70C94AAB}" destId="{93FFF05B-78C6-47F2-A0E3-6D65143BF134}" srcOrd="0" destOrd="0" presId="urn:microsoft.com/office/officeart/2005/8/layout/radial3"/>
    <dgm:cxn modelId="{4FE3B544-1EA6-42BE-9F24-C4D5C1DC06CE}" type="presParOf" srcId="{81D27410-17BD-4489-83DC-A69D70C94AAB}" destId="{F615E3DA-2059-4E21-BAC4-B6622036FFB2}" srcOrd="1" destOrd="0" presId="urn:microsoft.com/office/officeart/2005/8/layout/radial3"/>
    <dgm:cxn modelId="{264B0DE0-A77A-4E00-B9CA-1F6B65E4DF1D}" type="presParOf" srcId="{81D27410-17BD-4489-83DC-A69D70C94AAB}" destId="{A1B9F153-BE3D-45BA-B021-BF53EF554FE9}" srcOrd="2" destOrd="0" presId="urn:microsoft.com/office/officeart/2005/8/layout/radial3"/>
    <dgm:cxn modelId="{B5164146-18B1-4B1E-B0DF-BBD8D8FF4EE1}" type="presParOf" srcId="{81D27410-17BD-4489-83DC-A69D70C94AAB}" destId="{5729608A-5505-4C31-BC07-D3BA6B437C63}" srcOrd="3" destOrd="0" presId="urn:microsoft.com/office/officeart/2005/8/layout/radial3"/>
    <dgm:cxn modelId="{CEEC2D7D-8EA3-4CC1-B981-AED12446ADE1}" type="presParOf" srcId="{81D27410-17BD-4489-83DC-A69D70C94AAB}" destId="{E84603FF-937B-46EC-B000-AE80ECCE027E}" srcOrd="4" destOrd="0" presId="urn:microsoft.com/office/officeart/2005/8/layout/radial3"/>
    <dgm:cxn modelId="{3F7D8A09-C9AF-4B4E-8574-9C5F41E06A68}" type="presParOf" srcId="{81D27410-17BD-4489-83DC-A69D70C94AAB}" destId="{F766E8CB-BA52-42B1-A462-A5CE2A8543ED}" srcOrd="5" destOrd="0" presId="urn:microsoft.com/office/officeart/2005/8/layout/radial3"/>
    <dgm:cxn modelId="{EF6EE9C2-098C-4490-A16D-1F0E5306F5B0}" type="presParOf" srcId="{81D27410-17BD-4489-83DC-A69D70C94AAB}" destId="{96EC0257-6360-469D-979B-12BF0A70E0CA}" srcOrd="6" destOrd="0" presId="urn:microsoft.com/office/officeart/2005/8/layout/radial3"/>
    <dgm:cxn modelId="{6A1FA5FC-5F84-46E0-88CE-E2A8D1196FED}" type="presParOf" srcId="{81D27410-17BD-4489-83DC-A69D70C94AAB}" destId="{04AF1F82-D4C2-4E66-BD69-EF04CCEE4CC1}" srcOrd="7" destOrd="0" presId="urn:microsoft.com/office/officeart/2005/8/layout/radial3"/>
    <dgm:cxn modelId="{08220686-6CFF-430D-AD48-6B298CB9D63D}" type="presParOf" srcId="{81D27410-17BD-4489-83DC-A69D70C94AAB}" destId="{291C5906-2529-49AD-B8EE-1F35DCA00403}" srcOrd="8" destOrd="0" presId="urn:microsoft.com/office/officeart/2005/8/layout/radial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FFF05B-78C6-47F2-A0E3-6D65143BF134}">
      <dsp:nvSpPr>
        <dsp:cNvPr id="0" name=""/>
        <dsp:cNvSpPr/>
      </dsp:nvSpPr>
      <dsp:spPr>
        <a:xfrm>
          <a:off x="2057450" y="1851450"/>
          <a:ext cx="4113110" cy="321031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MTT</a:t>
          </a:r>
          <a:endParaRPr lang="en-US" sz="1600" kern="1200" dirty="0"/>
        </a:p>
      </dsp:txBody>
      <dsp:txXfrm>
        <a:off x="2057450" y="1851450"/>
        <a:ext cx="4113110" cy="3210310"/>
      </dsp:txXfrm>
    </dsp:sp>
    <dsp:sp modelId="{F615E3DA-2059-4E21-BAC4-B6622036FFB2}">
      <dsp:nvSpPr>
        <dsp:cNvPr id="0" name=""/>
        <dsp:cNvSpPr/>
      </dsp:nvSpPr>
      <dsp:spPr>
        <a:xfrm>
          <a:off x="3085744" y="608978"/>
          <a:ext cx="2056555" cy="1605155"/>
        </a:xfrm>
        <a:prstGeom prst="ellipse">
          <a:avLst/>
        </a:prstGeom>
        <a:solidFill>
          <a:srgbClr val="BBE0E3">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Environmental</a:t>
          </a:r>
          <a:endParaRPr lang="en-US" sz="1600" kern="1200" dirty="0"/>
        </a:p>
      </dsp:txBody>
      <dsp:txXfrm>
        <a:off x="3085744" y="608978"/>
        <a:ext cx="2056555" cy="1605155"/>
      </dsp:txXfrm>
    </dsp:sp>
    <dsp:sp modelId="{A1B9F153-BE3D-45BA-B021-BF53EF554FE9}">
      <dsp:nvSpPr>
        <dsp:cNvPr id="0" name=""/>
        <dsp:cNvSpPr/>
      </dsp:nvSpPr>
      <dsp:spPr>
        <a:xfrm>
          <a:off x="4486614" y="1163241"/>
          <a:ext cx="2056555" cy="1605155"/>
        </a:xfrm>
        <a:prstGeom prst="ellipse">
          <a:avLst/>
        </a:prstGeom>
        <a:solidFill>
          <a:srgbClr val="BBE0E3">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LIFE</a:t>
          </a:r>
          <a:endParaRPr lang="en-US" sz="1600" kern="1200" dirty="0"/>
        </a:p>
      </dsp:txBody>
      <dsp:txXfrm>
        <a:off x="4486614" y="1163241"/>
        <a:ext cx="2056555" cy="1605155"/>
      </dsp:txXfrm>
    </dsp:sp>
    <dsp:sp modelId="{5729608A-5505-4C31-BC07-D3BA6B437C63}">
      <dsp:nvSpPr>
        <dsp:cNvPr id="0" name=""/>
        <dsp:cNvSpPr/>
      </dsp:nvSpPr>
      <dsp:spPr>
        <a:xfrm>
          <a:off x="5085323" y="2608803"/>
          <a:ext cx="2056555" cy="1605155"/>
        </a:xfrm>
        <a:prstGeom prst="ellipse">
          <a:avLst/>
        </a:prstGeom>
        <a:solidFill>
          <a:srgbClr val="BBE0E3">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MOC</a:t>
          </a:r>
          <a:endParaRPr lang="en-US" sz="1600" kern="1200" dirty="0"/>
        </a:p>
      </dsp:txBody>
      <dsp:txXfrm>
        <a:off x="5085323" y="2608803"/>
        <a:ext cx="2056555" cy="1605155"/>
      </dsp:txXfrm>
    </dsp:sp>
    <dsp:sp modelId="{E84603FF-937B-46EC-B000-AE80ECCE027E}">
      <dsp:nvSpPr>
        <dsp:cNvPr id="0" name=""/>
        <dsp:cNvSpPr/>
      </dsp:nvSpPr>
      <dsp:spPr>
        <a:xfrm>
          <a:off x="4486655" y="4054426"/>
          <a:ext cx="2056555" cy="160515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Winder Audit</a:t>
          </a:r>
          <a:endParaRPr lang="en-US" sz="1600" kern="1200" dirty="0"/>
        </a:p>
      </dsp:txBody>
      <dsp:txXfrm>
        <a:off x="4486655" y="4054426"/>
        <a:ext cx="2056555" cy="1605155"/>
      </dsp:txXfrm>
    </dsp:sp>
    <dsp:sp modelId="{F766E8CB-BA52-42B1-A462-A5CE2A8543ED}">
      <dsp:nvSpPr>
        <dsp:cNvPr id="0" name=""/>
        <dsp:cNvSpPr/>
      </dsp:nvSpPr>
      <dsp:spPr>
        <a:xfrm>
          <a:off x="3040996" y="4071619"/>
          <a:ext cx="2056555" cy="160515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Project</a:t>
          </a:r>
          <a:endParaRPr lang="en-US" sz="1600" kern="1200" dirty="0"/>
        </a:p>
      </dsp:txBody>
      <dsp:txXfrm>
        <a:off x="3040996" y="4071619"/>
        <a:ext cx="2056555" cy="1605155"/>
      </dsp:txXfrm>
    </dsp:sp>
    <dsp:sp modelId="{96EC0257-6360-469D-979B-12BF0A70E0CA}">
      <dsp:nvSpPr>
        <dsp:cNvPr id="0" name=""/>
        <dsp:cNvSpPr/>
      </dsp:nvSpPr>
      <dsp:spPr>
        <a:xfrm>
          <a:off x="1838796" y="4072231"/>
          <a:ext cx="1569649" cy="156964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RI</a:t>
          </a:r>
          <a:endParaRPr lang="en-US" sz="1600" kern="1200" dirty="0"/>
        </a:p>
      </dsp:txBody>
      <dsp:txXfrm>
        <a:off x="1838796" y="4072231"/>
        <a:ext cx="1569649" cy="1569649"/>
      </dsp:txXfrm>
    </dsp:sp>
    <dsp:sp modelId="{04AF1F82-D4C2-4E66-BD69-EF04CCEE4CC1}">
      <dsp:nvSpPr>
        <dsp:cNvPr id="0" name=""/>
        <dsp:cNvSpPr/>
      </dsp:nvSpPr>
      <dsp:spPr>
        <a:xfrm>
          <a:off x="1284776" y="2626639"/>
          <a:ext cx="1569649" cy="156964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Outage</a:t>
          </a:r>
          <a:endParaRPr lang="en-US" sz="1600" kern="1200" dirty="0"/>
        </a:p>
      </dsp:txBody>
      <dsp:txXfrm>
        <a:off x="1284776" y="2626639"/>
        <a:ext cx="1569649" cy="1569649"/>
      </dsp:txXfrm>
    </dsp:sp>
    <dsp:sp modelId="{291C5906-2529-49AD-B8EE-1F35DCA00403}">
      <dsp:nvSpPr>
        <dsp:cNvPr id="0" name=""/>
        <dsp:cNvSpPr/>
      </dsp:nvSpPr>
      <dsp:spPr>
        <a:xfrm>
          <a:off x="1883558" y="1181026"/>
          <a:ext cx="1569649" cy="156964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IRIS (2</a:t>
          </a:r>
          <a:r>
            <a:rPr lang="en-US" sz="1600" kern="1200" baseline="30000" dirty="0" smtClean="0"/>
            <a:t>nd</a:t>
          </a:r>
          <a:r>
            <a:rPr lang="en-US" sz="1600" kern="1200" dirty="0" smtClean="0"/>
            <a:t> qtr 2012)</a:t>
          </a:r>
          <a:endParaRPr lang="en-US" sz="1600" kern="1200" dirty="0"/>
        </a:p>
      </dsp:txBody>
      <dsp:txXfrm>
        <a:off x="1883558" y="1181026"/>
        <a:ext cx="1569649" cy="1569649"/>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defTabSz="931863">
              <a:defRPr sz="1200" b="0"/>
            </a:lvl1pPr>
          </a:lstStyle>
          <a:p>
            <a:endParaRPr lang="en-US"/>
          </a:p>
        </p:txBody>
      </p:sp>
      <p:sp>
        <p:nvSpPr>
          <p:cNvPr id="5529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863">
              <a:defRPr sz="1200" b="0"/>
            </a:lvl1pPr>
          </a:lstStyle>
          <a:p>
            <a:endParaRPr lang="en-US"/>
          </a:p>
        </p:txBody>
      </p:sp>
      <p:sp>
        <p:nvSpPr>
          <p:cNvPr id="5530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defTabSz="931863">
              <a:defRPr sz="1200" b="0"/>
            </a:lvl1pPr>
          </a:lstStyle>
          <a:p>
            <a:endParaRPr lang="en-US"/>
          </a:p>
        </p:txBody>
      </p:sp>
      <p:sp>
        <p:nvSpPr>
          <p:cNvPr id="5530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863">
              <a:defRPr sz="1200" b="0"/>
            </a:lvl1pPr>
          </a:lstStyle>
          <a:p>
            <a:fld id="{A1242B67-95C2-4654-B3F3-D4C753F99CD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bwMode="auto">
          <a:xfrm>
            <a:off x="0" y="0"/>
            <a:ext cx="30480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5347" name="Rectangle 3"/>
          <p:cNvSpPr>
            <a:spLocks noGrp="1" noChangeArrowheads="1"/>
          </p:cNvSpPr>
          <p:nvPr>
            <p:ph type="dt" idx="1"/>
          </p:nvPr>
        </p:nvSpPr>
        <p:spPr bwMode="auto">
          <a:xfrm>
            <a:off x="3962400" y="0"/>
            <a:ext cx="30480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5348" name="Rectangle 4"/>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ffectLst/>
        </p:spPr>
      </p:sp>
      <p:sp>
        <p:nvSpPr>
          <p:cNvPr id="185349" name="Rectangle 5"/>
          <p:cNvSpPr>
            <a:spLocks noGrp="1" noChangeArrowheads="1"/>
          </p:cNvSpPr>
          <p:nvPr>
            <p:ph type="body" sz="quarter" idx="3"/>
          </p:nvPr>
        </p:nvSpPr>
        <p:spPr bwMode="auto">
          <a:xfrm>
            <a:off x="914400" y="4419600"/>
            <a:ext cx="5181600" cy="41910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5350" name="Rectangle 6"/>
          <p:cNvSpPr>
            <a:spLocks noGrp="1" noChangeArrowheads="1"/>
          </p:cNvSpPr>
          <p:nvPr>
            <p:ph type="ftr" sz="quarter" idx="4"/>
          </p:nvPr>
        </p:nvSpPr>
        <p:spPr bwMode="auto">
          <a:xfrm>
            <a:off x="0" y="8839200"/>
            <a:ext cx="30480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5351" name="Rectangle 7"/>
          <p:cNvSpPr>
            <a:spLocks noGrp="1" noChangeArrowheads="1"/>
          </p:cNvSpPr>
          <p:nvPr>
            <p:ph type="sldNum" sz="quarter" idx="5"/>
          </p:nvPr>
        </p:nvSpPr>
        <p:spPr bwMode="auto">
          <a:xfrm>
            <a:off x="3962400" y="8839200"/>
            <a:ext cx="30480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84BA61B-6F8F-4A53-85E6-FB2865E0FDB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84" charset="0"/>
        <a:ea typeface="+mn-ea"/>
        <a:cs typeface="+mn-cs"/>
      </a:defRPr>
    </a:lvl1pPr>
    <a:lvl2pPr marL="457200" algn="l" rtl="0" fontAlgn="base">
      <a:spcBef>
        <a:spcPct val="30000"/>
      </a:spcBef>
      <a:spcAft>
        <a:spcPct val="0"/>
      </a:spcAft>
      <a:defRPr sz="1200" kern="1200">
        <a:solidFill>
          <a:schemeClr val="tx1"/>
        </a:solidFill>
        <a:latin typeface="Times New Roman" pitchFamily="84" charset="0"/>
        <a:ea typeface="+mn-ea"/>
        <a:cs typeface="+mn-cs"/>
      </a:defRPr>
    </a:lvl2pPr>
    <a:lvl3pPr marL="914400" algn="l" rtl="0" fontAlgn="base">
      <a:spcBef>
        <a:spcPct val="30000"/>
      </a:spcBef>
      <a:spcAft>
        <a:spcPct val="0"/>
      </a:spcAft>
      <a:defRPr sz="1200" kern="1200">
        <a:solidFill>
          <a:schemeClr val="tx1"/>
        </a:solidFill>
        <a:latin typeface="Times New Roman" pitchFamily="84" charset="0"/>
        <a:ea typeface="+mn-ea"/>
        <a:cs typeface="+mn-cs"/>
      </a:defRPr>
    </a:lvl3pPr>
    <a:lvl4pPr marL="1371600" algn="l" rtl="0" fontAlgn="base">
      <a:spcBef>
        <a:spcPct val="30000"/>
      </a:spcBef>
      <a:spcAft>
        <a:spcPct val="0"/>
      </a:spcAft>
      <a:defRPr sz="1200" kern="1200">
        <a:solidFill>
          <a:schemeClr val="tx1"/>
        </a:solidFill>
        <a:latin typeface="Times New Roman" pitchFamily="84" charset="0"/>
        <a:ea typeface="+mn-ea"/>
        <a:cs typeface="+mn-cs"/>
      </a:defRPr>
    </a:lvl4pPr>
    <a:lvl5pPr marL="1828800" algn="l" rtl="0" fontAlgn="base">
      <a:spcBef>
        <a:spcPct val="30000"/>
      </a:spcBef>
      <a:spcAft>
        <a:spcPct val="0"/>
      </a:spcAft>
      <a:defRPr sz="1200" kern="1200">
        <a:solidFill>
          <a:schemeClr val="tx1"/>
        </a:solidFill>
        <a:latin typeface="Times New Roman" pitchFamily="8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12DD65-BADD-4A38-88AB-5B6E88992D6B}"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359145C-CE9C-426E-AB03-6B350729E060}" type="slidenum">
              <a:rPr lang="en-US"/>
              <a:pPr/>
              <a:t>‹#›</a:t>
            </a:fld>
            <a:endParaRPr lang="en-US">
              <a:solidFill>
                <a:schemeClr val="tx1"/>
              </a:solidFill>
            </a:endParaRP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01850" cy="6208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8138" y="0"/>
            <a:ext cx="6157912" cy="6208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6DBCACE-F0BC-4CE5-BDB6-9327086A9A5C}" type="slidenum">
              <a:rPr lang="en-US"/>
              <a:pPr/>
              <a:t>‹#›</a:t>
            </a:fld>
            <a:endParaRPr lang="en-US">
              <a:solidFill>
                <a:schemeClr val="tx1"/>
              </a:solidFill>
            </a:endParaRP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5BA9B96-A3B5-4820-A527-63BD7B9F6E38}" type="slidenum">
              <a:rPr lang="en-US">
                <a:solidFill>
                  <a:srgbClr val="FFFFFF"/>
                </a:solidFill>
              </a:rPr>
              <a:pPr/>
              <a:t>‹#›</a:t>
            </a:fld>
            <a:endParaRPr lang="en-US">
              <a:solidFill>
                <a:srgbClr val="000000"/>
              </a:solidFill>
            </a:endParaRPr>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90A2CEE6-75A8-47F0-A133-6931AB853B56}" type="slidenum">
              <a:rPr lang="en-US">
                <a:solidFill>
                  <a:srgbClr val="FFFFFF"/>
                </a:solidFill>
              </a:rPr>
              <a:pPr/>
              <a:t>‹#›</a:t>
            </a:fld>
            <a:endParaRPr lang="en-US">
              <a:solidFill>
                <a:srgbClr val="000000"/>
              </a:solidFill>
            </a:endParaRPr>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9888" y="1144588"/>
            <a:ext cx="4113212"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144588"/>
            <a:ext cx="41148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409E2F52-AF18-4E1F-BF3C-21E49B659C81}" type="slidenum">
              <a:rPr lang="en-US">
                <a:solidFill>
                  <a:srgbClr val="FFFFFF"/>
                </a:solidFill>
              </a:rPr>
              <a:pPr/>
              <a:t>‹#›</a:t>
            </a:fld>
            <a:endParaRPr lang="en-US">
              <a:solidFill>
                <a:srgbClr val="000000"/>
              </a:solidFill>
            </a:endParaRPr>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69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A2FEDF3-0A91-4885-A54F-7A4454E7BCD6}" type="slidenum">
              <a:rPr lang="en-US">
                <a:solidFill>
                  <a:srgbClr val="FFFFFF"/>
                </a:solidFill>
              </a:rPr>
              <a:pPr/>
              <a:t>‹#›</a:t>
            </a:fld>
            <a:endParaRPr lang="en-US">
              <a:solidFill>
                <a:srgbClr val="000000"/>
              </a:solidFill>
            </a:endParaRPr>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8EAB03F-9C24-4354-B883-01DDE05DAB37}" type="slidenum">
              <a:rPr lang="en-US">
                <a:solidFill>
                  <a:srgbClr val="FFFFFF"/>
                </a:solidFill>
              </a:rPr>
              <a:pPr/>
              <a:t>‹#›</a:t>
            </a:fld>
            <a:endParaRPr lang="en-US">
              <a:solidFill>
                <a:srgbClr val="000000"/>
              </a:solidFill>
            </a:endParaRPr>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31E17F-5BF4-4C2C-AC04-7E9906A45063}" type="slidenum">
              <a:rPr lang="en-US">
                <a:solidFill>
                  <a:srgbClr val="FFFFFF"/>
                </a:solidFill>
              </a:rPr>
              <a:pPr/>
              <a:t>‹#›</a:t>
            </a:fld>
            <a:endParaRPr lang="en-US">
              <a:solidFill>
                <a:srgbClr val="000000"/>
              </a:solidFill>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2F53289-F515-4A7F-8D4A-241A29BB13D1}" type="slidenum">
              <a:rPr lang="en-US">
                <a:solidFill>
                  <a:srgbClr val="FFFFFF"/>
                </a:solidFill>
              </a:rPr>
              <a:pPr/>
              <a:t>‹#›</a:t>
            </a:fld>
            <a:endParaRPr lang="en-US">
              <a:solidFill>
                <a:srgbClr val="000000"/>
              </a:solidFill>
            </a:endParaRP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5BA9B96-A3B5-4820-A527-63BD7B9F6E38}" type="slidenum">
              <a:rPr lang="en-US"/>
              <a:pPr/>
              <a:t>‹#›</a:t>
            </a:fld>
            <a:endParaRPr lang="en-US">
              <a:solidFill>
                <a:schemeClr val="tx1"/>
              </a:solidFill>
            </a:endParaRPr>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2946925-46F5-4AB2-AE93-921E0EE7FB42}" type="slidenum">
              <a:rPr lang="en-US">
                <a:solidFill>
                  <a:srgbClr val="FFFFFF"/>
                </a:solidFill>
              </a:rPr>
              <a:pPr/>
              <a:t>‹#›</a:t>
            </a:fld>
            <a:endParaRPr lang="en-US">
              <a:solidFill>
                <a:srgbClr val="000000"/>
              </a:solidFill>
            </a:endParaRPr>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359145C-CE9C-426E-AB03-6B350729E060}" type="slidenum">
              <a:rPr lang="en-US">
                <a:solidFill>
                  <a:srgbClr val="FFFFFF"/>
                </a:solidFill>
              </a:rPr>
              <a:pPr/>
              <a:t>‹#›</a:t>
            </a:fld>
            <a:endParaRPr lang="en-US">
              <a:solidFill>
                <a:srgbClr val="000000"/>
              </a:solidFill>
            </a:endParaRPr>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01850" cy="6208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8138" y="0"/>
            <a:ext cx="6157912" cy="6208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6DBCACE-F0BC-4CE5-BDB6-9327086A9A5C}" type="slidenum">
              <a:rPr lang="en-US">
                <a:solidFill>
                  <a:srgbClr val="FFFFFF"/>
                </a:solidFill>
              </a:rPr>
              <a:pPr/>
              <a:t>‹#›</a:t>
            </a:fld>
            <a:endParaRPr lang="en-US">
              <a:solidFill>
                <a:srgbClr val="000000"/>
              </a:solidFill>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90A2CEE6-75A8-47F0-A133-6931AB853B56}" type="slidenum">
              <a:rPr lang="en-US"/>
              <a:pPr/>
              <a:t>‹#›</a:t>
            </a:fld>
            <a:endParaRPr lang="en-US">
              <a:solidFill>
                <a:schemeClr val="tx1"/>
              </a:solidFill>
            </a:endParaRP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9888" y="1144588"/>
            <a:ext cx="4113212"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144588"/>
            <a:ext cx="41148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409E2F52-AF18-4E1F-BF3C-21E49B659C81}" type="slidenum">
              <a:rPr lang="en-US"/>
              <a:pPr/>
              <a:t>‹#›</a:t>
            </a:fld>
            <a:endParaRPr lang="en-US">
              <a:solidFill>
                <a:schemeClr val="tx1"/>
              </a:solidFill>
            </a:endParaRP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69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A2FEDF3-0A91-4885-A54F-7A4454E7BCD6}" type="slidenum">
              <a:rPr lang="en-US"/>
              <a:pPr/>
              <a:t>‹#›</a:t>
            </a:fld>
            <a:endParaRPr lang="en-US">
              <a:solidFill>
                <a:schemeClr val="tx1"/>
              </a:solidFill>
            </a:endParaRP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8EAB03F-9C24-4354-B883-01DDE05DAB37}" type="slidenum">
              <a:rPr lang="en-US"/>
              <a:pPr/>
              <a:t>‹#›</a:t>
            </a:fld>
            <a:endParaRPr lang="en-US">
              <a:solidFill>
                <a:schemeClr val="tx1"/>
              </a:solidFill>
            </a:endParaRP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31E17F-5BF4-4C2C-AC04-7E9906A45063}" type="slidenum">
              <a:rPr lang="en-US"/>
              <a:pPr/>
              <a:t>‹#›</a:t>
            </a:fld>
            <a:endParaRPr lang="en-US">
              <a:solidFill>
                <a:schemeClr val="tx1"/>
              </a:solidFill>
            </a:endParaRPr>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2F53289-F515-4A7F-8D4A-241A29BB13D1}" type="slidenum">
              <a:rPr lang="en-US"/>
              <a:pPr/>
              <a:t>‹#›</a:t>
            </a:fld>
            <a:endParaRPr lang="en-US">
              <a:solidFill>
                <a:schemeClr val="tx1"/>
              </a:solidFill>
            </a:endParaRP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2946925-46F5-4AB2-AE93-921E0EE7FB42}" type="slidenum">
              <a:rPr lang="en-US"/>
              <a:pPr/>
              <a:t>‹#›</a:t>
            </a:fld>
            <a:endParaRPr lang="en-US">
              <a:solidFill>
                <a:schemeClr val="tx1"/>
              </a:solidFill>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9636" name="Rectangle 4"/>
          <p:cNvSpPr>
            <a:spLocks noChangeArrowheads="1"/>
          </p:cNvSpPr>
          <p:nvPr userDrawn="1"/>
        </p:nvSpPr>
        <p:spPr bwMode="auto">
          <a:xfrm>
            <a:off x="3124200" y="6510338"/>
            <a:ext cx="2895600" cy="300037"/>
          </a:xfrm>
          <a:prstGeom prst="rect">
            <a:avLst/>
          </a:prstGeom>
          <a:noFill/>
          <a:ln w="9525">
            <a:noFill/>
            <a:miter lim="800000"/>
            <a:headEnd/>
            <a:tailEnd/>
          </a:ln>
          <a:effectLst/>
        </p:spPr>
        <p:txBody>
          <a:bodyPr/>
          <a:lstStyle/>
          <a:p>
            <a:pPr algn="ctr" eaLnBrk="1" hangingPunct="1"/>
            <a:endParaRPr lang="en-US" sz="1400" b="0">
              <a:latin typeface="Times New Roman" pitchFamily="84" charset="0"/>
            </a:endParaRPr>
          </a:p>
        </p:txBody>
      </p:sp>
      <p:sp>
        <p:nvSpPr>
          <p:cNvPr id="69709" name="Rectangle 77"/>
          <p:cNvSpPr>
            <a:spLocks noGrp="1" noChangeArrowheads="1"/>
          </p:cNvSpPr>
          <p:nvPr>
            <p:ph type="title"/>
          </p:nvPr>
        </p:nvSpPr>
        <p:spPr bwMode="auto">
          <a:xfrm>
            <a:off x="338138" y="0"/>
            <a:ext cx="5934075" cy="915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69710" name="Rectangle 78"/>
          <p:cNvSpPr>
            <a:spLocks noGrp="1" noChangeArrowheads="1"/>
          </p:cNvSpPr>
          <p:nvPr>
            <p:ph type="body" idx="1"/>
          </p:nvPr>
        </p:nvSpPr>
        <p:spPr bwMode="auto">
          <a:xfrm>
            <a:off x="369888" y="1144588"/>
            <a:ext cx="8380412" cy="5064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9711" name="Rectangle 79"/>
          <p:cNvSpPr>
            <a:spLocks noGrp="1" noChangeArrowheads="1"/>
          </p:cNvSpPr>
          <p:nvPr>
            <p:ph type="sldNum" sz="quarter" idx="4"/>
          </p:nvPr>
        </p:nvSpPr>
        <p:spPr bwMode="auto">
          <a:xfrm>
            <a:off x="8275638" y="6483350"/>
            <a:ext cx="769937"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bg1"/>
                </a:solidFill>
                <a:latin typeface="+mn-lt"/>
              </a:defRPr>
            </a:lvl1pPr>
          </a:lstStyle>
          <a:p>
            <a:fld id="{EFC87686-E2B3-4287-80F3-96A0FD19ACC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wipe dir="r"/>
  </p:transition>
  <p:timing>
    <p:tnLst>
      <p:par>
        <p:cTn id="1" dur="indefinite" restart="never" nodeType="tmRoot"/>
      </p:par>
    </p:tnLst>
  </p:timing>
  <p:hf hdr="0" ftr="0" dt="0"/>
  <p:txStyles>
    <p:titleStyle>
      <a:lvl1pPr algn="l" rtl="0" fontAlgn="base">
        <a:spcBef>
          <a:spcPct val="0"/>
        </a:spcBef>
        <a:spcAft>
          <a:spcPct val="0"/>
        </a:spcAft>
        <a:defRPr sz="3200" b="1">
          <a:solidFill>
            <a:schemeClr val="bg1"/>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2400">
          <a:solidFill>
            <a:schemeClr val="bg1"/>
          </a:solidFill>
          <a:latin typeface="Arial" charset="0"/>
        </a:defRPr>
      </a:lvl2pPr>
      <a:lvl3pPr algn="l" rtl="0" fontAlgn="base">
        <a:spcBef>
          <a:spcPct val="0"/>
        </a:spcBef>
        <a:spcAft>
          <a:spcPct val="0"/>
        </a:spcAft>
        <a:defRPr sz="2400">
          <a:solidFill>
            <a:schemeClr val="bg1"/>
          </a:solidFill>
          <a:latin typeface="Arial" charset="0"/>
        </a:defRPr>
      </a:lvl3pPr>
      <a:lvl4pPr algn="l" rtl="0" fontAlgn="base">
        <a:spcBef>
          <a:spcPct val="0"/>
        </a:spcBef>
        <a:spcAft>
          <a:spcPct val="0"/>
        </a:spcAft>
        <a:defRPr sz="2400">
          <a:solidFill>
            <a:schemeClr val="bg1"/>
          </a:solidFill>
          <a:latin typeface="Arial" charset="0"/>
        </a:defRPr>
      </a:lvl4pPr>
      <a:lvl5pPr algn="l" rtl="0" fontAlgn="base">
        <a:spcBef>
          <a:spcPct val="0"/>
        </a:spcBef>
        <a:spcAft>
          <a:spcPct val="0"/>
        </a:spcAft>
        <a:defRPr sz="2400">
          <a:solidFill>
            <a:schemeClr val="bg1"/>
          </a:solidFill>
          <a:latin typeface="Arial" charset="0"/>
        </a:defRPr>
      </a:lvl5pPr>
      <a:lvl6pPr marL="457200" algn="l" rtl="0" fontAlgn="base">
        <a:spcBef>
          <a:spcPct val="0"/>
        </a:spcBef>
        <a:spcAft>
          <a:spcPct val="0"/>
        </a:spcAft>
        <a:defRPr sz="2400">
          <a:solidFill>
            <a:schemeClr val="bg1"/>
          </a:solidFill>
          <a:latin typeface="Arial" charset="0"/>
        </a:defRPr>
      </a:lvl6pPr>
      <a:lvl7pPr marL="914400" algn="l" rtl="0" fontAlgn="base">
        <a:spcBef>
          <a:spcPct val="0"/>
        </a:spcBef>
        <a:spcAft>
          <a:spcPct val="0"/>
        </a:spcAft>
        <a:defRPr sz="2400">
          <a:solidFill>
            <a:schemeClr val="bg1"/>
          </a:solidFill>
          <a:latin typeface="Arial" charset="0"/>
        </a:defRPr>
      </a:lvl7pPr>
      <a:lvl8pPr marL="1371600" algn="l" rtl="0" fontAlgn="base">
        <a:spcBef>
          <a:spcPct val="0"/>
        </a:spcBef>
        <a:spcAft>
          <a:spcPct val="0"/>
        </a:spcAft>
        <a:defRPr sz="2400">
          <a:solidFill>
            <a:schemeClr val="bg1"/>
          </a:solidFill>
          <a:latin typeface="Arial" charset="0"/>
        </a:defRPr>
      </a:lvl8pPr>
      <a:lvl9pPr marL="1828800" algn="l" rtl="0" fontAlgn="base">
        <a:spcBef>
          <a:spcPct val="0"/>
        </a:spcBef>
        <a:spcAft>
          <a:spcPct val="0"/>
        </a:spcAft>
        <a:defRPr sz="2400">
          <a:solidFill>
            <a:schemeClr val="bg1"/>
          </a:solidFill>
          <a:latin typeface="Arial" charset="0"/>
        </a:defRPr>
      </a:lvl9pPr>
    </p:titleStyle>
    <p:bodyStyle>
      <a:lvl1pPr marL="177800" indent="-177800" algn="l" rtl="0" fontAlgn="base">
        <a:spcBef>
          <a:spcPct val="20000"/>
        </a:spcBef>
        <a:spcAft>
          <a:spcPct val="0"/>
        </a:spcAft>
        <a:buClr>
          <a:srgbClr val="804000"/>
        </a:buClr>
        <a:buChar char="•"/>
        <a:defRPr sz="2800">
          <a:solidFill>
            <a:schemeClr val="tx1"/>
          </a:solidFill>
          <a:latin typeface="+mn-lt"/>
          <a:ea typeface="+mn-ea"/>
          <a:cs typeface="+mn-cs"/>
        </a:defRPr>
      </a:lvl1pPr>
      <a:lvl2pPr marL="463550" indent="-171450" algn="l" rtl="0" fontAlgn="base">
        <a:spcBef>
          <a:spcPct val="20000"/>
        </a:spcBef>
        <a:spcAft>
          <a:spcPct val="0"/>
        </a:spcAft>
        <a:buClr>
          <a:srgbClr val="804000"/>
        </a:buClr>
        <a:buChar char="–"/>
        <a:defRPr sz="2200">
          <a:solidFill>
            <a:schemeClr val="tx1"/>
          </a:solidFill>
          <a:latin typeface="+mn-lt"/>
        </a:defRPr>
      </a:lvl2pPr>
      <a:lvl3pPr marL="752475" indent="-174625" algn="l" rtl="0" fontAlgn="base">
        <a:spcBef>
          <a:spcPct val="20000"/>
        </a:spcBef>
        <a:spcAft>
          <a:spcPct val="0"/>
        </a:spcAft>
        <a:buClr>
          <a:srgbClr val="804000"/>
        </a:buClr>
        <a:buFont typeface="Wingdings" pitchFamily="2" charset="2"/>
        <a:buChar char="§"/>
        <a:defRPr sz="2000">
          <a:solidFill>
            <a:schemeClr val="tx1"/>
          </a:solidFill>
          <a:latin typeface="+mn-lt"/>
        </a:defRPr>
      </a:lvl3pPr>
      <a:lvl4pPr marL="1041400" indent="-174625" algn="l" rtl="0" fontAlgn="base">
        <a:spcBef>
          <a:spcPct val="20000"/>
        </a:spcBef>
        <a:spcAft>
          <a:spcPct val="0"/>
        </a:spcAft>
        <a:buClr>
          <a:srgbClr val="804000"/>
        </a:buClr>
        <a:buChar char="–"/>
        <a:defRPr sz="1600">
          <a:solidFill>
            <a:schemeClr val="tx1"/>
          </a:solidFill>
          <a:latin typeface="+mn-lt"/>
        </a:defRPr>
      </a:lvl4pPr>
      <a:lvl5pPr marL="1385888" indent="-230188" algn="l" rtl="0" fontAlgn="base">
        <a:spcBef>
          <a:spcPct val="20000"/>
        </a:spcBef>
        <a:spcAft>
          <a:spcPct val="0"/>
        </a:spcAft>
        <a:buClr>
          <a:srgbClr val="804000"/>
        </a:buClr>
        <a:buChar char="»"/>
        <a:defRPr sz="1600">
          <a:solidFill>
            <a:schemeClr val="tx1"/>
          </a:solidFill>
          <a:latin typeface="+mn-lt"/>
        </a:defRPr>
      </a:lvl5pPr>
      <a:lvl6pPr marL="1843088" indent="-230188" algn="l" rtl="0" fontAlgn="base">
        <a:spcBef>
          <a:spcPct val="20000"/>
        </a:spcBef>
        <a:spcAft>
          <a:spcPct val="0"/>
        </a:spcAft>
        <a:buClr>
          <a:srgbClr val="804000"/>
        </a:buClr>
        <a:buChar char="»"/>
        <a:defRPr sz="1400">
          <a:solidFill>
            <a:schemeClr val="tx1"/>
          </a:solidFill>
          <a:latin typeface="+mn-lt"/>
        </a:defRPr>
      </a:lvl6pPr>
      <a:lvl7pPr marL="2300288" indent="-230188" algn="l" rtl="0" fontAlgn="base">
        <a:spcBef>
          <a:spcPct val="20000"/>
        </a:spcBef>
        <a:spcAft>
          <a:spcPct val="0"/>
        </a:spcAft>
        <a:buClr>
          <a:srgbClr val="804000"/>
        </a:buClr>
        <a:buChar char="»"/>
        <a:defRPr sz="1400">
          <a:solidFill>
            <a:schemeClr val="tx1"/>
          </a:solidFill>
          <a:latin typeface="+mn-lt"/>
        </a:defRPr>
      </a:lvl7pPr>
      <a:lvl8pPr marL="2757488" indent="-230188" algn="l" rtl="0" fontAlgn="base">
        <a:spcBef>
          <a:spcPct val="20000"/>
        </a:spcBef>
        <a:spcAft>
          <a:spcPct val="0"/>
        </a:spcAft>
        <a:buClr>
          <a:srgbClr val="804000"/>
        </a:buClr>
        <a:buChar char="»"/>
        <a:defRPr sz="1400">
          <a:solidFill>
            <a:schemeClr val="tx1"/>
          </a:solidFill>
          <a:latin typeface="+mn-lt"/>
        </a:defRPr>
      </a:lvl8pPr>
      <a:lvl9pPr marL="3214688" indent="-230188" algn="l" rtl="0" fontAlgn="base">
        <a:spcBef>
          <a:spcPct val="20000"/>
        </a:spcBef>
        <a:spcAft>
          <a:spcPct val="0"/>
        </a:spcAft>
        <a:buClr>
          <a:srgbClr val="804000"/>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9636" name="Rectangle 4"/>
          <p:cNvSpPr>
            <a:spLocks noChangeArrowheads="1"/>
          </p:cNvSpPr>
          <p:nvPr userDrawn="1"/>
        </p:nvSpPr>
        <p:spPr bwMode="auto">
          <a:xfrm>
            <a:off x="3124200" y="6510338"/>
            <a:ext cx="2895600" cy="300037"/>
          </a:xfrm>
          <a:prstGeom prst="rect">
            <a:avLst/>
          </a:prstGeom>
          <a:noFill/>
          <a:ln w="9525">
            <a:noFill/>
            <a:miter lim="800000"/>
            <a:headEnd/>
            <a:tailEnd/>
          </a:ln>
          <a:effectLst/>
        </p:spPr>
        <p:txBody>
          <a:bodyPr/>
          <a:lstStyle/>
          <a:p>
            <a:pPr algn="ctr" eaLnBrk="1" hangingPunct="1"/>
            <a:endParaRPr lang="en-US" sz="1400" b="0">
              <a:solidFill>
                <a:srgbClr val="000000"/>
              </a:solidFill>
              <a:latin typeface="Times New Roman" pitchFamily="84" charset="0"/>
            </a:endParaRPr>
          </a:p>
        </p:txBody>
      </p:sp>
      <p:sp>
        <p:nvSpPr>
          <p:cNvPr id="69709" name="Rectangle 77"/>
          <p:cNvSpPr>
            <a:spLocks noGrp="1" noChangeArrowheads="1"/>
          </p:cNvSpPr>
          <p:nvPr>
            <p:ph type="title"/>
          </p:nvPr>
        </p:nvSpPr>
        <p:spPr bwMode="auto">
          <a:xfrm>
            <a:off x="338138" y="0"/>
            <a:ext cx="5934075" cy="915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69710" name="Rectangle 78"/>
          <p:cNvSpPr>
            <a:spLocks noGrp="1" noChangeArrowheads="1"/>
          </p:cNvSpPr>
          <p:nvPr>
            <p:ph type="body" idx="1"/>
          </p:nvPr>
        </p:nvSpPr>
        <p:spPr bwMode="auto">
          <a:xfrm>
            <a:off x="369888" y="1144588"/>
            <a:ext cx="8380412" cy="5064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9711" name="Rectangle 79"/>
          <p:cNvSpPr>
            <a:spLocks noGrp="1" noChangeArrowheads="1"/>
          </p:cNvSpPr>
          <p:nvPr>
            <p:ph type="sldNum" sz="quarter" idx="4"/>
          </p:nvPr>
        </p:nvSpPr>
        <p:spPr bwMode="auto">
          <a:xfrm>
            <a:off x="8275638" y="6483350"/>
            <a:ext cx="769937"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bg1"/>
                </a:solidFill>
                <a:latin typeface="+mn-lt"/>
              </a:defRPr>
            </a:lvl1pPr>
          </a:lstStyle>
          <a:p>
            <a:fld id="{EFC87686-E2B3-4287-80F3-96A0FD19ACC2}" type="slidenum">
              <a:rPr lang="en-US">
                <a:solidFill>
                  <a:srgbClr val="FFFFFF"/>
                </a:solidFill>
              </a: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ipe dir="r"/>
  </p:transition>
  <p:timing>
    <p:tnLst>
      <p:par>
        <p:cTn id="1" dur="indefinite" restart="never" nodeType="tmRoot"/>
      </p:par>
    </p:tnLst>
  </p:timing>
  <p:hf hdr="0" ftr="0" dt="0"/>
  <p:txStyles>
    <p:titleStyle>
      <a:lvl1pPr algn="l" rtl="0" fontAlgn="base">
        <a:spcBef>
          <a:spcPct val="0"/>
        </a:spcBef>
        <a:spcAft>
          <a:spcPct val="0"/>
        </a:spcAft>
        <a:defRPr sz="3200" b="1">
          <a:solidFill>
            <a:schemeClr val="bg1"/>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2400">
          <a:solidFill>
            <a:schemeClr val="bg1"/>
          </a:solidFill>
          <a:latin typeface="Arial" charset="0"/>
        </a:defRPr>
      </a:lvl2pPr>
      <a:lvl3pPr algn="l" rtl="0" fontAlgn="base">
        <a:spcBef>
          <a:spcPct val="0"/>
        </a:spcBef>
        <a:spcAft>
          <a:spcPct val="0"/>
        </a:spcAft>
        <a:defRPr sz="2400">
          <a:solidFill>
            <a:schemeClr val="bg1"/>
          </a:solidFill>
          <a:latin typeface="Arial" charset="0"/>
        </a:defRPr>
      </a:lvl3pPr>
      <a:lvl4pPr algn="l" rtl="0" fontAlgn="base">
        <a:spcBef>
          <a:spcPct val="0"/>
        </a:spcBef>
        <a:spcAft>
          <a:spcPct val="0"/>
        </a:spcAft>
        <a:defRPr sz="2400">
          <a:solidFill>
            <a:schemeClr val="bg1"/>
          </a:solidFill>
          <a:latin typeface="Arial" charset="0"/>
        </a:defRPr>
      </a:lvl4pPr>
      <a:lvl5pPr algn="l" rtl="0" fontAlgn="base">
        <a:spcBef>
          <a:spcPct val="0"/>
        </a:spcBef>
        <a:spcAft>
          <a:spcPct val="0"/>
        </a:spcAft>
        <a:defRPr sz="2400">
          <a:solidFill>
            <a:schemeClr val="bg1"/>
          </a:solidFill>
          <a:latin typeface="Arial" charset="0"/>
        </a:defRPr>
      </a:lvl5pPr>
      <a:lvl6pPr marL="457200" algn="l" rtl="0" fontAlgn="base">
        <a:spcBef>
          <a:spcPct val="0"/>
        </a:spcBef>
        <a:spcAft>
          <a:spcPct val="0"/>
        </a:spcAft>
        <a:defRPr sz="2400">
          <a:solidFill>
            <a:schemeClr val="bg1"/>
          </a:solidFill>
          <a:latin typeface="Arial" charset="0"/>
        </a:defRPr>
      </a:lvl6pPr>
      <a:lvl7pPr marL="914400" algn="l" rtl="0" fontAlgn="base">
        <a:spcBef>
          <a:spcPct val="0"/>
        </a:spcBef>
        <a:spcAft>
          <a:spcPct val="0"/>
        </a:spcAft>
        <a:defRPr sz="2400">
          <a:solidFill>
            <a:schemeClr val="bg1"/>
          </a:solidFill>
          <a:latin typeface="Arial" charset="0"/>
        </a:defRPr>
      </a:lvl7pPr>
      <a:lvl8pPr marL="1371600" algn="l" rtl="0" fontAlgn="base">
        <a:spcBef>
          <a:spcPct val="0"/>
        </a:spcBef>
        <a:spcAft>
          <a:spcPct val="0"/>
        </a:spcAft>
        <a:defRPr sz="2400">
          <a:solidFill>
            <a:schemeClr val="bg1"/>
          </a:solidFill>
          <a:latin typeface="Arial" charset="0"/>
        </a:defRPr>
      </a:lvl8pPr>
      <a:lvl9pPr marL="1828800" algn="l" rtl="0" fontAlgn="base">
        <a:spcBef>
          <a:spcPct val="0"/>
        </a:spcBef>
        <a:spcAft>
          <a:spcPct val="0"/>
        </a:spcAft>
        <a:defRPr sz="2400">
          <a:solidFill>
            <a:schemeClr val="bg1"/>
          </a:solidFill>
          <a:latin typeface="Arial" charset="0"/>
        </a:defRPr>
      </a:lvl9pPr>
    </p:titleStyle>
    <p:bodyStyle>
      <a:lvl1pPr marL="177800" indent="-177800" algn="l" rtl="0" fontAlgn="base">
        <a:spcBef>
          <a:spcPct val="20000"/>
        </a:spcBef>
        <a:spcAft>
          <a:spcPct val="0"/>
        </a:spcAft>
        <a:buClr>
          <a:srgbClr val="804000"/>
        </a:buClr>
        <a:buChar char="•"/>
        <a:defRPr sz="2800">
          <a:solidFill>
            <a:schemeClr val="tx1"/>
          </a:solidFill>
          <a:latin typeface="+mn-lt"/>
          <a:ea typeface="+mn-ea"/>
          <a:cs typeface="+mn-cs"/>
        </a:defRPr>
      </a:lvl1pPr>
      <a:lvl2pPr marL="463550" indent="-171450" algn="l" rtl="0" fontAlgn="base">
        <a:spcBef>
          <a:spcPct val="20000"/>
        </a:spcBef>
        <a:spcAft>
          <a:spcPct val="0"/>
        </a:spcAft>
        <a:buClr>
          <a:srgbClr val="804000"/>
        </a:buClr>
        <a:buChar char="–"/>
        <a:defRPr sz="2200">
          <a:solidFill>
            <a:schemeClr val="tx1"/>
          </a:solidFill>
          <a:latin typeface="+mn-lt"/>
        </a:defRPr>
      </a:lvl2pPr>
      <a:lvl3pPr marL="752475" indent="-174625" algn="l" rtl="0" fontAlgn="base">
        <a:spcBef>
          <a:spcPct val="20000"/>
        </a:spcBef>
        <a:spcAft>
          <a:spcPct val="0"/>
        </a:spcAft>
        <a:buClr>
          <a:srgbClr val="804000"/>
        </a:buClr>
        <a:buFont typeface="Wingdings" pitchFamily="2" charset="2"/>
        <a:buChar char="§"/>
        <a:defRPr sz="2000">
          <a:solidFill>
            <a:schemeClr val="tx1"/>
          </a:solidFill>
          <a:latin typeface="+mn-lt"/>
        </a:defRPr>
      </a:lvl3pPr>
      <a:lvl4pPr marL="1041400" indent="-174625" algn="l" rtl="0" fontAlgn="base">
        <a:spcBef>
          <a:spcPct val="20000"/>
        </a:spcBef>
        <a:spcAft>
          <a:spcPct val="0"/>
        </a:spcAft>
        <a:buClr>
          <a:srgbClr val="804000"/>
        </a:buClr>
        <a:buChar char="–"/>
        <a:defRPr sz="1600">
          <a:solidFill>
            <a:schemeClr val="tx1"/>
          </a:solidFill>
          <a:latin typeface="+mn-lt"/>
        </a:defRPr>
      </a:lvl4pPr>
      <a:lvl5pPr marL="1385888" indent="-230188" algn="l" rtl="0" fontAlgn="base">
        <a:spcBef>
          <a:spcPct val="20000"/>
        </a:spcBef>
        <a:spcAft>
          <a:spcPct val="0"/>
        </a:spcAft>
        <a:buClr>
          <a:srgbClr val="804000"/>
        </a:buClr>
        <a:buChar char="»"/>
        <a:defRPr sz="1600">
          <a:solidFill>
            <a:schemeClr val="tx1"/>
          </a:solidFill>
          <a:latin typeface="+mn-lt"/>
        </a:defRPr>
      </a:lvl5pPr>
      <a:lvl6pPr marL="1843088" indent="-230188" algn="l" rtl="0" fontAlgn="base">
        <a:spcBef>
          <a:spcPct val="20000"/>
        </a:spcBef>
        <a:spcAft>
          <a:spcPct val="0"/>
        </a:spcAft>
        <a:buClr>
          <a:srgbClr val="804000"/>
        </a:buClr>
        <a:buChar char="»"/>
        <a:defRPr sz="1400">
          <a:solidFill>
            <a:schemeClr val="tx1"/>
          </a:solidFill>
          <a:latin typeface="+mn-lt"/>
        </a:defRPr>
      </a:lvl6pPr>
      <a:lvl7pPr marL="2300288" indent="-230188" algn="l" rtl="0" fontAlgn="base">
        <a:spcBef>
          <a:spcPct val="20000"/>
        </a:spcBef>
        <a:spcAft>
          <a:spcPct val="0"/>
        </a:spcAft>
        <a:buClr>
          <a:srgbClr val="804000"/>
        </a:buClr>
        <a:buChar char="»"/>
        <a:defRPr sz="1400">
          <a:solidFill>
            <a:schemeClr val="tx1"/>
          </a:solidFill>
          <a:latin typeface="+mn-lt"/>
        </a:defRPr>
      </a:lvl7pPr>
      <a:lvl8pPr marL="2757488" indent="-230188" algn="l" rtl="0" fontAlgn="base">
        <a:spcBef>
          <a:spcPct val="20000"/>
        </a:spcBef>
        <a:spcAft>
          <a:spcPct val="0"/>
        </a:spcAft>
        <a:buClr>
          <a:srgbClr val="804000"/>
        </a:buClr>
        <a:buChar char="»"/>
        <a:defRPr sz="1400">
          <a:solidFill>
            <a:schemeClr val="tx1"/>
          </a:solidFill>
          <a:latin typeface="+mn-lt"/>
        </a:defRPr>
      </a:lvl8pPr>
      <a:lvl9pPr marL="3214688" indent="-230188" algn="l" rtl="0" fontAlgn="base">
        <a:spcBef>
          <a:spcPct val="20000"/>
        </a:spcBef>
        <a:spcAft>
          <a:spcPct val="0"/>
        </a:spcAft>
        <a:buClr>
          <a:srgbClr val="804000"/>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840014"/>
            <a:ext cx="9144000" cy="6017986"/>
          </a:xfrm>
          <a:prstGeom prst="rect">
            <a:avLst/>
          </a:prstGeom>
          <a:noFill/>
          <a:ln w="9525">
            <a:noFill/>
            <a:miter lim="800000"/>
            <a:headEnd/>
            <a:tailEnd/>
          </a:ln>
        </p:spPr>
      </p:pic>
      <p:sp>
        <p:nvSpPr>
          <p:cNvPr id="5" name="TextBox 4"/>
          <p:cNvSpPr txBox="1"/>
          <p:nvPr/>
        </p:nvSpPr>
        <p:spPr>
          <a:xfrm>
            <a:off x="0" y="115330"/>
            <a:ext cx="6993924" cy="769441"/>
          </a:xfrm>
          <a:prstGeom prst="rect">
            <a:avLst/>
          </a:prstGeom>
          <a:noFill/>
        </p:spPr>
        <p:txBody>
          <a:bodyPr wrap="square" rtlCol="0">
            <a:spAutoFit/>
          </a:bodyPr>
          <a:lstStyle/>
          <a:p>
            <a:r>
              <a:rPr lang="en-US" i="1" dirty="0" smtClean="0">
                <a:solidFill>
                  <a:schemeClr val="bg1"/>
                </a:solidFill>
                <a:latin typeface="Corbel" pitchFamily="34" charset="0"/>
                <a:cs typeface="MV Boli" pitchFamily="2" charset="0"/>
              </a:rPr>
              <a:t>Manufacturing Task Tracker</a:t>
            </a:r>
          </a:p>
          <a:p>
            <a:r>
              <a:rPr lang="en-US" i="1" dirty="0" smtClean="0">
                <a:solidFill>
                  <a:schemeClr val="bg1"/>
                </a:solidFill>
                <a:latin typeface="Corbel" pitchFamily="34" charset="0"/>
                <a:cs typeface="MV Boli" pitchFamily="2" charset="0"/>
              </a:rPr>
              <a:t>&amp; IRIS CAP</a:t>
            </a:r>
            <a:endParaRPr lang="en-US" i="1" dirty="0">
              <a:solidFill>
                <a:schemeClr val="bg1"/>
              </a:solidFill>
              <a:latin typeface="Corbel" pitchFamily="34" charset="0"/>
              <a:cs typeface="MV Boli" pitchFamily="2"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Default Weekly for tasks you are responsible</a:t>
            </a:r>
            <a:endParaRPr lang="en-US" dirty="0"/>
          </a:p>
        </p:txBody>
      </p:sp>
      <p:sp>
        <p:nvSpPr>
          <p:cNvPr id="4" name="Slide Number Placeholder 3"/>
          <p:cNvSpPr>
            <a:spLocks noGrp="1"/>
          </p:cNvSpPr>
          <p:nvPr>
            <p:ph type="sldNum" sz="quarter" idx="4294967295"/>
          </p:nvPr>
        </p:nvSpPr>
        <p:spPr>
          <a:xfrm>
            <a:off x="7239000" y="5867400"/>
            <a:ext cx="1905000" cy="304800"/>
          </a:xfrm>
          <a:prstGeom prst="rect">
            <a:avLst/>
          </a:prstGeom>
        </p:spPr>
        <p:txBody>
          <a:bodyPr/>
          <a:lstStyle/>
          <a:p>
            <a:pPr>
              <a:defRPr/>
            </a:pPr>
            <a:fld id="{51BF0E97-C0B9-486D-940C-3BBAE0A7F643}" type="slidenum">
              <a:rPr lang="en-US" smtClean="0"/>
              <a:pPr>
                <a:defRPr/>
              </a:pPr>
              <a:t>10</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194446"/>
            <a:ext cx="9144000" cy="3516519"/>
          </a:xfrm>
          <a:prstGeom prst="rect">
            <a:avLst/>
          </a:prstGeom>
          <a:noFill/>
          <a:ln w="9525">
            <a:noFill/>
            <a:miter lim="800000"/>
            <a:headEnd/>
            <a:tailEnd/>
          </a:ln>
        </p:spPr>
      </p:pic>
      <p:sp>
        <p:nvSpPr>
          <p:cNvPr id="5" name="TextBox 4"/>
          <p:cNvSpPr txBox="1"/>
          <p:nvPr/>
        </p:nvSpPr>
        <p:spPr>
          <a:xfrm>
            <a:off x="0" y="4835237"/>
            <a:ext cx="8894618" cy="1323439"/>
          </a:xfrm>
          <a:prstGeom prst="rect">
            <a:avLst/>
          </a:prstGeom>
          <a:noFill/>
        </p:spPr>
        <p:txBody>
          <a:bodyPr wrap="square" rtlCol="0">
            <a:spAutoFit/>
          </a:bodyPr>
          <a:lstStyle/>
          <a:p>
            <a:r>
              <a:rPr lang="en-US" sz="1600" dirty="0" smtClean="0">
                <a:latin typeface="+mn-lt"/>
              </a:rPr>
              <a:t>You will receive weekly email on Thursday’s listing all tasks that you are responsible person.  Click the hyperlink to go directly to the task to update information or complete task.</a:t>
            </a:r>
          </a:p>
          <a:p>
            <a:r>
              <a:rPr lang="en-US" sz="1600" dirty="0" smtClean="0">
                <a:latin typeface="+mn-lt"/>
              </a:rPr>
              <a:t>Health &amp; Safety Manager’s will also receive weekly email on Sunday’s listing all task that are marked as H&amp;S.</a:t>
            </a:r>
            <a:endParaRPr lang="en-US" b="0" dirty="0">
              <a:latin typeface="+mn-lt"/>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Directly access </a:t>
            </a:r>
            <a:r>
              <a:rPr lang="en-US" dirty="0" err="1" smtClean="0"/>
              <a:t>tasktracker</a:t>
            </a: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3810000" y="685800"/>
            <a:ext cx="485586" cy="724001"/>
          </a:xfrm>
          <a:prstGeom prst="rect">
            <a:avLst/>
          </a:prstGeom>
          <a:noFill/>
        </p:spPr>
      </p:pic>
      <p:pic>
        <p:nvPicPr>
          <p:cNvPr id="2052" name="Picture 4"/>
          <p:cNvPicPr>
            <a:picLocks noChangeAspect="1" noChangeArrowheads="1"/>
          </p:cNvPicPr>
          <p:nvPr/>
        </p:nvPicPr>
        <p:blipFill>
          <a:blip r:embed="rId3" cstate="print"/>
          <a:srcRect/>
          <a:stretch>
            <a:fillRect/>
          </a:stretch>
        </p:blipFill>
        <p:spPr bwMode="auto">
          <a:xfrm>
            <a:off x="4648200" y="1524000"/>
            <a:ext cx="1688123" cy="457200"/>
          </a:xfrm>
          <a:prstGeom prst="rect">
            <a:avLst/>
          </a:prstGeom>
          <a:noFill/>
          <a:ln w="9525">
            <a:noFill/>
            <a:miter lim="800000"/>
            <a:headEnd/>
            <a:tailEnd/>
          </a:ln>
        </p:spPr>
      </p:pic>
      <p:grpSp>
        <p:nvGrpSpPr>
          <p:cNvPr id="3" name="Group 9"/>
          <p:cNvGrpSpPr/>
          <p:nvPr/>
        </p:nvGrpSpPr>
        <p:grpSpPr>
          <a:xfrm>
            <a:off x="152400" y="914400"/>
            <a:ext cx="8610600" cy="5109865"/>
            <a:chOff x="1066800" y="1676400"/>
            <a:chExt cx="8610600" cy="5109865"/>
          </a:xfrm>
        </p:grpSpPr>
        <p:sp>
          <p:nvSpPr>
            <p:cNvPr id="5" name="TextBox 4"/>
            <p:cNvSpPr txBox="1"/>
            <p:nvPr/>
          </p:nvSpPr>
          <p:spPr>
            <a:xfrm>
              <a:off x="1143000" y="1676400"/>
              <a:ext cx="3810000" cy="461665"/>
            </a:xfrm>
            <a:prstGeom prst="rect">
              <a:avLst/>
            </a:prstGeom>
            <a:noFill/>
          </p:spPr>
          <p:txBody>
            <a:bodyPr wrap="square" rtlCol="0">
              <a:spAutoFit/>
            </a:bodyPr>
            <a:lstStyle/>
            <a:p>
              <a:r>
                <a:rPr lang="en-US" dirty="0" smtClean="0">
                  <a:latin typeface="+mj-lt"/>
                </a:rPr>
                <a:t>Open Internet Explorer</a:t>
              </a:r>
            </a:p>
          </p:txBody>
        </p:sp>
        <p:sp>
          <p:nvSpPr>
            <p:cNvPr id="7" name="TextBox 6"/>
            <p:cNvSpPr txBox="1"/>
            <p:nvPr/>
          </p:nvSpPr>
          <p:spPr>
            <a:xfrm>
              <a:off x="1066800" y="2362200"/>
              <a:ext cx="4495800" cy="461665"/>
            </a:xfrm>
            <a:prstGeom prst="rect">
              <a:avLst/>
            </a:prstGeom>
            <a:noFill/>
          </p:spPr>
          <p:txBody>
            <a:bodyPr wrap="square" rtlCol="0">
              <a:spAutoFit/>
            </a:bodyPr>
            <a:lstStyle/>
            <a:p>
              <a:r>
                <a:rPr lang="en-US" dirty="0" smtClean="0">
                  <a:latin typeface="+mj-lt"/>
                </a:rPr>
                <a:t>Type </a:t>
              </a:r>
              <a:r>
                <a:rPr lang="en-US" dirty="0" err="1" smtClean="0">
                  <a:latin typeface="+mj-lt"/>
                </a:rPr>
                <a:t>tasktracker</a:t>
              </a:r>
              <a:r>
                <a:rPr lang="en-US" dirty="0" smtClean="0">
                  <a:latin typeface="+mj-lt"/>
                </a:rPr>
                <a:t> in address bar</a:t>
              </a:r>
              <a:endParaRPr lang="en-US" dirty="0">
                <a:latin typeface="+mj-lt"/>
              </a:endParaRPr>
            </a:p>
          </p:txBody>
        </p:sp>
        <p:sp>
          <p:nvSpPr>
            <p:cNvPr id="8" name="TextBox 7"/>
            <p:cNvSpPr txBox="1"/>
            <p:nvPr/>
          </p:nvSpPr>
          <p:spPr>
            <a:xfrm>
              <a:off x="1676400" y="6324600"/>
              <a:ext cx="8001000" cy="461665"/>
            </a:xfrm>
            <a:prstGeom prst="rect">
              <a:avLst/>
            </a:prstGeom>
            <a:noFill/>
          </p:spPr>
          <p:txBody>
            <a:bodyPr wrap="square" rtlCol="0">
              <a:spAutoFit/>
            </a:bodyPr>
            <a:lstStyle/>
            <a:p>
              <a:r>
                <a:rPr lang="en-US" dirty="0" smtClean="0">
                  <a:latin typeface="+mn-lt"/>
                </a:rPr>
                <a:t>Calendar of all tasks assigned to you will be displayed </a:t>
              </a:r>
              <a:endParaRPr lang="en-US" dirty="0">
                <a:latin typeface="+mn-lt"/>
              </a:endParaRPr>
            </a:p>
          </p:txBody>
        </p:sp>
      </p:grpSp>
      <p:pic>
        <p:nvPicPr>
          <p:cNvPr id="2053" name="Picture 5"/>
          <p:cNvPicPr>
            <a:picLocks noChangeAspect="1" noChangeArrowheads="1"/>
          </p:cNvPicPr>
          <p:nvPr/>
        </p:nvPicPr>
        <p:blipFill>
          <a:blip r:embed="rId4" cstate="print"/>
          <a:srcRect/>
          <a:stretch>
            <a:fillRect/>
          </a:stretch>
        </p:blipFill>
        <p:spPr bwMode="auto">
          <a:xfrm>
            <a:off x="1524000" y="2438400"/>
            <a:ext cx="5205413" cy="3099606"/>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MTT view of Calendar with your Tasks</a:t>
            </a:r>
            <a:endParaRPr lang="en-US" dirty="0"/>
          </a:p>
        </p:txBody>
      </p:sp>
      <p:sp>
        <p:nvSpPr>
          <p:cNvPr id="3" name="Content Placeholder 2"/>
          <p:cNvSpPr>
            <a:spLocks noGrp="1"/>
          </p:cNvSpPr>
          <p:nvPr>
            <p:ph idx="1"/>
          </p:nvPr>
        </p:nvSpPr>
        <p:spPr>
          <a:xfrm>
            <a:off x="443345" y="5844742"/>
            <a:ext cx="8445500" cy="1013258"/>
          </a:xfrm>
        </p:spPr>
        <p:txBody>
          <a:bodyPr/>
          <a:lstStyle/>
          <a:p>
            <a:r>
              <a:rPr lang="en-US" sz="1600" dirty="0" smtClean="0"/>
              <a:t>Click on any task to update or complete task or scroll thru calendar of tasks</a:t>
            </a:r>
            <a:endParaRPr lang="en-US" sz="1600" dirty="0"/>
          </a:p>
        </p:txBody>
      </p:sp>
      <p:sp>
        <p:nvSpPr>
          <p:cNvPr id="4" name="Slide Number Placeholder 3"/>
          <p:cNvSpPr>
            <a:spLocks noGrp="1"/>
          </p:cNvSpPr>
          <p:nvPr>
            <p:ph type="sldNum" sz="quarter" idx="4294967295"/>
          </p:nvPr>
        </p:nvSpPr>
        <p:spPr>
          <a:xfrm>
            <a:off x="7239000" y="5867400"/>
            <a:ext cx="1905000" cy="304800"/>
          </a:xfrm>
          <a:prstGeom prst="rect">
            <a:avLst/>
          </a:prstGeom>
        </p:spPr>
        <p:txBody>
          <a:bodyPr/>
          <a:lstStyle/>
          <a:p>
            <a:pPr>
              <a:defRPr/>
            </a:pPr>
            <a:fld id="{51BF0E97-C0B9-486D-940C-3BBAE0A7F643}" type="slidenum">
              <a:rPr lang="en-US" smtClean="0"/>
              <a:pPr>
                <a:defRPr/>
              </a:pPr>
              <a:t>12</a:t>
            </a:fld>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428625" y="990600"/>
            <a:ext cx="8715375" cy="4600575"/>
          </a:xfrm>
          <a:prstGeom prst="rect">
            <a:avLst/>
          </a:prstGeom>
          <a:noFill/>
          <a:ln w="9525">
            <a:noFill/>
            <a:miter lim="800000"/>
            <a:headEnd/>
            <a:tailEnd/>
          </a:ln>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42110"/>
            <a:ext cx="8305800" cy="5105400"/>
          </a:xfrm>
        </p:spPr>
        <p:txBody>
          <a:bodyPr/>
          <a:lstStyle/>
          <a:p>
            <a:r>
              <a:rPr lang="en-US" sz="1400" dirty="0" smtClean="0"/>
              <a:t>From TASKS (Calendar View) Click on Show Search Criteria to change defaults.  </a:t>
            </a:r>
          </a:p>
          <a:p>
            <a:r>
              <a:rPr lang="en-US" sz="1400" dirty="0" smtClean="0"/>
              <a:t>Default:  Tasks assigned to YOU as the responsible person and are not complete</a:t>
            </a:r>
          </a:p>
          <a:p>
            <a:r>
              <a:rPr lang="en-US" sz="1400" dirty="0" smtClean="0"/>
              <a:t>Defaults can be changed to set for facility, area, type, or combination of any of the selection criteria)</a:t>
            </a:r>
          </a:p>
          <a:p>
            <a:r>
              <a:rPr lang="en-US" sz="1400" dirty="0" smtClean="0"/>
              <a:t>Click Display Search Results to see Calendar</a:t>
            </a:r>
            <a:endParaRPr lang="en-US" sz="1400" dirty="0"/>
          </a:p>
        </p:txBody>
      </p:sp>
      <p:sp>
        <p:nvSpPr>
          <p:cNvPr id="4" name="Slide Number Placeholder 3"/>
          <p:cNvSpPr>
            <a:spLocks noGrp="1"/>
          </p:cNvSpPr>
          <p:nvPr>
            <p:ph type="sldNum" sz="quarter" idx="4294967295"/>
          </p:nvPr>
        </p:nvSpPr>
        <p:spPr>
          <a:xfrm>
            <a:off x="7239000" y="5867400"/>
            <a:ext cx="1905000" cy="304800"/>
          </a:xfrm>
          <a:prstGeom prst="rect">
            <a:avLst/>
          </a:prstGeom>
        </p:spPr>
        <p:txBody>
          <a:bodyPr/>
          <a:lstStyle/>
          <a:p>
            <a:pPr>
              <a:defRPr/>
            </a:pPr>
            <a:fld id="{51BF0E97-C0B9-486D-940C-3BBAE0A7F643}" type="slidenum">
              <a:rPr lang="en-US" smtClean="0"/>
              <a:pPr>
                <a:defRPr/>
              </a:pPr>
              <a:t>13</a:t>
            </a:fld>
            <a:endParaRPr lang="en-US" dirty="0"/>
          </a:p>
        </p:txBody>
      </p:sp>
      <p:sp>
        <p:nvSpPr>
          <p:cNvPr id="6" name="Title 1"/>
          <p:cNvSpPr>
            <a:spLocks noGrp="1"/>
          </p:cNvSpPr>
          <p:nvPr>
            <p:ph type="title"/>
          </p:nvPr>
        </p:nvSpPr>
        <p:spPr>
          <a:xfrm>
            <a:off x="0" y="152400"/>
            <a:ext cx="8686800" cy="654050"/>
          </a:xfrm>
        </p:spPr>
        <p:txBody>
          <a:bodyPr/>
          <a:lstStyle/>
          <a:p>
            <a:r>
              <a:rPr lang="en-US" sz="2400" dirty="0" smtClean="0"/>
              <a:t>Show Search Criteria –</a:t>
            </a:r>
            <a:br>
              <a:rPr lang="en-US" sz="2400" dirty="0" smtClean="0"/>
            </a:br>
            <a:r>
              <a:rPr lang="en-US" sz="2400" dirty="0" smtClean="0"/>
              <a:t>Change Default MTT view </a:t>
            </a:r>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713509" y="2417618"/>
            <a:ext cx="7229475" cy="396716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US" dirty="0"/>
          </a:p>
        </p:txBody>
      </p:sp>
      <p:sp>
        <p:nvSpPr>
          <p:cNvPr id="3" name="Text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0"/>
          </p:nvPr>
        </p:nvSpPr>
        <p:spPr/>
        <p:txBody>
          <a:bodyPr/>
          <a:lstStyle/>
          <a:p>
            <a:fld id="{6A2FEDF3-0A91-4885-A54F-7A4454E7BCD6}" type="slidenum">
              <a:rPr lang="en-US" smtClean="0"/>
              <a:pPr/>
              <a:t>14</a:t>
            </a:fld>
            <a:endParaRPr lang="en-US">
              <a:solidFill>
                <a:schemeClr val="tx1"/>
              </a:solidFill>
            </a:endParaRPr>
          </a:p>
        </p:txBody>
      </p:sp>
      <p:pic>
        <p:nvPicPr>
          <p:cNvPr id="61442" name="Picture 2"/>
          <p:cNvPicPr>
            <a:picLocks noChangeAspect="1" noChangeArrowheads="1"/>
          </p:cNvPicPr>
          <p:nvPr/>
        </p:nvPicPr>
        <p:blipFill>
          <a:blip r:embed="rId2" cstate="print"/>
          <a:srcRect/>
          <a:stretch>
            <a:fillRect/>
          </a:stretch>
        </p:blipFill>
        <p:spPr bwMode="auto">
          <a:xfrm>
            <a:off x="554183" y="1120920"/>
            <a:ext cx="7348019" cy="4448607"/>
          </a:xfrm>
          <a:prstGeom prst="rect">
            <a:avLst/>
          </a:prstGeom>
          <a:noFill/>
          <a:ln w="9525">
            <a:noFill/>
            <a:miter lim="800000"/>
            <a:headEnd/>
            <a:tailEnd/>
          </a:ln>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Default Report – Your site and Environmental &amp; Health/Safety tasks from IRIS</a:t>
            </a:r>
            <a:endParaRPr lang="en-US" sz="2400" dirty="0"/>
          </a:p>
        </p:txBody>
      </p:sp>
      <p:sp>
        <p:nvSpPr>
          <p:cNvPr id="3" name="Text Placeholder 2"/>
          <p:cNvSpPr>
            <a:spLocks noGrp="1"/>
          </p:cNvSpPr>
          <p:nvPr>
            <p:ph type="body" idx="1"/>
          </p:nvPr>
        </p:nvSpPr>
        <p:spPr/>
        <p:txBody>
          <a:bodyPr/>
          <a:lstStyle/>
          <a:p>
            <a:endParaRPr lang="en-US"/>
          </a:p>
        </p:txBody>
      </p:sp>
      <p:sp>
        <p:nvSpPr>
          <p:cNvPr id="7" name="Slide Number Placeholder 6"/>
          <p:cNvSpPr>
            <a:spLocks noGrp="1"/>
          </p:cNvSpPr>
          <p:nvPr>
            <p:ph type="sldNum" sz="quarter" idx="10"/>
          </p:nvPr>
        </p:nvSpPr>
        <p:spPr/>
        <p:txBody>
          <a:bodyPr/>
          <a:lstStyle/>
          <a:p>
            <a:fld id="{6A2FEDF3-0A91-4885-A54F-7A4454E7BCD6}" type="slidenum">
              <a:rPr lang="en-US" smtClean="0"/>
              <a:pPr/>
              <a:t>15</a:t>
            </a:fld>
            <a:endParaRPr lang="en-US">
              <a:solidFill>
                <a:schemeClr val="tx1"/>
              </a:solidFill>
            </a:endParaRPr>
          </a:p>
        </p:txBody>
      </p:sp>
      <p:pic>
        <p:nvPicPr>
          <p:cNvPr id="62466" name="Picture 2"/>
          <p:cNvPicPr>
            <a:picLocks noGrp="1" noChangeAspect="1" noChangeArrowheads="1"/>
          </p:cNvPicPr>
          <p:nvPr>
            <p:ph sz="half" idx="2"/>
          </p:nvPr>
        </p:nvPicPr>
        <p:blipFill>
          <a:blip r:embed="rId2" cstate="print"/>
          <a:srcRect/>
          <a:stretch>
            <a:fillRect/>
          </a:stretch>
        </p:blipFill>
        <p:spPr bwMode="auto">
          <a:xfrm>
            <a:off x="277090" y="1136046"/>
            <a:ext cx="8301883" cy="4724427"/>
          </a:xfrm>
          <a:prstGeom prst="rect">
            <a:avLst/>
          </a:prstGeom>
          <a:noFill/>
          <a:ln w="9525">
            <a:noFill/>
            <a:miter lim="800000"/>
            <a:headEnd/>
            <a:tailEnd/>
          </a:ln>
        </p:spPr>
      </p:pic>
      <p:sp>
        <p:nvSpPr>
          <p:cNvPr id="10" name="TextBox 9"/>
          <p:cNvSpPr txBox="1"/>
          <p:nvPr/>
        </p:nvSpPr>
        <p:spPr>
          <a:xfrm>
            <a:off x="193963" y="5971309"/>
            <a:ext cx="8478981" cy="584775"/>
          </a:xfrm>
          <a:prstGeom prst="rect">
            <a:avLst/>
          </a:prstGeom>
          <a:noFill/>
        </p:spPr>
        <p:txBody>
          <a:bodyPr wrap="square" rtlCol="0">
            <a:spAutoFit/>
          </a:bodyPr>
          <a:lstStyle/>
          <a:p>
            <a:r>
              <a:rPr lang="en-US" sz="1600" dirty="0" smtClean="0">
                <a:latin typeface="+mn-lt"/>
              </a:rPr>
              <a:t>Click Display report to run report with defaults.</a:t>
            </a:r>
          </a:p>
          <a:p>
            <a:r>
              <a:rPr lang="en-US" sz="1600" dirty="0" smtClean="0">
                <a:latin typeface="+mn-lt"/>
              </a:rPr>
              <a:t>You may change any of the selection filters and run report by clicking Display report</a:t>
            </a:r>
            <a:endParaRPr lang="en-US" sz="1600" dirty="0">
              <a:latin typeface="+mn-lt"/>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Report will be displayed in Crystal Viewer</a:t>
            </a:r>
            <a:endParaRPr lang="en-US" sz="2400" dirty="0"/>
          </a:p>
        </p:txBody>
      </p:sp>
      <p:sp>
        <p:nvSpPr>
          <p:cNvPr id="3" name="Text Placeholder 2"/>
          <p:cNvSpPr>
            <a:spLocks noGrp="1"/>
          </p:cNvSpPr>
          <p:nvPr>
            <p:ph type="body" idx="1"/>
          </p:nvPr>
        </p:nvSpPr>
        <p:spPr>
          <a:xfrm>
            <a:off x="332508" y="939368"/>
            <a:ext cx="8091055" cy="1318924"/>
          </a:xfrm>
        </p:spPr>
        <p:txBody>
          <a:bodyPr/>
          <a:lstStyle/>
          <a:p>
            <a:r>
              <a:rPr lang="en-US" dirty="0" smtClean="0"/>
              <a:t>Example report.  </a:t>
            </a:r>
          </a:p>
          <a:p>
            <a:r>
              <a:rPr lang="en-US" dirty="0" smtClean="0"/>
              <a:t>Click        to export to PDF (highlighted in blue below)</a:t>
            </a:r>
          </a:p>
          <a:p>
            <a:r>
              <a:rPr lang="en-US" dirty="0" smtClean="0"/>
              <a:t>Click         to print (icon besides Export)</a:t>
            </a:r>
            <a:endParaRPr lang="en-US" dirty="0"/>
          </a:p>
        </p:txBody>
      </p:sp>
      <p:sp>
        <p:nvSpPr>
          <p:cNvPr id="7" name="Slide Number Placeholder 6"/>
          <p:cNvSpPr>
            <a:spLocks noGrp="1"/>
          </p:cNvSpPr>
          <p:nvPr>
            <p:ph type="sldNum" sz="quarter" idx="10"/>
          </p:nvPr>
        </p:nvSpPr>
        <p:spPr/>
        <p:txBody>
          <a:bodyPr/>
          <a:lstStyle/>
          <a:p>
            <a:fld id="{6A2FEDF3-0A91-4885-A54F-7A4454E7BCD6}" type="slidenum">
              <a:rPr lang="en-US" smtClean="0"/>
              <a:pPr/>
              <a:t>16</a:t>
            </a:fld>
            <a:endParaRPr lang="en-US">
              <a:solidFill>
                <a:schemeClr val="tx1"/>
              </a:solidFill>
            </a:endParaRPr>
          </a:p>
        </p:txBody>
      </p:sp>
      <p:pic>
        <p:nvPicPr>
          <p:cNvPr id="63490" name="Picture 2"/>
          <p:cNvPicPr>
            <a:picLocks noGrp="1" noChangeAspect="1" noChangeArrowheads="1"/>
          </p:cNvPicPr>
          <p:nvPr>
            <p:ph sz="half" idx="2"/>
          </p:nvPr>
        </p:nvPicPr>
        <p:blipFill>
          <a:blip r:embed="rId2" cstate="print"/>
          <a:srcRect/>
          <a:stretch>
            <a:fillRect/>
          </a:stretch>
        </p:blipFill>
        <p:spPr bwMode="auto">
          <a:xfrm>
            <a:off x="0" y="2327564"/>
            <a:ext cx="8898155" cy="4753682"/>
          </a:xfrm>
          <a:prstGeom prst="rect">
            <a:avLst/>
          </a:prstGeom>
          <a:noFill/>
          <a:ln w="9525">
            <a:noFill/>
            <a:miter lim="800000"/>
            <a:headEnd/>
            <a:tailEnd/>
          </a:ln>
        </p:spPr>
      </p:pic>
      <p:pic>
        <p:nvPicPr>
          <p:cNvPr id="63491" name="Picture 3"/>
          <p:cNvPicPr>
            <a:picLocks noChangeAspect="1" noChangeArrowheads="1"/>
          </p:cNvPicPr>
          <p:nvPr/>
        </p:nvPicPr>
        <p:blipFill>
          <a:blip r:embed="rId3" cstate="print"/>
          <a:srcRect/>
          <a:stretch>
            <a:fillRect/>
          </a:stretch>
        </p:blipFill>
        <p:spPr bwMode="auto">
          <a:xfrm>
            <a:off x="4467225" y="3324225"/>
            <a:ext cx="209550" cy="209550"/>
          </a:xfrm>
          <a:prstGeom prst="rect">
            <a:avLst/>
          </a:prstGeom>
          <a:noFill/>
          <a:ln w="9525">
            <a:noFill/>
            <a:miter lim="800000"/>
            <a:headEnd/>
            <a:tailEnd/>
          </a:ln>
        </p:spPr>
      </p:pic>
      <p:pic>
        <p:nvPicPr>
          <p:cNvPr id="63492" name="Picture 4"/>
          <p:cNvPicPr>
            <a:picLocks noChangeAspect="1" noChangeArrowheads="1"/>
          </p:cNvPicPr>
          <p:nvPr/>
        </p:nvPicPr>
        <p:blipFill>
          <a:blip r:embed="rId3" cstate="print"/>
          <a:srcRect/>
          <a:stretch>
            <a:fillRect/>
          </a:stretch>
        </p:blipFill>
        <p:spPr bwMode="auto">
          <a:xfrm>
            <a:off x="1239117" y="1273754"/>
            <a:ext cx="464992" cy="464992"/>
          </a:xfrm>
          <a:prstGeom prst="rect">
            <a:avLst/>
          </a:prstGeom>
          <a:noFill/>
          <a:ln w="9525">
            <a:noFill/>
            <a:miter lim="800000"/>
            <a:headEnd/>
            <a:tailEnd/>
          </a:ln>
        </p:spPr>
      </p:pic>
      <p:pic>
        <p:nvPicPr>
          <p:cNvPr id="63493" name="Picture 5"/>
          <p:cNvPicPr>
            <a:picLocks noChangeAspect="1" noChangeArrowheads="1"/>
          </p:cNvPicPr>
          <p:nvPr/>
        </p:nvPicPr>
        <p:blipFill>
          <a:blip r:embed="rId4" cstate="print"/>
          <a:srcRect/>
          <a:stretch>
            <a:fillRect/>
          </a:stretch>
        </p:blipFill>
        <p:spPr bwMode="auto">
          <a:xfrm flipH="1" flipV="1">
            <a:off x="1191491" y="1765393"/>
            <a:ext cx="554182" cy="477743"/>
          </a:xfrm>
          <a:prstGeom prst="rect">
            <a:avLst/>
          </a:prstGeom>
          <a:noFill/>
          <a:ln w="9525">
            <a:noFill/>
            <a:miter lim="800000"/>
            <a:headEnd/>
            <a:tailEnd/>
          </a:ln>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Text Placeholder 2"/>
          <p:cNvSpPr>
            <a:spLocks noGrp="1"/>
          </p:cNvSpPr>
          <p:nvPr>
            <p:ph type="body" idx="1"/>
          </p:nvPr>
        </p:nvSpPr>
        <p:spPr>
          <a:xfrm>
            <a:off x="221672" y="1025236"/>
            <a:ext cx="4040188" cy="2258290"/>
          </a:xfrm>
        </p:spPr>
        <p:txBody>
          <a:bodyPr/>
          <a:lstStyle/>
          <a:p>
            <a:r>
              <a:rPr lang="en-US" dirty="0" smtClean="0"/>
              <a:t>AUTOMATED REPORT:</a:t>
            </a:r>
          </a:p>
          <a:p>
            <a:pPr>
              <a:buFont typeface="Arial" pitchFamily="34" charset="0"/>
              <a:buChar char="•"/>
            </a:pPr>
            <a:r>
              <a:rPr lang="en-US" sz="1600" dirty="0" smtClean="0"/>
              <a:t>You can request to have report sent to a distribution list on any frequency.  </a:t>
            </a:r>
          </a:p>
          <a:p>
            <a:pPr>
              <a:buFont typeface="Arial" pitchFamily="34" charset="0"/>
              <a:buChar char="•"/>
            </a:pPr>
            <a:r>
              <a:rPr lang="en-US" sz="1600" dirty="0" smtClean="0"/>
              <a:t> Example:  Facility manager and Business Unit Managers receive weekly overdue actions for their facility on Wed morning.</a:t>
            </a:r>
            <a:endParaRPr lang="en-US" sz="1600" dirty="0"/>
          </a:p>
        </p:txBody>
      </p:sp>
      <p:sp>
        <p:nvSpPr>
          <p:cNvPr id="6" name="Content Placeholder 5"/>
          <p:cNvSpPr>
            <a:spLocks noGrp="1"/>
          </p:cNvSpPr>
          <p:nvPr>
            <p:ph sz="quarter" idx="4"/>
          </p:nvPr>
        </p:nvSpPr>
        <p:spPr>
          <a:xfrm>
            <a:off x="4561897" y="1315893"/>
            <a:ext cx="4041775" cy="3951288"/>
          </a:xfrm>
        </p:spPr>
        <p:txBody>
          <a:bodyPr/>
          <a:lstStyle/>
          <a:p>
            <a:pPr>
              <a:buNone/>
            </a:pPr>
            <a:r>
              <a:rPr lang="en-US" b="1" dirty="0" smtClean="0"/>
              <a:t>ASSIGN TASK TO ROLES</a:t>
            </a:r>
          </a:p>
          <a:p>
            <a:r>
              <a:rPr lang="en-US" sz="1600" b="1" dirty="0" smtClean="0"/>
              <a:t>Roles are created to assign tasks across the Enterprise</a:t>
            </a:r>
          </a:p>
          <a:p>
            <a:r>
              <a:rPr lang="en-US" sz="1600" b="1" dirty="0" smtClean="0"/>
              <a:t>(Example:  Health &amp; Safety role assigned to at least one person at each site to receive LIFE tasks)</a:t>
            </a:r>
          </a:p>
          <a:p>
            <a:pPr>
              <a:buFont typeface="Arial" pitchFamily="34" charset="0"/>
              <a:buChar char="•"/>
            </a:pPr>
            <a:r>
              <a:rPr lang="en-US" sz="1600" b="1" dirty="0" smtClean="0"/>
              <a:t>May have multiple people in a role</a:t>
            </a:r>
          </a:p>
          <a:p>
            <a:pPr>
              <a:buFont typeface="Arial" pitchFamily="34" charset="0"/>
              <a:buChar char="•"/>
            </a:pPr>
            <a:r>
              <a:rPr lang="en-US" sz="1600" b="1" dirty="0" smtClean="0"/>
              <a:t>Anyone in a role will see tasks assigned to that</a:t>
            </a:r>
          </a:p>
          <a:p>
            <a:r>
              <a:rPr lang="en-US" sz="1600" b="1" dirty="0" smtClean="0"/>
              <a:t> role until it is completed or assigned </a:t>
            </a:r>
          </a:p>
          <a:p>
            <a:r>
              <a:rPr lang="en-US" sz="1600" b="1" dirty="0" smtClean="0"/>
              <a:t>  to a specific person</a:t>
            </a:r>
          </a:p>
          <a:p>
            <a:pPr>
              <a:buFont typeface="Arial" pitchFamily="34" charset="0"/>
              <a:buChar char="•"/>
            </a:pPr>
            <a:r>
              <a:rPr lang="en-US" sz="1600" b="1" dirty="0" smtClean="0"/>
              <a:t> Roles are also used to escalate tasks that have</a:t>
            </a:r>
          </a:p>
          <a:p>
            <a:endParaRPr lang="en-US" dirty="0"/>
          </a:p>
        </p:txBody>
      </p:sp>
      <p:sp>
        <p:nvSpPr>
          <p:cNvPr id="7" name="Slide Number Placeholder 6"/>
          <p:cNvSpPr>
            <a:spLocks noGrp="1"/>
          </p:cNvSpPr>
          <p:nvPr>
            <p:ph type="sldNum" sz="quarter" idx="10"/>
          </p:nvPr>
        </p:nvSpPr>
        <p:spPr/>
        <p:txBody>
          <a:bodyPr/>
          <a:lstStyle/>
          <a:p>
            <a:fld id="{6A2FEDF3-0A91-4885-A54F-7A4454E7BCD6}" type="slidenum">
              <a:rPr lang="en-US" smtClean="0"/>
              <a:pPr/>
              <a:t>17</a:t>
            </a:fld>
            <a:endParaRPr lang="en-US">
              <a:solidFill>
                <a:schemeClr val="tx1"/>
              </a:solidFill>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Manufacturing Task Tracker</a:t>
            </a:r>
            <a:endParaRPr lang="en-US" dirty="0"/>
          </a:p>
        </p:txBody>
      </p:sp>
      <p:sp>
        <p:nvSpPr>
          <p:cNvPr id="12" name="Content Placeholder 11"/>
          <p:cNvSpPr>
            <a:spLocks noGrp="1"/>
          </p:cNvSpPr>
          <p:nvPr>
            <p:ph sz="half" idx="1"/>
          </p:nvPr>
        </p:nvSpPr>
        <p:spPr/>
        <p:txBody>
          <a:bodyPr/>
          <a:lstStyle/>
          <a:p>
            <a:pPr>
              <a:buNone/>
            </a:pPr>
            <a:endParaRPr lang="en-US" sz="1600" dirty="0" smtClean="0"/>
          </a:p>
          <a:p>
            <a:pPr>
              <a:buNone/>
            </a:pPr>
            <a:endParaRPr lang="en-US" sz="1600" dirty="0" smtClean="0"/>
          </a:p>
          <a:p>
            <a:r>
              <a:rPr lang="en-US" sz="1600" dirty="0" smtClean="0"/>
              <a:t>Manufacturing Task Tracker (MTT) is the centralized program for entering corrective actions and tasks for Safety, Environmental, Reliability, Quality, Health corrective actions and other Projects </a:t>
            </a:r>
          </a:p>
          <a:p>
            <a:r>
              <a:rPr lang="en-US" sz="1600" dirty="0" smtClean="0"/>
              <a:t>You can create and edit corrective actions in IRIS just like you do today.  However, they will be stored in central location with tasks from other systems (RI, LIFE, MOC, Outage, etc).</a:t>
            </a:r>
          </a:p>
          <a:p>
            <a:r>
              <a:rPr lang="en-US" sz="1600" dirty="0" smtClean="0"/>
              <a:t>You can update via IRIS; from the weekly email notifications or go directly to MTT calendar of tasks.</a:t>
            </a:r>
          </a:p>
          <a:p>
            <a:pPr>
              <a:buNone/>
            </a:pPr>
            <a:endParaRPr lang="en-US" sz="1600" dirty="0" smtClean="0"/>
          </a:p>
        </p:txBody>
      </p:sp>
      <p:grpSp>
        <p:nvGrpSpPr>
          <p:cNvPr id="2" name="Content Placeholder 13"/>
          <p:cNvGrpSpPr>
            <a:grpSpLocks noGrp="1"/>
          </p:cNvGrpSpPr>
          <p:nvPr>
            <p:ph sz="half" idx="2"/>
          </p:nvPr>
        </p:nvGrpSpPr>
        <p:grpSpPr>
          <a:xfrm>
            <a:off x="4610100" y="990600"/>
            <a:ext cx="4152900" cy="5257800"/>
            <a:chOff x="5943600" y="2209800"/>
            <a:chExt cx="2753168" cy="3124200"/>
          </a:xfrm>
        </p:grpSpPr>
        <p:pic>
          <p:nvPicPr>
            <p:cNvPr id="15" name="Picture 2" descr="C:\Documents and Settings\JALLRED\Local Settings\Temporary Internet Files\Content.IE5\S8A2X9U8\MC900441924[1].wmf"/>
            <p:cNvPicPr>
              <a:picLocks noChangeAspect="1" noChangeArrowheads="1"/>
            </p:cNvPicPr>
            <p:nvPr/>
          </p:nvPicPr>
          <p:blipFill>
            <a:blip r:embed="rId3" cstate="print"/>
            <a:srcRect/>
            <a:stretch>
              <a:fillRect/>
            </a:stretch>
          </p:blipFill>
          <p:spPr bwMode="auto">
            <a:xfrm>
              <a:off x="5943600" y="2209800"/>
              <a:ext cx="2753168" cy="3124200"/>
            </a:xfrm>
            <a:prstGeom prst="rect">
              <a:avLst/>
            </a:prstGeom>
            <a:noFill/>
          </p:spPr>
        </p:pic>
        <p:sp>
          <p:nvSpPr>
            <p:cNvPr id="16" name="TextBox 15"/>
            <p:cNvSpPr txBox="1"/>
            <p:nvPr/>
          </p:nvSpPr>
          <p:spPr>
            <a:xfrm rot="20695200">
              <a:off x="6127616" y="3213267"/>
              <a:ext cx="954165" cy="274323"/>
            </a:xfrm>
            <a:prstGeom prst="rect">
              <a:avLst/>
            </a:prstGeom>
            <a:noFill/>
          </p:spPr>
          <p:txBody>
            <a:bodyPr wrap="square" rtlCol="0">
              <a:spAutoFit/>
            </a:bodyPr>
            <a:lstStyle/>
            <a:p>
              <a:pPr algn="ctr"/>
              <a:r>
                <a:rPr lang="en-US" dirty="0" smtClean="0"/>
                <a:t>Audit</a:t>
              </a:r>
              <a:endParaRPr lang="en-US" dirty="0"/>
            </a:p>
          </p:txBody>
        </p:sp>
        <p:sp>
          <p:nvSpPr>
            <p:cNvPr id="17" name="TextBox 16"/>
            <p:cNvSpPr txBox="1"/>
            <p:nvPr/>
          </p:nvSpPr>
          <p:spPr>
            <a:xfrm rot="1814470">
              <a:off x="7402099" y="3219254"/>
              <a:ext cx="1151123" cy="274323"/>
            </a:xfrm>
            <a:prstGeom prst="rect">
              <a:avLst/>
            </a:prstGeom>
            <a:noFill/>
          </p:spPr>
          <p:txBody>
            <a:bodyPr wrap="square" rtlCol="0">
              <a:spAutoFit/>
            </a:bodyPr>
            <a:lstStyle/>
            <a:p>
              <a:pPr algn="ctr"/>
              <a:r>
                <a:rPr lang="en-US" dirty="0" smtClean="0"/>
                <a:t>IRIS</a:t>
              </a:r>
              <a:endParaRPr lang="en-US" dirty="0"/>
            </a:p>
          </p:txBody>
        </p:sp>
        <p:sp>
          <p:nvSpPr>
            <p:cNvPr id="18" name="TextBox 17"/>
            <p:cNvSpPr txBox="1"/>
            <p:nvPr/>
          </p:nvSpPr>
          <p:spPr>
            <a:xfrm rot="21354552">
              <a:off x="6334870" y="2520276"/>
              <a:ext cx="555698" cy="182882"/>
            </a:xfrm>
            <a:prstGeom prst="rect">
              <a:avLst/>
            </a:prstGeom>
            <a:noFill/>
          </p:spPr>
          <p:txBody>
            <a:bodyPr wrap="square" rtlCol="0">
              <a:spAutoFit/>
            </a:bodyPr>
            <a:lstStyle/>
            <a:p>
              <a:pPr algn="ctr"/>
              <a:r>
                <a:rPr lang="en-US" sz="1400" dirty="0" smtClean="0"/>
                <a:t>LIFE</a:t>
              </a:r>
              <a:endParaRPr lang="en-US" sz="1400" dirty="0"/>
            </a:p>
          </p:txBody>
        </p:sp>
        <p:sp>
          <p:nvSpPr>
            <p:cNvPr id="19" name="TextBox 18"/>
            <p:cNvSpPr txBox="1"/>
            <p:nvPr/>
          </p:nvSpPr>
          <p:spPr>
            <a:xfrm rot="3214012">
              <a:off x="6839521" y="2557260"/>
              <a:ext cx="700736" cy="204041"/>
            </a:xfrm>
            <a:prstGeom prst="rect">
              <a:avLst/>
            </a:prstGeom>
            <a:noFill/>
          </p:spPr>
          <p:txBody>
            <a:bodyPr wrap="square" rtlCol="0">
              <a:spAutoFit/>
            </a:bodyPr>
            <a:lstStyle/>
            <a:p>
              <a:pPr algn="ctr"/>
              <a:r>
                <a:rPr lang="en-US" sz="1400" dirty="0" smtClean="0"/>
                <a:t>MOC</a:t>
              </a:r>
              <a:endParaRPr lang="en-US" sz="1400" dirty="0"/>
            </a:p>
          </p:txBody>
        </p:sp>
        <p:sp>
          <p:nvSpPr>
            <p:cNvPr id="20" name="TextBox 19"/>
            <p:cNvSpPr txBox="1"/>
            <p:nvPr/>
          </p:nvSpPr>
          <p:spPr>
            <a:xfrm rot="1352440">
              <a:off x="7576026" y="2471002"/>
              <a:ext cx="700736" cy="182882"/>
            </a:xfrm>
            <a:prstGeom prst="rect">
              <a:avLst/>
            </a:prstGeom>
            <a:noFill/>
          </p:spPr>
          <p:txBody>
            <a:bodyPr wrap="square" rtlCol="0">
              <a:spAutoFit/>
            </a:bodyPr>
            <a:lstStyle/>
            <a:p>
              <a:pPr algn="ctr"/>
              <a:r>
                <a:rPr lang="en-US" sz="1400" dirty="0" smtClean="0"/>
                <a:t>RI</a:t>
              </a:r>
              <a:endParaRPr lang="en-US" sz="1400" dirty="0"/>
            </a:p>
          </p:txBody>
        </p:sp>
      </p:grpSp>
      <p:sp>
        <p:nvSpPr>
          <p:cNvPr id="13" name="Slide Number Placeholder 3"/>
          <p:cNvSpPr txBox="1">
            <a:spLocks/>
          </p:cNvSpPr>
          <p:nvPr/>
        </p:nvSpPr>
        <p:spPr>
          <a:xfrm>
            <a:off x="0" y="6400800"/>
            <a:ext cx="1905000" cy="3048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51BF0E97-C0B9-486D-940C-3BBAE0A7F643}" type="slidenum">
              <a:rPr kumimoji="0" lang="en-US" sz="2400" b="0" i="0" u="none" strike="noStrike" kern="1200" cap="none" spc="0" normalizeH="0" baseline="0" noProof="0" smtClean="0">
                <a:ln>
                  <a:noFill/>
                </a:ln>
                <a:solidFill>
                  <a:schemeClr val="tx1"/>
                </a:solidFill>
                <a:effectLst/>
                <a:uLnTx/>
                <a:uFillTx/>
                <a:latin typeface="Times" pitchFamily="1"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a:t>
            </a:fld>
            <a:endParaRPr kumimoji="0" lang="en-US" sz="2400" b="0" i="0" u="none" strike="noStrike" kern="1200" cap="none" spc="0" normalizeH="0" baseline="0" noProof="0" dirty="0">
              <a:ln>
                <a:noFill/>
              </a:ln>
              <a:solidFill>
                <a:schemeClr val="tx1"/>
              </a:solidFill>
              <a:effectLst/>
              <a:uLnTx/>
              <a:uFillTx/>
              <a:latin typeface="Times" pitchFamily="1" charset="0"/>
              <a:ea typeface="+mn-ea"/>
              <a:cs typeface="+mn-cs"/>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54050"/>
          </a:xfrm>
        </p:spPr>
        <p:txBody>
          <a:bodyPr/>
          <a:lstStyle/>
          <a:p>
            <a:r>
              <a:rPr lang="en-US" dirty="0" smtClean="0"/>
              <a:t>Current State:</a:t>
            </a:r>
            <a:endParaRPr lang="en-US" dirty="0"/>
          </a:p>
        </p:txBody>
      </p:sp>
      <p:graphicFrame>
        <p:nvGraphicFramePr>
          <p:cNvPr id="5" name="Content Placeholder 4"/>
          <p:cNvGraphicFramePr>
            <a:graphicFrameLocks noGrp="1"/>
          </p:cNvGraphicFramePr>
          <p:nvPr>
            <p:ph idx="1"/>
          </p:nvPr>
        </p:nvGraphicFramePr>
        <p:xfrm>
          <a:off x="609600" y="381000"/>
          <a:ext cx="8382000" cy="5659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7239000" y="5867400"/>
            <a:ext cx="1905000" cy="304800"/>
          </a:xfrm>
          <a:prstGeom prst="rect">
            <a:avLst/>
          </a:prstGeom>
        </p:spPr>
        <p:txBody>
          <a:bodyPr/>
          <a:lstStyle/>
          <a:p>
            <a:pPr>
              <a:defRPr/>
            </a:pPr>
            <a:fld id="{51BF0E97-C0B9-486D-940C-3BBAE0A7F643}" type="slidenum">
              <a:rPr lang="en-US" smtClean="0"/>
              <a:pPr>
                <a:defRPr/>
              </a:pPr>
              <a:t>3</a:t>
            </a:fld>
            <a:endParaRPr lang="en-US"/>
          </a:p>
        </p:txBody>
      </p:sp>
      <p:sp>
        <p:nvSpPr>
          <p:cNvPr id="6" name="Oval 5"/>
          <p:cNvSpPr/>
          <p:nvPr/>
        </p:nvSpPr>
        <p:spPr bwMode="auto">
          <a:xfrm>
            <a:off x="304800" y="2057400"/>
            <a:ext cx="1371600" cy="1143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pitchFamily="1" charset="0"/>
              </a:rPr>
              <a:t>EHS Audit</a:t>
            </a:r>
            <a:r>
              <a:rPr kumimoji="0" lang="en-US" sz="1600" b="0" i="0" u="none" strike="noStrike" cap="none" normalizeH="0" dirty="0" smtClean="0">
                <a:ln>
                  <a:noFill/>
                </a:ln>
                <a:solidFill>
                  <a:schemeClr val="tx1"/>
                </a:solidFill>
                <a:effectLst/>
                <a:latin typeface="Times" pitchFamily="1" charset="0"/>
              </a:rPr>
              <a:t> Findings</a:t>
            </a:r>
            <a:endParaRPr kumimoji="0" lang="en-US" sz="1600" b="0" i="0" u="none" strike="noStrike" cap="none" normalizeH="0" baseline="0" dirty="0" smtClean="0">
              <a:ln>
                <a:noFill/>
              </a:ln>
              <a:solidFill>
                <a:schemeClr val="tx1"/>
              </a:solidFill>
              <a:effectLst/>
              <a:latin typeface="Times" pitchFamily="1" charset="0"/>
            </a:endParaRPr>
          </a:p>
        </p:txBody>
      </p:sp>
      <p:sp>
        <p:nvSpPr>
          <p:cNvPr id="9" name="TextBox 8"/>
          <p:cNvSpPr txBox="1"/>
          <p:nvPr/>
        </p:nvSpPr>
        <p:spPr>
          <a:xfrm>
            <a:off x="0" y="5334000"/>
            <a:ext cx="3733800" cy="584775"/>
          </a:xfrm>
          <a:prstGeom prst="rect">
            <a:avLst/>
          </a:prstGeom>
          <a:noFill/>
        </p:spPr>
        <p:txBody>
          <a:bodyPr wrap="square" rtlCol="0">
            <a:spAutoFit/>
          </a:bodyPr>
          <a:lstStyle/>
          <a:p>
            <a:r>
              <a:rPr lang="en-US" sz="1600" dirty="0" smtClean="0">
                <a:latin typeface="Calibri" pitchFamily="34" charset="0"/>
                <a:cs typeface="Calibri" pitchFamily="34" charset="0"/>
              </a:rPr>
              <a:t>Integrating application </a:t>
            </a:r>
          </a:p>
          <a:p>
            <a:r>
              <a:rPr lang="en-US" sz="1600" dirty="0" smtClean="0">
                <a:latin typeface="Calibri" pitchFamily="34" charset="0"/>
                <a:cs typeface="Calibri" pitchFamily="34" charset="0"/>
              </a:rPr>
              <a:t>action plans centrally in MTT.  </a:t>
            </a:r>
            <a:endParaRPr lang="en-US" sz="1600" dirty="0">
              <a:latin typeface="Calibri" pitchFamily="34" charset="0"/>
              <a:cs typeface="Calibri" pitchFamily="34" charset="0"/>
            </a:endParaRPr>
          </a:p>
        </p:txBody>
      </p:sp>
      <p:sp>
        <p:nvSpPr>
          <p:cNvPr id="7" name="Oval 6"/>
          <p:cNvSpPr/>
          <p:nvPr/>
        </p:nvSpPr>
        <p:spPr bwMode="auto">
          <a:xfrm>
            <a:off x="304800" y="3886200"/>
            <a:ext cx="1752600" cy="1295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pitchFamily="1" charset="0"/>
              </a:rPr>
              <a:t>Environmental Quarterly Compliance</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Updating Actions from within IRIS application</a:t>
            </a:r>
          </a:p>
          <a:p>
            <a:r>
              <a:rPr lang="en-US" dirty="0" smtClean="0"/>
              <a:t>Updating task from Weekly Email</a:t>
            </a:r>
          </a:p>
          <a:p>
            <a:r>
              <a:rPr lang="en-US" dirty="0" smtClean="0"/>
              <a:t>Using the Calendar</a:t>
            </a:r>
          </a:p>
          <a:p>
            <a:pPr lvl="1"/>
            <a:r>
              <a:rPr lang="en-US" dirty="0" smtClean="0"/>
              <a:t>Default to items that you are responsible for</a:t>
            </a:r>
          </a:p>
          <a:p>
            <a:pPr lvl="1"/>
            <a:r>
              <a:rPr lang="en-US" dirty="0" smtClean="0"/>
              <a:t>Changing selection criteria (example:  All Environmental for your site)</a:t>
            </a:r>
          </a:p>
          <a:p>
            <a:r>
              <a:rPr lang="en-US" dirty="0" smtClean="0"/>
              <a:t>Entering new items</a:t>
            </a:r>
          </a:p>
          <a:p>
            <a:pPr lvl="1"/>
            <a:r>
              <a:rPr lang="en-US" dirty="0" smtClean="0"/>
              <a:t>Create Task Header</a:t>
            </a:r>
          </a:p>
          <a:p>
            <a:pPr lvl="1"/>
            <a:r>
              <a:rPr lang="en-US" dirty="0" smtClean="0"/>
              <a:t>Add Task (Assign to role or responsible person) with due date</a:t>
            </a:r>
          </a:p>
          <a:p>
            <a:pPr lvl="2"/>
            <a:r>
              <a:rPr lang="en-US" dirty="0" smtClean="0"/>
              <a:t>Recurrence </a:t>
            </a:r>
            <a:r>
              <a:rPr lang="en-US" dirty="0" err="1" smtClean="0"/>
              <a:t>Schedule,Subtask,Subsequent</a:t>
            </a:r>
            <a:endParaRPr lang="en-US" dirty="0" smtClean="0"/>
          </a:p>
          <a:p>
            <a:r>
              <a:rPr lang="en-US" dirty="0" smtClean="0"/>
              <a:t>Reporting Options</a:t>
            </a:r>
          </a:p>
          <a:p>
            <a:pPr lvl="2"/>
            <a:endParaRPr lang="en-US" dirty="0" smtClean="0"/>
          </a:p>
          <a:p>
            <a:pPr lvl="1"/>
            <a:endParaRPr lang="en-US" dirty="0" smtClean="0"/>
          </a:p>
          <a:p>
            <a:pPr lvl="1"/>
            <a:endParaRPr lang="en-US" dirty="0"/>
          </a:p>
        </p:txBody>
      </p:sp>
      <p:sp>
        <p:nvSpPr>
          <p:cNvPr id="4" name="Slide Number Placeholder 3"/>
          <p:cNvSpPr>
            <a:spLocks noGrp="1"/>
          </p:cNvSpPr>
          <p:nvPr>
            <p:ph type="sldNum" sz="quarter" idx="4294967295"/>
          </p:nvPr>
        </p:nvSpPr>
        <p:spPr>
          <a:xfrm>
            <a:off x="7239000" y="5867400"/>
            <a:ext cx="1905000" cy="304800"/>
          </a:xfrm>
          <a:prstGeom prst="rect">
            <a:avLst/>
          </a:prstGeom>
        </p:spPr>
        <p:txBody>
          <a:bodyPr/>
          <a:lstStyle/>
          <a:p>
            <a:pPr>
              <a:defRPr/>
            </a:pPr>
            <a:fld id="{51BF0E97-C0B9-486D-940C-3BBAE0A7F643}" type="slidenum">
              <a:rPr lang="en-US" smtClean="0"/>
              <a:pPr>
                <a:defRPr/>
              </a:pPr>
              <a:t>4</a:t>
            </a:fld>
            <a:endParaRPr lang="en-US"/>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Actions already in IRIS</a:t>
            </a:r>
            <a:endParaRPr lang="en-US" dirty="0"/>
          </a:p>
        </p:txBody>
      </p:sp>
      <p:sp>
        <p:nvSpPr>
          <p:cNvPr id="4" name="Slide Number Placeholder 3"/>
          <p:cNvSpPr>
            <a:spLocks noGrp="1"/>
          </p:cNvSpPr>
          <p:nvPr>
            <p:ph type="sldNum" sz="quarter" idx="4294967295"/>
          </p:nvPr>
        </p:nvSpPr>
        <p:spPr>
          <a:xfrm>
            <a:off x="7239000" y="5867400"/>
            <a:ext cx="1905000" cy="304800"/>
          </a:xfrm>
          <a:prstGeom prst="rect">
            <a:avLst/>
          </a:prstGeom>
        </p:spPr>
        <p:txBody>
          <a:bodyPr/>
          <a:lstStyle/>
          <a:p>
            <a:pPr>
              <a:defRPr/>
            </a:pPr>
            <a:fld id="{51BF0E97-C0B9-486D-940C-3BBAE0A7F643}" type="slidenum">
              <a:rPr lang="en-US" smtClean="0"/>
              <a:pPr>
                <a:defRPr/>
              </a:pPr>
              <a:t>5</a:t>
            </a:fld>
            <a:endParaRPr lang="en-US"/>
          </a:p>
        </p:txBody>
      </p:sp>
      <p:sp>
        <p:nvSpPr>
          <p:cNvPr id="7" name="TextBox 6"/>
          <p:cNvSpPr txBox="1"/>
          <p:nvPr/>
        </p:nvSpPr>
        <p:spPr>
          <a:xfrm>
            <a:off x="-1" y="1233055"/>
            <a:ext cx="2660074" cy="5047536"/>
          </a:xfrm>
          <a:prstGeom prst="rect">
            <a:avLst/>
          </a:prstGeom>
          <a:noFill/>
        </p:spPr>
        <p:txBody>
          <a:bodyPr wrap="square" rtlCol="0">
            <a:spAutoFit/>
          </a:bodyPr>
          <a:lstStyle/>
          <a:p>
            <a:r>
              <a:rPr lang="en-US" sz="1400" dirty="0" smtClean="0">
                <a:latin typeface="Arial" pitchFamily="34" charset="0"/>
                <a:cs typeface="Arial" pitchFamily="34" charset="0"/>
              </a:rPr>
              <a:t>All of the current corrective actions in IRIS will be migrated to MTT.</a:t>
            </a:r>
          </a:p>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When you choose Corrective Actions tab on IRIS incident (same as before) and if tasks have already been </a:t>
            </a:r>
          </a:p>
          <a:p>
            <a:r>
              <a:rPr lang="en-US" sz="1400" dirty="0" smtClean="0">
                <a:latin typeface="Arial" pitchFamily="34" charset="0"/>
                <a:cs typeface="Arial" pitchFamily="34" charset="0"/>
              </a:rPr>
              <a:t>created for this incident,  will display the list of corrective actions.</a:t>
            </a:r>
          </a:p>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You can choose one to edit or add another tasks</a:t>
            </a: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pPr>
              <a:buFont typeface="Arial" pitchFamily="34" charset="0"/>
              <a:buChar char="•"/>
            </a:pPr>
            <a:r>
              <a:rPr lang="en-US" sz="1400" dirty="0" smtClean="0">
                <a:latin typeface="Arial" pitchFamily="34" charset="0"/>
                <a:cs typeface="Arial" pitchFamily="34" charset="0"/>
              </a:rPr>
              <a:t> Edit (description)</a:t>
            </a:r>
          </a:p>
          <a:p>
            <a:pPr>
              <a:buFont typeface="Arial" pitchFamily="34" charset="0"/>
              <a:buChar char="•"/>
            </a:pPr>
            <a:r>
              <a:rPr lang="en-US" sz="1400" dirty="0" smtClean="0">
                <a:latin typeface="Arial" pitchFamily="34" charset="0"/>
                <a:cs typeface="Arial" pitchFamily="34" charset="0"/>
              </a:rPr>
              <a:t>Reassign</a:t>
            </a:r>
          </a:p>
          <a:p>
            <a:pPr>
              <a:buFont typeface="Arial" pitchFamily="34" charset="0"/>
              <a:buChar char="•"/>
            </a:pPr>
            <a:r>
              <a:rPr lang="en-US" sz="1400" dirty="0" smtClean="0">
                <a:latin typeface="Arial" pitchFamily="34" charset="0"/>
                <a:cs typeface="Arial" pitchFamily="34" charset="0"/>
              </a:rPr>
              <a:t> Complete </a:t>
            </a:r>
          </a:p>
          <a:p>
            <a:pPr>
              <a:buFont typeface="Arial" pitchFamily="34" charset="0"/>
              <a:buChar char="•"/>
            </a:pPr>
            <a:r>
              <a:rPr lang="en-US" sz="1400" dirty="0" smtClean="0">
                <a:latin typeface="Arial" pitchFamily="34" charset="0"/>
                <a:cs typeface="Arial" pitchFamily="34" charset="0"/>
              </a:rPr>
              <a:t>Add attachments/links</a:t>
            </a:r>
          </a:p>
          <a:p>
            <a:pPr>
              <a:buFont typeface="Arial" pitchFamily="34" charset="0"/>
              <a:buChar char="•"/>
            </a:pPr>
            <a:r>
              <a:rPr lang="en-US" sz="1400" dirty="0" smtClean="0">
                <a:latin typeface="Arial" pitchFamily="34" charset="0"/>
                <a:cs typeface="Arial" pitchFamily="34" charset="0"/>
              </a:rPr>
              <a:t>Add subtask</a:t>
            </a:r>
          </a:p>
          <a:p>
            <a:pPr>
              <a:buFont typeface="Arial" pitchFamily="34" charset="0"/>
              <a:buChar char="•"/>
            </a:pPr>
            <a:r>
              <a:rPr lang="en-US" sz="1400" dirty="0" smtClean="0">
                <a:latin typeface="Arial" pitchFamily="34" charset="0"/>
                <a:cs typeface="Arial" pitchFamily="34" charset="0"/>
              </a:rPr>
              <a:t>Add another task</a:t>
            </a:r>
          </a:p>
          <a:p>
            <a:endParaRPr lang="en-US" sz="1400" dirty="0">
              <a:latin typeface="Arial" pitchFamily="34" charset="0"/>
              <a:cs typeface="Arial" pitchFamily="34" charset="0"/>
            </a:endParaRPr>
          </a:p>
        </p:txBody>
      </p:sp>
      <p:pic>
        <p:nvPicPr>
          <p:cNvPr id="27649" name="Picture 1"/>
          <p:cNvPicPr>
            <a:picLocks noChangeAspect="1" noChangeArrowheads="1"/>
          </p:cNvPicPr>
          <p:nvPr/>
        </p:nvPicPr>
        <p:blipFill>
          <a:blip r:embed="rId2" cstate="print"/>
          <a:srcRect/>
          <a:stretch>
            <a:fillRect/>
          </a:stretch>
        </p:blipFill>
        <p:spPr bwMode="auto">
          <a:xfrm>
            <a:off x="2684591" y="1510145"/>
            <a:ext cx="6211758" cy="392862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Tasks</a:t>
            </a:r>
            <a:endParaRPr lang="en-US" dirty="0"/>
          </a:p>
        </p:txBody>
      </p:sp>
      <p:sp>
        <p:nvSpPr>
          <p:cNvPr id="4" name="Slide Number Placeholder 3"/>
          <p:cNvSpPr>
            <a:spLocks noGrp="1"/>
          </p:cNvSpPr>
          <p:nvPr>
            <p:ph type="sldNum" sz="quarter" idx="10"/>
          </p:nvPr>
        </p:nvSpPr>
        <p:spPr/>
        <p:txBody>
          <a:bodyPr/>
          <a:lstStyle/>
          <a:p>
            <a:fld id="{05BA9B96-A3B5-4820-A527-63BD7B9F6E38}" type="slidenum">
              <a:rPr lang="en-US" smtClean="0"/>
              <a:pPr/>
              <a:t>6</a:t>
            </a:fld>
            <a:endParaRPr lang="en-US">
              <a:solidFill>
                <a:schemeClr val="tx1"/>
              </a:solidFill>
            </a:endParaRPr>
          </a:p>
        </p:txBody>
      </p:sp>
      <p:pic>
        <p:nvPicPr>
          <p:cNvPr id="60418" name="Picture 2"/>
          <p:cNvPicPr>
            <a:picLocks noChangeAspect="1" noChangeArrowheads="1"/>
          </p:cNvPicPr>
          <p:nvPr/>
        </p:nvPicPr>
        <p:blipFill>
          <a:blip r:embed="rId2" cstate="print"/>
          <a:srcRect/>
          <a:stretch>
            <a:fillRect/>
          </a:stretch>
        </p:blipFill>
        <p:spPr bwMode="auto">
          <a:xfrm>
            <a:off x="2935279" y="1216323"/>
            <a:ext cx="6208721" cy="3124919"/>
          </a:xfrm>
          <a:prstGeom prst="rect">
            <a:avLst/>
          </a:prstGeom>
          <a:noFill/>
          <a:ln w="9525">
            <a:noFill/>
            <a:miter lim="800000"/>
            <a:headEnd/>
            <a:tailEnd/>
          </a:ln>
        </p:spPr>
      </p:pic>
      <p:sp>
        <p:nvSpPr>
          <p:cNvPr id="7" name="TextBox 6"/>
          <p:cNvSpPr txBox="1"/>
          <p:nvPr/>
        </p:nvSpPr>
        <p:spPr>
          <a:xfrm>
            <a:off x="113581" y="1275272"/>
            <a:ext cx="2819400" cy="3293209"/>
          </a:xfrm>
          <a:prstGeom prst="rect">
            <a:avLst/>
          </a:prstGeom>
          <a:noFill/>
        </p:spPr>
        <p:txBody>
          <a:bodyPr wrap="square" rtlCol="0">
            <a:spAutoFit/>
          </a:bodyPr>
          <a:lstStyle/>
          <a:p>
            <a:r>
              <a:rPr lang="en-US" sz="1600" dirty="0" smtClean="0">
                <a:latin typeface="+mn-lt"/>
              </a:rPr>
              <a:t>If tasks already have been created, each will be listed when Corrective Action tab is chosen.</a:t>
            </a:r>
          </a:p>
          <a:p>
            <a:endParaRPr lang="en-US" sz="1600" dirty="0" smtClean="0">
              <a:latin typeface="+mn-lt"/>
            </a:endParaRPr>
          </a:p>
          <a:p>
            <a:r>
              <a:rPr lang="en-US" sz="1600" dirty="0" smtClean="0">
                <a:latin typeface="+mn-lt"/>
              </a:rPr>
              <a:t>To add another task click on Add New Task button</a:t>
            </a:r>
          </a:p>
          <a:p>
            <a:endParaRPr lang="en-US" sz="1600" dirty="0" smtClean="0">
              <a:latin typeface="+mn-lt"/>
            </a:endParaRPr>
          </a:p>
          <a:p>
            <a:r>
              <a:rPr lang="en-US" sz="1600" dirty="0" smtClean="0">
                <a:latin typeface="+mn-lt"/>
              </a:rPr>
              <a:t>Click on Edit Task to edit a task (description, add attachment/link, add comments, update status)</a:t>
            </a:r>
          </a:p>
          <a:p>
            <a:endParaRPr lang="en-US" sz="1600" dirty="0" smtClean="0">
              <a:latin typeface="+mn-lt"/>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Task Items</a:t>
            </a:r>
            <a:endParaRPr lang="en-US" dirty="0"/>
          </a:p>
        </p:txBody>
      </p:sp>
      <p:sp>
        <p:nvSpPr>
          <p:cNvPr id="4" name="Slide Number Placeholder 3"/>
          <p:cNvSpPr>
            <a:spLocks noGrp="1"/>
          </p:cNvSpPr>
          <p:nvPr>
            <p:ph type="sldNum" sz="quarter" idx="4294967295"/>
          </p:nvPr>
        </p:nvSpPr>
        <p:spPr>
          <a:xfrm>
            <a:off x="7239000" y="5867400"/>
            <a:ext cx="1905000" cy="304800"/>
          </a:xfrm>
          <a:prstGeom prst="rect">
            <a:avLst/>
          </a:prstGeom>
        </p:spPr>
        <p:txBody>
          <a:bodyPr/>
          <a:lstStyle/>
          <a:p>
            <a:pPr>
              <a:defRPr/>
            </a:pPr>
            <a:fld id="{51BF0E97-C0B9-486D-940C-3BBAE0A7F643}" type="slidenum">
              <a:rPr lang="en-US" smtClean="0"/>
              <a:pPr>
                <a:defRPr/>
              </a:pPr>
              <a:t>7</a:t>
            </a:fld>
            <a:endParaRPr lang="en-US" dirty="0"/>
          </a:p>
        </p:txBody>
      </p:sp>
      <p:sp>
        <p:nvSpPr>
          <p:cNvPr id="5" name="TextBox 4"/>
          <p:cNvSpPr txBox="1"/>
          <p:nvPr/>
        </p:nvSpPr>
        <p:spPr>
          <a:xfrm>
            <a:off x="0" y="990600"/>
            <a:ext cx="3200400" cy="2308324"/>
          </a:xfrm>
          <a:prstGeom prst="rect">
            <a:avLst/>
          </a:prstGeom>
          <a:noFill/>
        </p:spPr>
        <p:txBody>
          <a:bodyPr wrap="square" rtlCol="0">
            <a:spAutoFit/>
          </a:bodyPr>
          <a:lstStyle/>
          <a:p>
            <a:r>
              <a:rPr lang="en-US" sz="1600" dirty="0" smtClean="0">
                <a:latin typeface="+mn-lt"/>
              </a:rPr>
              <a:t>If this is the first corrective action added to incident, fill in the information (responsible, priority, due date, title and click Save Task.</a:t>
            </a:r>
          </a:p>
          <a:p>
            <a:endParaRPr lang="en-US" sz="1600" dirty="0" smtClean="0">
              <a:latin typeface="+mn-lt"/>
            </a:endParaRPr>
          </a:p>
          <a:p>
            <a:r>
              <a:rPr lang="en-US" sz="1600" dirty="0" smtClean="0">
                <a:latin typeface="+mn-lt"/>
              </a:rPr>
              <a:t>To add another task click on Add New Task button</a:t>
            </a:r>
          </a:p>
          <a:p>
            <a:endParaRPr lang="en-US" sz="1600" dirty="0" smtClean="0">
              <a:latin typeface="+mn-lt"/>
            </a:endParaRPr>
          </a:p>
        </p:txBody>
      </p:sp>
      <p:pic>
        <p:nvPicPr>
          <p:cNvPr id="1027" name="Picture 3"/>
          <p:cNvPicPr>
            <a:picLocks noChangeAspect="1" noChangeArrowheads="1"/>
          </p:cNvPicPr>
          <p:nvPr/>
        </p:nvPicPr>
        <p:blipFill>
          <a:blip r:embed="rId2" cstate="print"/>
          <a:srcRect/>
          <a:stretch>
            <a:fillRect/>
          </a:stretch>
        </p:blipFill>
        <p:spPr bwMode="auto">
          <a:xfrm>
            <a:off x="3124200" y="1378527"/>
            <a:ext cx="6019800" cy="477593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all task</a:t>
            </a:r>
            <a:endParaRPr lang="en-US" dirty="0"/>
          </a:p>
        </p:txBody>
      </p:sp>
      <p:sp>
        <p:nvSpPr>
          <p:cNvPr id="4" name="Slide Number Placeholder 3"/>
          <p:cNvSpPr>
            <a:spLocks noGrp="1"/>
          </p:cNvSpPr>
          <p:nvPr>
            <p:ph type="sldNum" sz="quarter" idx="10"/>
          </p:nvPr>
        </p:nvSpPr>
        <p:spPr/>
        <p:txBody>
          <a:bodyPr/>
          <a:lstStyle/>
          <a:p>
            <a:fld id="{05BA9B96-A3B5-4820-A527-63BD7B9F6E38}" type="slidenum">
              <a:rPr lang="en-US" smtClean="0"/>
              <a:pPr/>
              <a:t>8</a:t>
            </a:fld>
            <a:endParaRPr lang="en-US">
              <a:solidFill>
                <a:schemeClr val="tx1"/>
              </a:solidFill>
            </a:endParaRPr>
          </a:p>
        </p:txBody>
      </p:sp>
      <p:pic>
        <p:nvPicPr>
          <p:cNvPr id="61442" name="Picture 2"/>
          <p:cNvPicPr>
            <a:picLocks noChangeAspect="1" noChangeArrowheads="1"/>
          </p:cNvPicPr>
          <p:nvPr/>
        </p:nvPicPr>
        <p:blipFill>
          <a:blip r:embed="rId2" cstate="print"/>
          <a:srcRect/>
          <a:stretch>
            <a:fillRect/>
          </a:stretch>
        </p:blipFill>
        <p:spPr bwMode="auto">
          <a:xfrm>
            <a:off x="2794633" y="1224951"/>
            <a:ext cx="6129663" cy="4581975"/>
          </a:xfrm>
          <a:prstGeom prst="rect">
            <a:avLst/>
          </a:prstGeom>
          <a:noFill/>
          <a:ln w="9525">
            <a:noFill/>
            <a:miter lim="800000"/>
            <a:headEnd/>
            <a:tailEnd/>
          </a:ln>
        </p:spPr>
      </p:pic>
      <p:sp>
        <p:nvSpPr>
          <p:cNvPr id="6" name="TextBox 5"/>
          <p:cNvSpPr txBox="1"/>
          <p:nvPr/>
        </p:nvSpPr>
        <p:spPr>
          <a:xfrm>
            <a:off x="113581" y="1275272"/>
            <a:ext cx="2819400" cy="1815882"/>
          </a:xfrm>
          <a:prstGeom prst="rect">
            <a:avLst/>
          </a:prstGeom>
          <a:noFill/>
        </p:spPr>
        <p:txBody>
          <a:bodyPr wrap="square" rtlCol="0">
            <a:spAutoFit/>
          </a:bodyPr>
          <a:lstStyle/>
          <a:p>
            <a:r>
              <a:rPr lang="en-US" sz="1600" dirty="0" smtClean="0">
                <a:latin typeface="+mn-lt"/>
              </a:rPr>
              <a:t>After adding more task, if you would like to view all the tasks again, </a:t>
            </a:r>
          </a:p>
          <a:p>
            <a:endParaRPr lang="en-US" sz="1600" dirty="0" smtClean="0">
              <a:latin typeface="+mn-lt"/>
            </a:endParaRPr>
          </a:p>
          <a:p>
            <a:r>
              <a:rPr lang="en-US" sz="1600" dirty="0" smtClean="0">
                <a:latin typeface="+mn-lt"/>
              </a:rPr>
              <a:t>Click on Return to Task List</a:t>
            </a:r>
          </a:p>
          <a:p>
            <a:endParaRPr lang="en-US" sz="1600" dirty="0" smtClean="0">
              <a:latin typeface="+mn-lt"/>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Next slides display alternative ways to update Actions outside of IRIS system.</a:t>
            </a:r>
          </a:p>
          <a:p>
            <a:endParaRPr lang="en-US" dirty="0" smtClean="0"/>
          </a:p>
          <a:p>
            <a:r>
              <a:rPr lang="en-US" dirty="0" smtClean="0"/>
              <a:t>You may still just use update action from within IRIS or email</a:t>
            </a:r>
            <a:endParaRPr lang="en-US" dirty="0"/>
          </a:p>
        </p:txBody>
      </p:sp>
      <p:sp>
        <p:nvSpPr>
          <p:cNvPr id="4" name="Slide Number Placeholder 3"/>
          <p:cNvSpPr>
            <a:spLocks noGrp="1"/>
          </p:cNvSpPr>
          <p:nvPr>
            <p:ph type="sldNum" sz="quarter" idx="4294967295"/>
          </p:nvPr>
        </p:nvSpPr>
        <p:spPr>
          <a:xfrm>
            <a:off x="7239000" y="5867400"/>
            <a:ext cx="1905000" cy="304800"/>
          </a:xfrm>
          <a:prstGeom prst="rect">
            <a:avLst/>
          </a:prstGeom>
        </p:spPr>
        <p:txBody>
          <a:bodyPr/>
          <a:lstStyle/>
          <a:p>
            <a:pPr>
              <a:defRPr/>
            </a:pPr>
            <a:fld id="{51BF0E97-C0B9-486D-940C-3BBAE0A7F643}" type="slidenum">
              <a:rPr lang="en-US" smtClean="0"/>
              <a:pPr>
                <a:defRPr/>
              </a:pPr>
              <a:t>9</a:t>
            </a:fld>
            <a:endParaRPr lang="en-US"/>
          </a:p>
        </p:txBody>
      </p:sp>
    </p:spTree>
  </p:cSld>
  <p:clrMapOvr>
    <a:masterClrMapping/>
  </p:clrMapOvr>
  <p:transition>
    <p:wipe dir="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ponent xmlns="5C287282-3FFB-4139-AEEC-9BB81815EDC1">RI Report</Component>
    <Description0 xmlns="5C287282-3FFB-4139-AEEC-9BB81815EDC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72285CFB3F3941AEEC9BB81815EDC1" ma:contentTypeVersion="0" ma:contentTypeDescription="Create a new document." ma:contentTypeScope="" ma:versionID="c65bd017665d0201390c1fff0406f177">
  <xsd:schema xmlns:xsd="http://www.w3.org/2001/XMLSchema" xmlns:xs="http://www.w3.org/2001/XMLSchema" xmlns:p="http://schemas.microsoft.com/office/2006/metadata/properties" xmlns:ns2="5C287282-3FFB-4139-AEEC-9BB81815EDC1" targetNamespace="http://schemas.microsoft.com/office/2006/metadata/properties" ma:root="true" ma:fieldsID="23797df2e3180ce3c367bd021ab29b50" ns2:_="">
    <xsd:import namespace="5C287282-3FFB-4139-AEEC-9BB81815EDC1"/>
    <xsd:element name="properties">
      <xsd:complexType>
        <xsd:sequence>
          <xsd:element name="documentManagement">
            <xsd:complexType>
              <xsd:all>
                <xsd:element ref="ns2:Description0" minOccurs="0"/>
                <xsd:element ref="ns2: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287282-3FFB-4139-AEEC-9BB81815EDC1"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Component" ma:index="9" nillable="true" ma:displayName="Component" ma:default="RI Report" ma:format="Dropdown" ma:internalName="Component">
      <xsd:simpleType>
        <xsd:restriction base="dms:Choice">
          <xsd:enumeration value="ECO"/>
          <xsd:enumeration value="Pacesetter"/>
          <xsd:enumeration value="RI Entry"/>
          <xsd:enumeration value="RI Report"/>
          <xsd:enumeration value="RI Report II"/>
          <xsd:enumeration value="RI View"/>
          <xsd:enumeration value="US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AAB2FE-91F3-4278-8182-EF148EA44220}"/>
</file>

<file path=customXml/itemProps2.xml><?xml version="1.0" encoding="utf-8"?>
<ds:datastoreItem xmlns:ds="http://schemas.openxmlformats.org/officeDocument/2006/customXml" ds:itemID="{B927B248-A02D-4732-9B9D-D87F1ACDCAB5}"/>
</file>

<file path=customXml/itemProps3.xml><?xml version="1.0" encoding="utf-8"?>
<ds:datastoreItem xmlns:ds="http://schemas.openxmlformats.org/officeDocument/2006/customXml" ds:itemID="{95ADE326-F5A3-497C-98DF-E968A374B9DB}"/>
</file>

<file path=docProps/app.xml><?xml version="1.0" encoding="utf-8"?>
<Properties xmlns="http://schemas.openxmlformats.org/officeDocument/2006/extended-properties" xmlns:vt="http://schemas.openxmlformats.org/officeDocument/2006/docPropsVTypes">
  <Template/>
  <TotalTime>6905</TotalTime>
  <Words>732</Words>
  <Application>Microsoft Office PowerPoint</Application>
  <PresentationFormat>On-screen Show (4:3)</PresentationFormat>
  <Paragraphs>121</Paragraphs>
  <Slides>17</Slides>
  <Notes>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Blank Presentation</vt:lpstr>
      <vt:lpstr>1_Blank Presentation</vt:lpstr>
      <vt:lpstr>Slide 1</vt:lpstr>
      <vt:lpstr>Manufacturing Task Tracker</vt:lpstr>
      <vt:lpstr>Current State:</vt:lpstr>
      <vt:lpstr>Overview</vt:lpstr>
      <vt:lpstr>Updating Actions already in IRIS</vt:lpstr>
      <vt:lpstr>Update Tasks</vt:lpstr>
      <vt:lpstr>Add Task Items</vt:lpstr>
      <vt:lpstr>View all task</vt:lpstr>
      <vt:lpstr>Slide 9</vt:lpstr>
      <vt:lpstr>Email:  Default Weekly for tasks you are responsible</vt:lpstr>
      <vt:lpstr>Directly access tasktracker</vt:lpstr>
      <vt:lpstr>Default MTT view of Calendar with your Tasks</vt:lpstr>
      <vt:lpstr>Show Search Criteria – Change Default MTT view </vt:lpstr>
      <vt:lpstr>Reporting</vt:lpstr>
      <vt:lpstr>Default Report – Your site and Environmental &amp; Health/Safety tasks from IRIS</vt:lpstr>
      <vt:lpstr>Report will be displayed in Crystal Viewer</vt:lpstr>
      <vt:lpstr>Other Features</vt:lpstr>
    </vt:vector>
  </TitlesOfParts>
  <Company>Oden Marketing and 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Hammermill</dc:title>
  <dc:creator>Kate Aguinaga</dc:creator>
  <cp:lastModifiedBy>Shanda Bittick</cp:lastModifiedBy>
  <cp:revision>216</cp:revision>
  <dcterms:created xsi:type="dcterms:W3CDTF">2002-06-04T19:12:04Z</dcterms:created>
  <dcterms:modified xsi:type="dcterms:W3CDTF">2012-05-09T22:05:57Z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0x0101008272285CFB3F3941AEEC9BB81815EDC1</vt:lpwstr>
  </property>
</Properties>
</file>