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5"/>
  </p:sldMasterIdLst>
  <p:notesMasterIdLst>
    <p:notesMasterId r:id="rId19"/>
  </p:notesMasterIdLst>
  <p:handoutMasterIdLst>
    <p:handoutMasterId r:id="rId20"/>
  </p:handoutMasterIdLst>
  <p:sldIdLst>
    <p:sldId id="317" r:id="rId6"/>
    <p:sldId id="326" r:id="rId7"/>
    <p:sldId id="327" r:id="rId8"/>
    <p:sldId id="325" r:id="rId9"/>
    <p:sldId id="328" r:id="rId10"/>
    <p:sldId id="333" r:id="rId11"/>
    <p:sldId id="334" r:id="rId12"/>
    <p:sldId id="335" r:id="rId13"/>
    <p:sldId id="336" r:id="rId14"/>
    <p:sldId id="330" r:id="rId15"/>
    <p:sldId id="332" r:id="rId16"/>
    <p:sldId id="331" r:id="rId17"/>
    <p:sldId id="329" r:id="rId1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ECFF"/>
    <a:srgbClr val="66CCFF"/>
    <a:srgbClr val="99CCFF"/>
    <a:srgbClr val="6699FF"/>
    <a:srgbClr val="FFCC00"/>
    <a:srgbClr val="99CC00"/>
    <a:srgbClr val="6600FF"/>
    <a:srgbClr val="3366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652" autoAdjust="0"/>
  </p:normalViewPr>
  <p:slideViewPr>
    <p:cSldViewPr>
      <p:cViewPr varScale="1">
        <p:scale>
          <a:sx n="95" d="100"/>
          <a:sy n="95" d="100"/>
        </p:scale>
        <p:origin x="11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>
        <p:scale>
          <a:sx n="85" d="100"/>
          <a:sy n="85" d="100"/>
        </p:scale>
        <p:origin x="-3744" y="-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22" Type="http://schemas.openxmlformats.org/officeDocument/2006/relationships/viewProps" Target="view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6" tIns="46751" rIns="93496" bIns="4675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6" tIns="46751" rIns="93496" bIns="4675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6" tIns="46751" rIns="93496" bIns="4675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6" tIns="46751" rIns="93496" bIns="4675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4ED905-557C-4990-97F7-EF8D16602C4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766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6" tIns="46751" rIns="93496" bIns="4675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6" tIns="46751" rIns="93496" bIns="4675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1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6" tIns="46751" rIns="93496" bIns="467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6" tIns="46751" rIns="93496" bIns="4675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6" tIns="46751" rIns="93496" bIns="4675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812DD65-BADD-4A38-88AB-5B6E88992D6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660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image of the MTT screen</a:t>
            </a:r>
            <a:r>
              <a:rPr lang="en-US" baseline="0" dirty="0" smtClean="0"/>
              <a:t> would be here. Also, if you are going to have a website with information about the MTT (</a:t>
            </a:r>
            <a:r>
              <a:rPr lang="en-US" baseline="0" dirty="0" err="1" smtClean="0"/>
              <a:t>faqs</a:t>
            </a:r>
            <a:r>
              <a:rPr lang="en-US" baseline="0" dirty="0" smtClean="0"/>
              <a:t>), this would be a good page to link to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6DCB5-82BC-448F-9F05-B22EDCEA25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29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image of the MTT screen</a:t>
            </a:r>
            <a:r>
              <a:rPr lang="en-US" baseline="0" dirty="0" smtClean="0"/>
              <a:t> would be here. Also, if you are going to have a website with information about the MTT (</a:t>
            </a:r>
            <a:r>
              <a:rPr lang="en-US" baseline="0" dirty="0" err="1" smtClean="0"/>
              <a:t>faqs</a:t>
            </a:r>
            <a:r>
              <a:rPr lang="en-US" baseline="0" dirty="0" smtClean="0"/>
              <a:t>), this would be a good page to link to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6DCB5-82BC-448F-9F05-B22EDCEA25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12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image of the MTT screen</a:t>
            </a:r>
            <a:r>
              <a:rPr lang="en-US" baseline="0" dirty="0" smtClean="0"/>
              <a:t> would be here. Also, if you are going to have a website with information about the MTT (</a:t>
            </a:r>
            <a:r>
              <a:rPr lang="en-US" baseline="0" dirty="0" err="1" smtClean="0"/>
              <a:t>faqs</a:t>
            </a:r>
            <a:r>
              <a:rPr lang="en-US" baseline="0" dirty="0" smtClean="0"/>
              <a:t>), this would be a good page to link to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6DCB5-82BC-448F-9F05-B22EDCEA25D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image of the MTT screen</a:t>
            </a:r>
            <a:r>
              <a:rPr lang="en-US" baseline="0" dirty="0" smtClean="0"/>
              <a:t> would be here. Also, if you are going to have a website with information about the MTT (</a:t>
            </a:r>
            <a:r>
              <a:rPr lang="en-US" baseline="0" dirty="0" err="1" smtClean="0"/>
              <a:t>faqs</a:t>
            </a:r>
            <a:r>
              <a:rPr lang="en-US" baseline="0" dirty="0" smtClean="0"/>
              <a:t>), this would be a good page to link to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6DCB5-82BC-448F-9F05-B22EDCEA25D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12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image of the MTT screen</a:t>
            </a:r>
            <a:r>
              <a:rPr lang="en-US" baseline="0" dirty="0" smtClean="0"/>
              <a:t> would be here. Also, if you are going to have a website with information about the MTT (</a:t>
            </a:r>
            <a:r>
              <a:rPr lang="en-US" baseline="0" dirty="0" err="1" smtClean="0"/>
              <a:t>faqs</a:t>
            </a:r>
            <a:r>
              <a:rPr lang="en-US" baseline="0" dirty="0" smtClean="0"/>
              <a:t>), this would be a good page to link to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6DCB5-82BC-448F-9F05-B22EDCEA25D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18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image of the MTT screen</a:t>
            </a:r>
            <a:r>
              <a:rPr lang="en-US" baseline="0" dirty="0" smtClean="0"/>
              <a:t> would be here. Also, if you are going to have a website with information about the MTT (</a:t>
            </a:r>
            <a:r>
              <a:rPr lang="en-US" baseline="0" dirty="0" err="1" smtClean="0"/>
              <a:t>faqs</a:t>
            </a:r>
            <a:r>
              <a:rPr lang="en-US" baseline="0" dirty="0" smtClean="0"/>
              <a:t>), this would be a good page to link to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6DCB5-82BC-448F-9F05-B22EDCEA25D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52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image of the MTT screen</a:t>
            </a:r>
            <a:r>
              <a:rPr lang="en-US" baseline="0" dirty="0" smtClean="0"/>
              <a:t> would be here. Also, if you are going to have a website with information about the MTT (</a:t>
            </a:r>
            <a:r>
              <a:rPr lang="en-US" baseline="0" dirty="0" err="1" smtClean="0"/>
              <a:t>faqs</a:t>
            </a:r>
            <a:r>
              <a:rPr lang="en-US" baseline="0" dirty="0" smtClean="0"/>
              <a:t>), this would be a good page to link to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6DCB5-82BC-448F-9F05-B22EDCEA25D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74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image of the MTT screen</a:t>
            </a:r>
            <a:r>
              <a:rPr lang="en-US" baseline="0" dirty="0" smtClean="0"/>
              <a:t> would be here. Also, if you are going to have a website with information about the MTT (</a:t>
            </a:r>
            <a:r>
              <a:rPr lang="en-US" baseline="0" dirty="0" err="1" smtClean="0"/>
              <a:t>faqs</a:t>
            </a:r>
            <a:r>
              <a:rPr lang="en-US" baseline="0" dirty="0" smtClean="0"/>
              <a:t>), this would be a good page to link to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6DCB5-82BC-448F-9F05-B22EDCEA25D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9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76800" y="3886200"/>
            <a:ext cx="3733800" cy="213360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86200"/>
            <a:ext cx="3200400" cy="2057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07950"/>
            <a:ext cx="2114550" cy="6140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07950"/>
            <a:ext cx="6191250" cy="6140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152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90600"/>
            <a:ext cx="4152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07950"/>
            <a:ext cx="84582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Manufacturing Task Tracker</a:t>
            </a:r>
            <a:r>
              <a:rPr lang="en-US" dirty="0"/>
              <a:t> </a:t>
            </a:r>
            <a:r>
              <a:rPr lang="en-US" dirty="0" smtClean="0"/>
              <a:t>(MTT)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2017 Updates - Phase 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 smtClean="0"/>
              <a:t>February, 2017</a:t>
            </a:r>
            <a:endParaRPr lang="en-US" sz="1200" dirty="0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71" y="70939"/>
            <a:ext cx="8458200" cy="501650"/>
          </a:xfrm>
        </p:spPr>
        <p:txBody>
          <a:bodyPr/>
          <a:lstStyle/>
          <a:p>
            <a:r>
              <a:rPr lang="en-US" dirty="0" smtClean="0"/>
              <a:t>Report Changes - Filter changes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99340"/>
            <a:ext cx="7064574" cy="47062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00" y="685800"/>
            <a:ext cx="8726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Reports Task Item Listing(s), Task Report by Mill, Task Status Report</a:t>
            </a:r>
          </a:p>
          <a:p>
            <a:r>
              <a:rPr lang="en-US" dirty="0" smtClean="0"/>
              <a:t>	Added Header Number</a:t>
            </a:r>
          </a:p>
          <a:p>
            <a:r>
              <a:rPr lang="en-US" dirty="0"/>
              <a:t>	</a:t>
            </a:r>
            <a:r>
              <a:rPr lang="en-US" dirty="0" smtClean="0"/>
              <a:t>Task Status (Open) now has Date Range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81286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71" y="70939"/>
            <a:ext cx="8458200" cy="501650"/>
          </a:xfrm>
        </p:spPr>
        <p:txBody>
          <a:bodyPr/>
          <a:lstStyle/>
          <a:p>
            <a:r>
              <a:rPr lang="en-US" dirty="0" smtClean="0"/>
              <a:t>Report Changes - Filter changes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685800"/>
            <a:ext cx="81060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Reports GMS Listing</a:t>
            </a:r>
          </a:p>
          <a:p>
            <a:r>
              <a:rPr lang="en-US" dirty="0" smtClean="0"/>
              <a:t>	Added Date Range</a:t>
            </a:r>
          </a:p>
          <a:p>
            <a:r>
              <a:rPr lang="en-US" dirty="0"/>
              <a:t>	</a:t>
            </a:r>
            <a:r>
              <a:rPr lang="en-US" dirty="0" smtClean="0"/>
              <a:t>Tasks will be returned with Due Dates in the Date Range</a:t>
            </a:r>
          </a:p>
          <a:p>
            <a:r>
              <a:rPr lang="en-US" dirty="0"/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0800"/>
            <a:ext cx="911734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39310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Changes – Task Item Listing Layout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1905000"/>
            <a:ext cx="6072497" cy="47370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962680"/>
            <a:ext cx="46063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Removed Header and Item Numbers</a:t>
            </a:r>
          </a:p>
          <a:p>
            <a:r>
              <a:rPr lang="en-US" sz="2000" dirty="0" smtClean="0"/>
              <a:t>Link to MTT Task Detail (Task Item Title)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699461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Changes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731836"/>
            <a:ext cx="5029200" cy="216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kern="0" dirty="0" smtClean="0"/>
              <a:t>New - Task Item Listing Detail Report </a:t>
            </a:r>
          </a:p>
          <a:p>
            <a:pPr eaLnBrk="1" hangingPunct="1"/>
            <a:endParaRPr lang="en-US" sz="1600" kern="0" dirty="0"/>
          </a:p>
          <a:p>
            <a:pPr eaLnBrk="1" hangingPunct="1"/>
            <a:r>
              <a:rPr lang="en-US" sz="1600" kern="0" dirty="0" smtClean="0"/>
              <a:t>Report contains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1600" kern="0" dirty="0" smtClean="0"/>
              <a:t>Task Description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1600" kern="0" dirty="0" smtClean="0"/>
              <a:t>Comment Text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1600" kern="0" dirty="0" smtClean="0"/>
              <a:t>Comment Date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1600" kern="0" dirty="0" smtClean="0"/>
              <a:t>Comment Created By</a:t>
            </a:r>
            <a:endParaRPr lang="en-US" sz="1600" kern="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1600" kern="0" dirty="0" smtClean="0"/>
              <a:t>Link to MTT Task Item (Task Item Title)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3" y="2830020"/>
            <a:ext cx="5181600" cy="4027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90600"/>
            <a:ext cx="3467100" cy="147637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 rot="10800000">
            <a:off x="6477000" y="1776707"/>
            <a:ext cx="9906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202512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Search Page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31" y="914400"/>
            <a:ext cx="7939087" cy="40792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0" y="5105400"/>
            <a:ext cx="51832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On startup of MTT, Task Search filter page will be displayed</a:t>
            </a:r>
          </a:p>
          <a:p>
            <a:r>
              <a:rPr lang="en-US" sz="1600" b="1" dirty="0" smtClean="0"/>
              <a:t>No query will automatically be performed</a:t>
            </a:r>
          </a:p>
          <a:p>
            <a:r>
              <a:rPr lang="en-US" sz="1600" dirty="0"/>
              <a:t>Due Date will default to Year to </a:t>
            </a:r>
            <a:r>
              <a:rPr lang="en-US" sz="1600" dirty="0" smtClean="0"/>
              <a:t>Date range + 1 month</a:t>
            </a:r>
            <a:endParaRPr lang="en-US" sz="1600" dirty="0"/>
          </a:p>
          <a:p>
            <a:r>
              <a:rPr lang="en-US" sz="1600" dirty="0" smtClean="0"/>
              <a:t>To get task list…..Click Display Search Results button</a:t>
            </a:r>
          </a:p>
        </p:txBody>
      </p:sp>
    </p:spTree>
    <p:extLst>
      <p:ext uri="{BB962C8B-B14F-4D97-AF65-F5344CB8AC3E}">
        <p14:creationId xmlns:p14="http://schemas.microsoft.com/office/powerpoint/2010/main" val="127295587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Search Results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1811" y="6132641"/>
            <a:ext cx="6011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Search results will default to the Task Item Listing tab</a:t>
            </a:r>
          </a:p>
          <a:p>
            <a:r>
              <a:rPr lang="en-US" sz="1600" dirty="0" smtClean="0"/>
              <a:t>Calendar and Task Header Listing Views are still available for viewing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62000"/>
            <a:ext cx="8686799" cy="521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29835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Activities and Types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04800" y="762000"/>
            <a:ext cx="88392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 smtClean="0"/>
              <a:t>New Types – (PSM, NCG/TRS)</a:t>
            </a:r>
            <a:br>
              <a:rPr lang="en-US" kern="0" dirty="0" smtClean="0"/>
            </a:br>
            <a:r>
              <a:rPr lang="en-US" kern="0" dirty="0" smtClean="0"/>
              <a:t>New Activities – Deliberate Improvement, IAP,</a:t>
            </a:r>
          </a:p>
          <a:p>
            <a:pPr eaLnBrk="1" hangingPunct="1"/>
            <a:r>
              <a:rPr lang="en-US" kern="0" dirty="0" smtClean="0"/>
              <a:t>		       Manufacturing Alert</a:t>
            </a:r>
            <a:endParaRPr lang="en-US" kern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67000"/>
            <a:ext cx="6696075" cy="1590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724400"/>
            <a:ext cx="6677025" cy="1581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3918" y="4270738"/>
            <a:ext cx="6538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 New type manager roles will be added (PSM Coordinator and NCG/TRS Coordinator)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971800" y="2895600"/>
            <a:ext cx="990600" cy="2286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971800" y="3343002"/>
            <a:ext cx="990600" cy="2286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124200" y="5181600"/>
            <a:ext cx="990600" cy="2286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124200" y="6019800"/>
            <a:ext cx="1524000" cy="2286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23918" y="6019800"/>
            <a:ext cx="1685882" cy="28575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Ranges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04800" y="762000"/>
            <a:ext cx="88392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 smtClean="0"/>
              <a:t>New Future Date Ranges Added for all Date Range dropdowns</a:t>
            </a:r>
            <a:endParaRPr lang="en-US" kern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06" y="2362200"/>
            <a:ext cx="64960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95031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Copy Task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1440"/>
            <a:ext cx="9020175" cy="20326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609600"/>
            <a:ext cx="5437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Click Copy button while viewing the task you want to duplicate</a:t>
            </a:r>
          </a:p>
          <a:p>
            <a:r>
              <a:rPr lang="en-US" sz="1600" dirty="0" smtClean="0"/>
              <a:t>Recurrence parameters and Attachments will be copied</a:t>
            </a:r>
          </a:p>
          <a:p>
            <a:r>
              <a:rPr lang="en-US" sz="1600" dirty="0" smtClean="0"/>
              <a:t>New Tasks will be created on same header as the copied task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3048000" y="2233430"/>
            <a:ext cx="914400" cy="457200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73664"/>
            <a:ext cx="9144000" cy="17289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799" y="3996272"/>
            <a:ext cx="8910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Select responsible person and Due Date – Click Add Responsible Person</a:t>
            </a:r>
          </a:p>
          <a:p>
            <a:r>
              <a:rPr lang="en-US" sz="1600" dirty="0" smtClean="0"/>
              <a:t>Up to 20 people can be added per page – Trash can icon will delete a line if someone needs to be removed</a:t>
            </a:r>
          </a:p>
          <a:p>
            <a:r>
              <a:rPr lang="en-US" sz="1600" dirty="0" smtClean="0"/>
              <a:t>Click Create New Task for all tasks to be created for all Selected Users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0917595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Delete Task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2819400"/>
            <a:ext cx="9020175" cy="3124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1143000"/>
            <a:ext cx="8458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Click Delete Task button to delete task being viewed</a:t>
            </a:r>
          </a:p>
          <a:p>
            <a:r>
              <a:rPr lang="en-US" sz="2000" dirty="0" smtClean="0"/>
              <a:t>All attachments, comments, subtasks, subsequent templates will be deleted</a:t>
            </a:r>
          </a:p>
          <a:p>
            <a:r>
              <a:rPr lang="en-US" sz="2000" dirty="0" smtClean="0"/>
              <a:t>A warning message will be displayed where you can OK or Cancel the delete</a:t>
            </a:r>
          </a:p>
          <a:p>
            <a:r>
              <a:rPr lang="en-US" sz="2000" dirty="0"/>
              <a:t>Facility Admin and </a:t>
            </a:r>
            <a:r>
              <a:rPr lang="en-US" sz="2000" dirty="0" smtClean="0"/>
              <a:t>Task Creator </a:t>
            </a:r>
            <a:r>
              <a:rPr lang="en-US" sz="2000" dirty="0"/>
              <a:t>has this access</a:t>
            </a:r>
          </a:p>
          <a:p>
            <a:endParaRPr lang="en-US" sz="2000" dirty="0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733800" y="3962400"/>
            <a:ext cx="1143000" cy="533400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546352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Update/Delete Comments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676400"/>
            <a:ext cx="8762161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191000"/>
            <a:ext cx="7548563" cy="25780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81334"/>
            <a:ext cx="7189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Edit Comments Button to edit or delete a comment</a:t>
            </a:r>
          </a:p>
          <a:p>
            <a:r>
              <a:rPr lang="en-US" dirty="0" smtClean="0"/>
              <a:t>Facility Admin and comment creator has this access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358841"/>
            <a:ext cx="6428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Edit Button to change the comment text</a:t>
            </a:r>
          </a:p>
          <a:p>
            <a:r>
              <a:rPr lang="en-US" dirty="0"/>
              <a:t>Click </a:t>
            </a:r>
            <a:r>
              <a:rPr lang="en-US" dirty="0" smtClean="0"/>
              <a:t>Delete </a:t>
            </a:r>
            <a:r>
              <a:rPr lang="en-US" dirty="0"/>
              <a:t>Button to </a:t>
            </a:r>
            <a:r>
              <a:rPr lang="en-US" dirty="0" smtClean="0"/>
              <a:t>delete comment completely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730998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Task History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020175" cy="3124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81334"/>
            <a:ext cx="82385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Task History Button to display History records</a:t>
            </a:r>
          </a:p>
          <a:p>
            <a:r>
              <a:rPr lang="en-US" dirty="0" smtClean="0"/>
              <a:t>History will show Task Creation, Task updates, Responsible user </a:t>
            </a:r>
          </a:p>
          <a:p>
            <a:r>
              <a:rPr lang="en-US" dirty="0" smtClean="0"/>
              <a:t>Change, Due Date change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0" y="5554154"/>
            <a:ext cx="9020175" cy="13038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5131742"/>
            <a:ext cx="5977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History records will display on Popup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7969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72285CFB3F3941AEEC9BB81815EDC1" ma:contentTypeVersion="0" ma:contentTypeDescription="Create a new document." ma:contentTypeScope="" ma:versionID="c65bd017665d0201390c1fff0406f177">
  <xsd:schema xmlns:xsd="http://www.w3.org/2001/XMLSchema" xmlns:xs="http://www.w3.org/2001/XMLSchema" xmlns:p="http://schemas.microsoft.com/office/2006/metadata/properties" xmlns:ns2="5C287282-3FFB-4139-AEEC-9BB81815EDC1" targetNamespace="http://schemas.microsoft.com/office/2006/metadata/properties" ma:root="true" ma:fieldsID="23797df2e3180ce3c367bd021ab29b50" ns2:_="">
    <xsd:import namespace="5C287282-3FFB-4139-AEEC-9BB81815EDC1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2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287282-3FFB-4139-AEEC-9BB81815EDC1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Text">
          <xsd:maxLength value="255"/>
        </xsd:restriction>
      </xsd:simpleType>
    </xsd:element>
    <xsd:element name="Component" ma:index="9" nillable="true" ma:displayName="Component" ma:default="RI Report" ma:format="Dropdown" ma:internalName="Component">
      <xsd:simpleType>
        <xsd:restriction base="dms:Choice">
          <xsd:enumeration value="ECO"/>
          <xsd:enumeration value="Pacesetter"/>
          <xsd:enumeration value="RI Entry"/>
          <xsd:enumeration value="RI Report"/>
          <xsd:enumeration value="RI Report II"/>
          <xsd:enumeration value="RI View"/>
          <xsd:enumeration value="US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Component xmlns="5C287282-3FFB-4139-AEEC-9BB81815EDC1">RI Report</Component>
    <Description0 xmlns="5C287282-3FFB-4139-AEEC-9BB81815EDC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>
    <_dlc_DocId xmlns="27e868b2-827e-4584-8e4d-1f425a597157">MFGBIM-284335419-2722</_dlc_DocId>
    <_dlc_DocIdUrl xmlns="27e868b2-827e-4584-8e4d-1f425a597157">
      <Url>http://spts01.ipaper.com/sites/mfgit/_layouts/DocIdRedir.aspx?ID=MFGBIM-284335419-2722</Url>
      <Description>MFGBIM-284335419-2722</Description>
    </_dlc_DocIdUrl>
  </documentManagement>
</p:properties>
</file>

<file path=customXml/itemProps1.xml><?xml version="1.0" encoding="utf-8"?>
<ds:datastoreItem xmlns:ds="http://schemas.openxmlformats.org/officeDocument/2006/customXml" ds:itemID="{742F14EB-44BD-4CA2-98C6-3D223A115E61}"/>
</file>

<file path=customXml/itemProps2.xml><?xml version="1.0" encoding="utf-8"?>
<ds:datastoreItem xmlns:ds="http://schemas.openxmlformats.org/officeDocument/2006/customXml" ds:itemID="{8D8C93A2-867F-4A0B-A4BF-02530DDE8CEF}"/>
</file>

<file path=customXml/itemProps3.xml><?xml version="1.0" encoding="utf-8"?>
<ds:datastoreItem xmlns:ds="http://schemas.openxmlformats.org/officeDocument/2006/customXml" ds:itemID="{8A6D346B-A355-46DD-8AC7-F544C9FF4351}"/>
</file>

<file path=customXml/itemProps4.xml><?xml version="1.0" encoding="utf-8"?>
<ds:datastoreItem xmlns:ds="http://schemas.openxmlformats.org/officeDocument/2006/customXml" ds:itemID="{8D8C93A2-867F-4A0B-A4BF-02530DDE8CEF}">
  <ds:schemaRefs>
    <ds:schemaRef ds:uri="http://purl.org/dc/dcmitype/"/>
    <ds:schemaRef ds:uri="27e868b2-827e-4584-8e4d-1f425a597157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13027</TotalTime>
  <Words>707</Words>
  <Application>Microsoft Office PowerPoint</Application>
  <PresentationFormat>On-screen Show (4:3)</PresentationFormat>
  <Paragraphs>74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Times</vt:lpstr>
      <vt:lpstr>Blank</vt:lpstr>
      <vt:lpstr>Manufacturing Task Tracker (MTT)   2017 Updates - Phase 1  February, 2017</vt:lpstr>
      <vt:lpstr>Task Search Page</vt:lpstr>
      <vt:lpstr>Task Search Results</vt:lpstr>
      <vt:lpstr>New Activities and Types</vt:lpstr>
      <vt:lpstr>Date Ranges</vt:lpstr>
      <vt:lpstr> Copy Task</vt:lpstr>
      <vt:lpstr>  Delete Task</vt:lpstr>
      <vt:lpstr>  Update/Delete Comments</vt:lpstr>
      <vt:lpstr>  Task History</vt:lpstr>
      <vt:lpstr>Report Changes - Filter changes</vt:lpstr>
      <vt:lpstr>Report Changes - Filter changes</vt:lpstr>
      <vt:lpstr>Report Changes – Task Item Listing Layout</vt:lpstr>
      <vt:lpstr>Report Changes</vt:lpstr>
    </vt:vector>
  </TitlesOfParts>
  <Company>International Paper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Baldwin</dc:creator>
  <cp:lastModifiedBy>Cathy Cox</cp:lastModifiedBy>
  <cp:revision>1462</cp:revision>
  <dcterms:created xsi:type="dcterms:W3CDTF">2004-08-04T22:10:25Z</dcterms:created>
  <dcterms:modified xsi:type="dcterms:W3CDTF">2017-02-22T13:31:08Z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0x0101008272285CFB3F3941AEEC9BB81815EDC1</vt:lpwstr>
  </property>
  <property fmtid="{D5CDD505-2E9C-101B-9397-08002B2CF9AE}" pid="3" name="_dlc_DocIdItemGuid">
    <vt:lpwstr>70d42bbf-d5e0-40cf-8aab-8972d2e73e86</vt:lpwstr>
  </property>
</Properties>
</file>