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26" r:id="rId6"/>
    <p:sldId id="338" r:id="rId7"/>
    <p:sldId id="339" r:id="rId8"/>
    <p:sldId id="325" r:id="rId9"/>
    <p:sldId id="328" r:id="rId10"/>
    <p:sldId id="333" r:id="rId11"/>
    <p:sldId id="337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66CCFF"/>
    <a:srgbClr val="99CCFF"/>
    <a:srgbClr val="6699FF"/>
    <a:srgbClr val="FFCC00"/>
    <a:srgbClr val="99CC00"/>
    <a:srgbClr val="6600FF"/>
    <a:srgbClr val="3366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652" autoAdjust="0"/>
  </p:normalViewPr>
  <p:slideViewPr>
    <p:cSldViewPr>
      <p:cViewPr varScale="1">
        <p:scale>
          <a:sx n="88" d="100"/>
          <a:sy n="88" d="100"/>
        </p:scale>
        <p:origin x="13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3744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4ED905-557C-4990-97F7-EF8D16602C4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76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1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12DD65-BADD-4A38-88AB-5B6E88992D6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6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1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76800" y="3886200"/>
            <a:ext cx="3733800" cy="213360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32004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07950"/>
            <a:ext cx="2114550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7950"/>
            <a:ext cx="6191250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7950"/>
            <a:ext cx="8458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Manufacturing Task Tracker</a:t>
            </a:r>
            <a:r>
              <a:rPr lang="en-US" dirty="0"/>
              <a:t> </a:t>
            </a:r>
            <a:r>
              <a:rPr lang="en-US" dirty="0" smtClean="0"/>
              <a:t>(MTT)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2017 Updates - Phase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May, 2017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Search Page – Save Search Defaults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893" y="5077638"/>
            <a:ext cx="880401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New buttons at top of page (see next to red arrow)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which view you would like to be your default (Calendar, Headers, Task Items)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values for dropdowns , checklists, dates, date ranges, text fields (any or all fields can be saved)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Click the Save Search Criteria button to Save your search criteria for subsequent browser sessions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One set of variables can be saved per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Defaults will be used for Enter Task Header/Tasks/Reports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Click Reset Search Criteria to refresh the values on the search page to your saved defaults</a:t>
            </a:r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83988"/>
            <a:ext cx="7391400" cy="42936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743200" y="1371600"/>
            <a:ext cx="2514600" cy="3810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19" y="5105400"/>
            <a:ext cx="1247775" cy="485775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5334000" y="1409700"/>
            <a:ext cx="1524000" cy="3429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558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Item Listing – New Layout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2217" y="5325291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Added Description and Comments fields - use Toggle switch to Hide/Show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Subsequent and Sub Tasks sorted with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Parent </a:t>
            </a:r>
            <a:r>
              <a:rPr lang="en-US" sz="1600" dirty="0" smtClean="0"/>
              <a:t>Tasks– </a:t>
            </a:r>
            <a:r>
              <a:rPr lang="en-US" sz="1600" dirty="0"/>
              <a:t>Shaded </a:t>
            </a:r>
            <a:r>
              <a:rPr lang="en-US" sz="1600" dirty="0" smtClean="0"/>
              <a:t>Gray with </a:t>
            </a:r>
            <a:r>
              <a:rPr lang="en-US" sz="1600" dirty="0" smtClean="0"/>
              <a:t>icon (see Legend above grid)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Subsequent tasks – White with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Subtasks </a:t>
            </a:r>
            <a:r>
              <a:rPr lang="en-US" sz="1600" dirty="0"/>
              <a:t>– </a:t>
            </a:r>
            <a:r>
              <a:rPr lang="en-US" sz="1600" dirty="0" smtClean="0"/>
              <a:t>White with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Added Icons (right side of </a:t>
            </a:r>
            <a:r>
              <a:rPr lang="en-US" sz="1600" dirty="0" smtClean="0"/>
              <a:t>grid</a:t>
            </a:r>
            <a:r>
              <a:rPr lang="en-US" sz="1600" dirty="0" smtClean="0"/>
              <a:t>) </a:t>
            </a:r>
            <a:r>
              <a:rPr lang="en-US" sz="1600" dirty="0" smtClean="0"/>
              <a:t>for editing, deleting, adding comments for each task</a:t>
            </a:r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467600" y="5421564"/>
            <a:ext cx="827314" cy="1524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" y="566202"/>
            <a:ext cx="8895806" cy="469159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5181600" y="2133600"/>
            <a:ext cx="2209800" cy="1524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1285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Item Listing – Sorting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37" y="54864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Parents/Subtasks may not be in list depending on selection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Dates may be out of sequence when honoring parent/subtask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Sorting by column header titles still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Icon in header of first column will allow the parent/subtask groupings to be resorted (circled)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" y="609599"/>
            <a:ext cx="9117874" cy="471401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63137" y="2286000"/>
            <a:ext cx="470263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1769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Attachments – Drag and Drop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09600"/>
            <a:ext cx="93659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Drag and Drop feature added to the File Attachments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Clicking in box labeled </a:t>
            </a:r>
            <a:r>
              <a:rPr lang="en-US" sz="1600" dirty="0"/>
              <a:t>“Drag Files or Click Here to Upload</a:t>
            </a:r>
            <a:r>
              <a:rPr lang="en-US" sz="1600" dirty="0" smtClean="0"/>
              <a:t>” will display/open Windows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From Windows Explorer locate file to attach – drag to the box labeled “Drag Files or Click Here to Upload”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Click Attach Files button to attach to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Descriptions can be updated in the grid below – Click Save button when editing is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Click on Trash Can icon to delete an attachment from the task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75595"/>
            <a:ext cx="8258694" cy="413969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Maintenance – Reassign Tasks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7614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Reassign Tasks page on the Data Maintenance menu – Facility Admin access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 Facility (required) – any other filters are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 Reassign From (required) – List of active and inactive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Display Tasks to view all open tasks for the responsible person (filters applied to task results)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tasks will be checked to be reassigned as default – Tasks can be unchecked if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 Reassign To (required) – One active user or role can be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Reassign Tasks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checked tasks will be reassigned to the new assignee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" y="2577882"/>
            <a:ext cx="7929018" cy="40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9503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30"/>
            <a:ext cx="8458200" cy="501650"/>
          </a:xfrm>
        </p:spPr>
        <p:txBody>
          <a:bodyPr/>
          <a:lstStyle/>
          <a:p>
            <a:r>
              <a:rPr lang="en-US" dirty="0" smtClean="0"/>
              <a:t> Data Maintenance – Role Maint Across Sites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09600"/>
            <a:ext cx="858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/>
              <a:t>New Role Maint Across Sites page allows assignment for one role across all sites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/>
              <a:t>Special support access </a:t>
            </a:r>
            <a:r>
              <a:rPr lang="en-US" sz="1400" b="1" dirty="0"/>
              <a:t>(Enterprise </a:t>
            </a:r>
            <a:r>
              <a:rPr lang="en-US" sz="1400" b="1" dirty="0" smtClean="0"/>
              <a:t>Administrator role); SDM ticket required to set up access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30030"/>
            <a:ext cx="8740140" cy="3943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982" y="5173980"/>
            <a:ext cx="90090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Role Maintenance for: </a:t>
            </a:r>
            <a:r>
              <a:rPr lang="en-US" sz="1400" dirty="0" smtClean="0">
                <a:solidFill>
                  <a:srgbClr val="000000"/>
                </a:solidFill>
              </a:rPr>
              <a:t>Select </a:t>
            </a:r>
            <a:r>
              <a:rPr lang="en-US" sz="1400" dirty="0">
                <a:solidFill>
                  <a:srgbClr val="000000"/>
                </a:solidFill>
              </a:rPr>
              <a:t>a role to assign across the Enterprise (required field) – business/division optional filters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Click </a:t>
            </a:r>
            <a:r>
              <a:rPr lang="en-US" sz="1400" b="1" dirty="0">
                <a:solidFill>
                  <a:srgbClr val="000000"/>
                </a:solidFill>
              </a:rPr>
              <a:t>Display Role </a:t>
            </a:r>
            <a:r>
              <a:rPr lang="en-US" sz="1400" b="1" dirty="0" smtClean="0">
                <a:solidFill>
                  <a:srgbClr val="000000"/>
                </a:solidFill>
              </a:rPr>
              <a:t>List </a:t>
            </a:r>
            <a:r>
              <a:rPr lang="en-US" sz="1400" dirty="0" smtClean="0">
                <a:solidFill>
                  <a:srgbClr val="000000"/>
                </a:solidFill>
              </a:rPr>
              <a:t>button</a:t>
            </a:r>
            <a:endParaRPr lang="en-US" sz="1400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List of facilities with person assigned to the role selected will be displayed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Select a person from the </a:t>
            </a:r>
            <a:r>
              <a:rPr lang="en-US" sz="1400" b="1" dirty="0">
                <a:solidFill>
                  <a:srgbClr val="000000"/>
                </a:solidFill>
              </a:rPr>
              <a:t>Responsible</a:t>
            </a:r>
            <a:r>
              <a:rPr lang="en-US" sz="1400" dirty="0">
                <a:solidFill>
                  <a:srgbClr val="000000"/>
                </a:solidFill>
              </a:rPr>
              <a:t> dropdown – Click </a:t>
            </a:r>
            <a:r>
              <a:rPr lang="en-US" sz="1400" b="1" dirty="0">
                <a:solidFill>
                  <a:srgbClr val="000000"/>
                </a:solidFill>
              </a:rPr>
              <a:t>Update Role </a:t>
            </a:r>
            <a:r>
              <a:rPr lang="en-US" sz="1400" b="1" dirty="0" smtClean="0">
                <a:solidFill>
                  <a:srgbClr val="000000"/>
                </a:solidFill>
              </a:rPr>
              <a:t>Assignment </a:t>
            </a:r>
            <a:r>
              <a:rPr lang="en-US" sz="1400" dirty="0" smtClean="0">
                <a:solidFill>
                  <a:srgbClr val="000000"/>
                </a:solidFill>
              </a:rPr>
              <a:t>button </a:t>
            </a:r>
            <a:r>
              <a:rPr lang="en-US" sz="1400" dirty="0">
                <a:solidFill>
                  <a:srgbClr val="000000"/>
                </a:solidFill>
              </a:rPr>
              <a:t>to Save </a:t>
            </a:r>
            <a:r>
              <a:rPr lang="en-US" sz="1400" dirty="0" smtClean="0">
                <a:solidFill>
                  <a:srgbClr val="000000"/>
                </a:solidFill>
              </a:rPr>
              <a:t>changes</a:t>
            </a:r>
            <a:endParaRPr lang="en-US" sz="1400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Click on Trash Can icon </a:t>
            </a:r>
            <a:r>
              <a:rPr lang="en-US" sz="1400" dirty="0" smtClean="0">
                <a:solidFill>
                  <a:srgbClr val="000000"/>
                </a:solidFill>
              </a:rPr>
              <a:t>to </a:t>
            </a:r>
            <a:r>
              <a:rPr lang="en-US" sz="1400" dirty="0">
                <a:solidFill>
                  <a:srgbClr val="000000"/>
                </a:solidFill>
              </a:rPr>
              <a:t>delete </a:t>
            </a:r>
            <a:r>
              <a:rPr lang="en-US" sz="1400" dirty="0" smtClean="0">
                <a:solidFill>
                  <a:srgbClr val="000000"/>
                </a:solidFill>
              </a:rPr>
              <a:t>a role </a:t>
            </a:r>
            <a:r>
              <a:rPr lang="en-US" sz="1400" dirty="0">
                <a:solidFill>
                  <a:srgbClr val="000000"/>
                </a:solidFill>
              </a:rPr>
              <a:t>assignment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Add new assignments by selecting the </a:t>
            </a:r>
            <a:r>
              <a:rPr lang="en-US" sz="1400" dirty="0" smtClean="0">
                <a:solidFill>
                  <a:srgbClr val="000000"/>
                </a:solidFill>
              </a:rPr>
              <a:t>Facility/Name/</a:t>
            </a:r>
            <a:r>
              <a:rPr lang="en-US" sz="1400" dirty="0" err="1" smtClean="0">
                <a:solidFill>
                  <a:srgbClr val="000000"/>
                </a:solidFill>
              </a:rPr>
              <a:t>BusUnit</a:t>
            </a:r>
            <a:r>
              <a:rPr lang="en-US" sz="1400" dirty="0" smtClean="0">
                <a:solidFill>
                  <a:srgbClr val="000000"/>
                </a:solidFill>
              </a:rPr>
              <a:t>/Area/Line </a:t>
            </a:r>
            <a:r>
              <a:rPr lang="en-US" sz="1400" dirty="0">
                <a:solidFill>
                  <a:srgbClr val="000000"/>
                </a:solidFill>
              </a:rPr>
              <a:t>– Click </a:t>
            </a:r>
            <a:r>
              <a:rPr lang="en-US" sz="1400" b="1" dirty="0">
                <a:solidFill>
                  <a:srgbClr val="000000"/>
                </a:solidFill>
              </a:rPr>
              <a:t>Add Role Assignment </a:t>
            </a:r>
            <a:r>
              <a:rPr lang="en-US" sz="1400" dirty="0">
                <a:solidFill>
                  <a:srgbClr val="00000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89091759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30"/>
            <a:ext cx="8458200" cy="501650"/>
          </a:xfrm>
        </p:spPr>
        <p:txBody>
          <a:bodyPr/>
          <a:lstStyle/>
          <a:p>
            <a:r>
              <a:rPr lang="en-US" dirty="0" smtClean="0"/>
              <a:t> Data Maintenance – Employee Maintenance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0680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Show Inactive Users toggle switch allows inactive users at the site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Employee changes will take affect immediately for other dropdowns such as Responsible person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Application cache will be updated automatically for employee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Transfer Employee will cleanup roles from previous location like inactivate employee does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362200"/>
            <a:ext cx="9035596" cy="361998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4194551" y="3429000"/>
            <a:ext cx="1752600" cy="5334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2651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ponent xmlns="5C287282-3FFB-4139-AEEC-9BB81815EDC1">RI Entry</Component>
    <Description0 xmlns="5C287282-3FFB-4139-AEEC-9BB81815EDC1">New Phase 2 document - old version would not allow updates</Description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72285CFB3F3941AEEC9BB81815EDC1" ma:contentTypeVersion="0" ma:contentTypeDescription="Create a new document." ma:contentTypeScope="" ma:versionID="c65bd017665d0201390c1fff0406f177">
  <xsd:schema xmlns:xsd="http://www.w3.org/2001/XMLSchema" xmlns:xs="http://www.w3.org/2001/XMLSchema" xmlns:p="http://schemas.microsoft.com/office/2006/metadata/properties" xmlns:ns2="5C287282-3FFB-4139-AEEC-9BB81815EDC1" targetNamespace="http://schemas.microsoft.com/office/2006/metadata/properties" ma:root="true" ma:fieldsID="23797df2e3180ce3c367bd021ab29b50" ns2:_="">
    <xsd:import namespace="5C287282-3FFB-4139-AEEC-9BB81815EDC1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87282-3FFB-4139-AEEC-9BB81815EDC1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Component" ma:index="9" nillable="true" ma:displayName="Component" ma:default="RI Report" ma:format="Dropdown" ma:internalName="Component">
      <xsd:simpleType>
        <xsd:restriction base="dms:Choice">
          <xsd:enumeration value="ECO"/>
          <xsd:enumeration value="Pacesetter"/>
          <xsd:enumeration value="RI Entry"/>
          <xsd:enumeration value="RI Report"/>
          <xsd:enumeration value="RI Report II"/>
          <xsd:enumeration value="RI View"/>
          <xsd:enumeration value="US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8C93A2-867F-4A0B-A4BF-02530DDE8CEF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5C287282-3FFB-4139-AEEC-9BB81815EDC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99C4A3A-D695-474C-A9CD-9640BB8E1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287282-3FFB-4139-AEEC-9BB81815E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6D346B-A355-46DD-8AC7-F544C9FF43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13394</TotalTime>
  <Words>800</Words>
  <Application>Microsoft Office PowerPoint</Application>
  <PresentationFormat>On-screen Show (4:3)</PresentationFormat>
  <Paragraphs>62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</vt:lpstr>
      <vt:lpstr>Wingdings</vt:lpstr>
      <vt:lpstr>Blank</vt:lpstr>
      <vt:lpstr>Manufacturing Task Tracker (MTT)   2017 Updates - Phase 2  May, 2017</vt:lpstr>
      <vt:lpstr>Task Search Page – Save Search Defaults</vt:lpstr>
      <vt:lpstr>Task Item Listing – New Layout</vt:lpstr>
      <vt:lpstr>Task Item Listing – Sorting</vt:lpstr>
      <vt:lpstr>Attachments – Drag and Drop</vt:lpstr>
      <vt:lpstr>Data Maintenance – Reassign Tasks</vt:lpstr>
      <vt:lpstr> Data Maintenance – Role Maint Across Sites</vt:lpstr>
      <vt:lpstr> Data Maintenance – Employee Maintenance</vt:lpstr>
    </vt:vector>
  </TitlesOfParts>
  <Company>International Paper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MTT Overview 2017 Phase 2 Updates New</dc:title>
  <dc:creator>Mike Baldwin</dc:creator>
  <cp:lastModifiedBy>Cathy Cox</cp:lastModifiedBy>
  <cp:revision>1490</cp:revision>
  <dcterms:created xsi:type="dcterms:W3CDTF">2004-08-04T22:10:25Z</dcterms:created>
  <dcterms:modified xsi:type="dcterms:W3CDTF">2017-06-06T13:14:20Z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0x0101008272285CFB3F3941AEEC9BB81815EDC1</vt:lpwstr>
  </property>
  <property fmtid="{D5CDD505-2E9C-101B-9397-08002B2CF9AE}" pid="3" name="_dlc_DocIdItemGuid">
    <vt:lpwstr>70d42bbf-d5e0-40cf-8aab-8972d2e73e86</vt:lpwstr>
  </property>
</Properties>
</file>