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7" r:id="rId5"/>
    <p:sldId id="325" r:id="rId6"/>
    <p:sldId id="31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66CCFF"/>
    <a:srgbClr val="99CCFF"/>
    <a:srgbClr val="6699FF"/>
    <a:srgbClr val="FFCC00"/>
    <a:srgbClr val="99CC00"/>
    <a:srgbClr val="6600FF"/>
    <a:srgbClr val="3366CC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3870" autoAdjust="0"/>
    <p:restoredTop sz="91652" autoAdjust="0"/>
  </p:normalViewPr>
  <p:slideViewPr>
    <p:cSldViewPr>
      <p:cViewPr varScale="1">
        <p:scale>
          <a:sx n="106" d="100"/>
          <a:sy n="106" d="100"/>
        </p:scale>
        <p:origin x="-7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58"/>
    </p:cViewPr>
  </p:sorterViewPr>
  <p:notesViewPr>
    <p:cSldViewPr>
      <p:cViewPr>
        <p:scale>
          <a:sx n="85" d="100"/>
          <a:sy n="85" d="100"/>
        </p:scale>
        <p:origin x="-3744" y="-7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4ED905-557C-4990-97F7-EF8D16602C4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9476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12DD65-BADD-4A38-88AB-5B6E88992D6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56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6800" y="3886200"/>
            <a:ext cx="3733800" cy="213360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32004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07950"/>
            <a:ext cx="2114550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7950"/>
            <a:ext cx="6191250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7950"/>
            <a:ext cx="8458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MTT (Manufacturing Task Tracker)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June</a:t>
            </a:r>
            <a:r>
              <a:rPr lang="en-US" sz="1200" dirty="0" smtClean="0"/>
              <a:t>, 2011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1219200"/>
          </a:xfrm>
        </p:spPr>
        <p:txBody>
          <a:bodyPr/>
          <a:lstStyle/>
          <a:p>
            <a:r>
              <a:rPr lang="en-US" dirty="0" smtClean="0"/>
              <a:t>Can add recurrence option to task (daily, weekly, monthly, yearly)</a:t>
            </a:r>
          </a:p>
          <a:p>
            <a:r>
              <a:rPr lang="en-US" dirty="0" smtClean="0"/>
              <a:t>Will create one tasks for each recurrence (will generate tasks 6 months in the future at all times)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62579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Monthly/Quarterly/Semi-Annual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Clicking on the buttons (Monthly – 1, Quarterly – 3, Semi-Annual-6) will populate the Months textbox with the appropriate number of months.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62963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414587"/>
            <a:ext cx="81343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914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 May add as many subtasks as desired at time of creation of original task or update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Sub task will be created once the main task has been marked completed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120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6934200" cy="309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5562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Close Tasks: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Choose Closed date Automatically marks Status as Complete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OR select status (Complete, No Work Needed or Cancelled) and will automatically mark Closed Date as today</a:t>
            </a:r>
            <a:endParaRPr lang="en-US" sz="1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0668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Access tasks to update with information or close task via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hyperlink within email notification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Directly from calendar (Tasks)</a:t>
            </a:r>
          </a:p>
          <a:p>
            <a:pPr lvl="1">
              <a:buFont typeface="Arial" pitchFamily="34" charset="0"/>
              <a:buChar char="•"/>
            </a:pPr>
            <a:r>
              <a:rPr lang="en-US" sz="1200" dirty="0" smtClean="0">
                <a:latin typeface="+mn-lt"/>
              </a:rPr>
              <a:t>Find Header and select task to update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grouped under a Task Header.  May enter none to many tasks for each header.  Header is used to group so easier to find tasks associated.  Example:  All tasks identified on audit</a:t>
            </a:r>
          </a:p>
          <a:p>
            <a:r>
              <a:rPr lang="en-US" dirty="0" smtClean="0"/>
              <a:t>Restricted Access Task Headers &amp; Items: Only</a:t>
            </a:r>
            <a:br>
              <a:rPr lang="en-US" dirty="0" smtClean="0"/>
            </a:br>
            <a:r>
              <a:rPr lang="en-US" dirty="0" smtClean="0"/>
              <a:t>Business Managers, Type Managers, Responsible, and Creator can view </a:t>
            </a:r>
            <a:r>
              <a:rPr lang="en-US" smtClean="0"/>
              <a:t>or edit</a:t>
            </a:r>
            <a:endParaRPr lang="en-US" dirty="0" smtClean="0"/>
          </a:p>
          <a:p>
            <a:r>
              <a:rPr lang="en-US" dirty="0" smtClean="0"/>
              <a:t>When Critical checkbox by Due Date is marked – only Type manager (Example:  Environmental Type) OR the person that created the tasks can change the due date</a:t>
            </a:r>
          </a:p>
          <a:p>
            <a:r>
              <a:rPr lang="en-US" dirty="0" smtClean="0"/>
              <a:t>Can assign to a role (group of users).  The responsible person will be updated to person closing/completing the tasks</a:t>
            </a:r>
          </a:p>
          <a:p>
            <a:r>
              <a:rPr lang="en-US" dirty="0" smtClean="0"/>
              <a:t>Lead Time is used when want to override the defaults on notification.  Example:  If notification profile set to only receive task due in next 30 days and need this task to display 120 days before due date.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MTT view of Calendar with your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990600"/>
            <a:ext cx="87153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– Other Views/Features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8229600" cy="179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066800"/>
            <a:ext cx="7924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Show Search Criteria (Examples on next page)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Search Display Options: 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Default:  Calendar View by Month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List View by Headers (Display in list format Title information of Task Headers)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List View by Task Items (Display in list format Title of Tasks Items)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Export to Excel </a:t>
            </a:r>
          </a:p>
          <a:p>
            <a:pPr>
              <a:buFont typeface="Arial" pitchFamily="34" charset="0"/>
              <a:buChar char="•"/>
            </a:pP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105400"/>
          </a:xfrm>
        </p:spPr>
        <p:txBody>
          <a:bodyPr/>
          <a:lstStyle/>
          <a:p>
            <a:r>
              <a:rPr lang="en-US" sz="1400" dirty="0" smtClean="0"/>
              <a:t>From TASKS (Calendar View) Click on Show Search Criteria to change defaults.  </a:t>
            </a:r>
          </a:p>
          <a:p>
            <a:r>
              <a:rPr lang="en-US" sz="1400" dirty="0" smtClean="0"/>
              <a:t>Default:  Tasks assigned to YOU as the responsible person and are not complete</a:t>
            </a:r>
          </a:p>
          <a:p>
            <a:r>
              <a:rPr lang="en-US" sz="1400" dirty="0" smtClean="0"/>
              <a:t>Defaults can be changed to set for facility, area, type, or combination of any of the selection criteria)</a:t>
            </a:r>
          </a:p>
          <a:p>
            <a:r>
              <a:rPr lang="en-US" sz="1400" dirty="0" smtClean="0"/>
              <a:t>Click Display Search Results to see Calendar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54050"/>
          </a:xfrm>
        </p:spPr>
        <p:txBody>
          <a:bodyPr/>
          <a:lstStyle/>
          <a:p>
            <a:r>
              <a:rPr lang="en-US" dirty="0" smtClean="0"/>
              <a:t>Show Search Criteria - Change Default MTT view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229475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Email Notification: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7" y="1571625"/>
            <a:ext cx="80486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Manufacturing Task Tracker (MTT) is the new centralized program for entering and reporting Safety, Environmental, Reliability, Quality, Health, and other Projects related to corrective actions and tasks at your site. 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MTT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85800"/>
            <a:ext cx="485586" cy="724001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24000"/>
            <a:ext cx="168812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152400" y="914400"/>
            <a:ext cx="8610600" cy="5109865"/>
            <a:chOff x="1066800" y="1676400"/>
            <a:chExt cx="8610600" cy="5109865"/>
          </a:xfrm>
        </p:grpSpPr>
        <p:sp>
          <p:nvSpPr>
            <p:cNvPr id="5" name="TextBox 4"/>
            <p:cNvSpPr txBox="1"/>
            <p:nvPr/>
          </p:nvSpPr>
          <p:spPr>
            <a:xfrm>
              <a:off x="1143000" y="1676400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Open Internet Explorer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23622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Type </a:t>
              </a:r>
              <a:r>
                <a:rPr lang="en-US" dirty="0" err="1" smtClean="0">
                  <a:latin typeface="+mj-lt"/>
                </a:rPr>
                <a:t>tasktracker</a:t>
              </a:r>
              <a:r>
                <a:rPr lang="en-US" dirty="0" smtClean="0">
                  <a:latin typeface="+mj-lt"/>
                </a:rPr>
                <a:t> in address bar</a:t>
              </a:r>
              <a:endParaRPr lang="en-US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6400" y="6324600"/>
              <a:ext cx="800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Calendar of all tasks assigned to you will be displayed 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438400"/>
            <a:ext cx="5205413" cy="309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– Add NEW </a:t>
            </a:r>
            <a:r>
              <a:rPr lang="en-US" dirty="0" smtClean="0"/>
              <a:t>MTT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Create Task Header (Header is used to GROUP tasks together.  Examples: One header and associates all environmental tasks or One header for all Environmental Monthly Reports and then associate only monthly reporting task etc..)</a:t>
            </a:r>
          </a:p>
          <a:p>
            <a:pPr marL="457200" indent="-457200">
              <a:buAutoNum type="arabicParenR"/>
            </a:pPr>
            <a:r>
              <a:rPr lang="en-US" dirty="0" smtClean="0"/>
              <a:t>Create Tasks (Associated with a Task Header)</a:t>
            </a:r>
          </a:p>
          <a:p>
            <a:pPr marL="457200" indent="-457200">
              <a:buAutoNum type="arabicParenR"/>
            </a:pPr>
            <a:r>
              <a:rPr lang="en-US" dirty="0" smtClean="0"/>
              <a:t>Perform Tasks</a:t>
            </a:r>
          </a:p>
          <a:p>
            <a:pPr marL="457200" indent="-457200">
              <a:buAutoNum type="arabicParenR"/>
            </a:pPr>
            <a:r>
              <a:rPr lang="en-US" dirty="0" smtClean="0"/>
              <a:t>Update tasks information (including complete date)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Task “Header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 smtClean="0"/>
              <a:t>Georgetown Winder Audit</a:t>
            </a:r>
          </a:p>
          <a:p>
            <a:r>
              <a:rPr lang="en-US" dirty="0" smtClean="0"/>
              <a:t>Click </a:t>
            </a:r>
            <a:r>
              <a:rPr lang="en-US" dirty="0" smtClean="0"/>
              <a:t>on Enter Task Header (top left)</a:t>
            </a:r>
          </a:p>
          <a:p>
            <a:r>
              <a:rPr lang="en-US" dirty="0" smtClean="0"/>
              <a:t>Enter </a:t>
            </a:r>
            <a:r>
              <a:rPr lang="en-US" dirty="0" smtClean="0"/>
              <a:t>information (Site, Business Unit, Title, Types, Activity)</a:t>
            </a:r>
            <a:endParaRPr lang="en-US" dirty="0" smtClean="0"/>
          </a:p>
          <a:p>
            <a:r>
              <a:rPr lang="en-US" dirty="0" smtClean="0"/>
              <a:t>Click on Save Task Header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7162800" cy="409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Actions and/or Attachment/Links</a:t>
            </a:r>
            <a:br>
              <a:rPr lang="en-US" dirty="0" smtClean="0"/>
            </a:br>
            <a:r>
              <a:rPr lang="en-US" dirty="0" smtClean="0"/>
              <a:t> for GT Winder Audit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0962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 Click on Add Task Items to begin adding tasks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Click on Attachments/Links to add documents or Web/</a:t>
            </a:r>
            <a:r>
              <a:rPr lang="en-US" sz="2000" dirty="0" err="1" smtClean="0">
                <a:latin typeface="+mn-lt"/>
              </a:rPr>
              <a:t>Sharepoint</a:t>
            </a:r>
            <a:r>
              <a:rPr lang="en-US" sz="2000" dirty="0" smtClean="0">
                <a:latin typeface="+mn-lt"/>
              </a:rPr>
              <a:t> links to Header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 File Attachments </a:t>
            </a:r>
            <a:r>
              <a:rPr lang="en-US" sz="1800" dirty="0" smtClean="0"/>
              <a:t>(May add </a:t>
            </a:r>
            <a:r>
              <a:rPr lang="en-US" sz="1800" dirty="0" smtClean="0"/>
              <a:t>to </a:t>
            </a:r>
            <a:r>
              <a:rPr lang="en-US" sz="1800" dirty="0" smtClean="0"/>
              <a:t>Task Header 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</a:t>
            </a:r>
            <a:r>
              <a:rPr lang="en-US" sz="1800" dirty="0" smtClean="0"/>
              <a:t>individual Task</a:t>
            </a:r>
            <a:r>
              <a:rPr lang="en-US" sz="1800" dirty="0" smtClean="0"/>
              <a:t>.)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7429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7620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+mn-lt"/>
              </a:rPr>
              <a:t>Select File Attachment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+mn-lt"/>
              </a:rPr>
              <a:t>Browse and select file to attach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+mn-lt"/>
              </a:rPr>
              <a:t>Add Description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+mn-lt"/>
              </a:rPr>
              <a:t>Select Upload file</a:t>
            </a:r>
            <a:endParaRPr lang="en-US" sz="1400" b="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419100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757911"/>
            <a:ext cx="6553200" cy="21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3124200"/>
            <a:ext cx="81534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 Link Attachments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35052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Link Attachments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 and select file to attach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Description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Upload file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Task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8382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Choose Responsible Person, Priority, Due Date, Enter Title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Click on Save Task to save and add recurrence schedule or to add another task to this Header</a:t>
            </a:r>
          </a:p>
          <a:p>
            <a:r>
              <a:rPr lang="en-US" sz="1400" dirty="0" smtClean="0">
                <a:latin typeface="+mn-lt"/>
              </a:rPr>
              <a:t>OR Click on Save and Return to Task Header to Save &amp; Go to Task Header</a:t>
            </a:r>
          </a:p>
          <a:p>
            <a:r>
              <a:rPr lang="en-US" sz="1400" dirty="0" smtClean="0">
                <a:latin typeface="+mn-lt"/>
              </a:rPr>
              <a:t>OR Click on Save and Return to Task to Save task and Go to Calendar of tasks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086600" cy="431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58674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762000"/>
            <a:ext cx="5715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+mn-lt"/>
              </a:rPr>
              <a:t>Access tasks to update with information or close task via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H</a:t>
            </a:r>
            <a:r>
              <a:rPr lang="en-US" sz="1400" b="0" dirty="0" smtClean="0">
                <a:latin typeface="+mn-lt"/>
              </a:rPr>
              <a:t>yperlink </a:t>
            </a:r>
            <a:r>
              <a:rPr lang="en-US" sz="1400" b="0" dirty="0" smtClean="0">
                <a:latin typeface="+mn-lt"/>
              </a:rPr>
              <a:t>within email notification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>
                <a:latin typeface="+mn-lt"/>
              </a:rPr>
              <a:t>Directly from calendar (Tasks)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b="0" dirty="0" smtClean="0">
                <a:latin typeface="+mn-lt"/>
              </a:rPr>
              <a:t>Find Header and select task to update</a:t>
            </a:r>
          </a:p>
          <a:p>
            <a:pPr lvl="1">
              <a:buFont typeface="Arial" pitchFamily="34" charset="0"/>
              <a:buChar char="•"/>
            </a:pPr>
            <a:endParaRPr lang="en-US" sz="1400" b="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1400" b="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0" dirty="0" smtClean="0">
                <a:latin typeface="+mn-lt"/>
              </a:rPr>
              <a:t>Number of recurring tasks, attachments and sub task are in ()</a:t>
            </a:r>
            <a:endParaRPr lang="en-US" sz="1400" b="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5181600"/>
            <a:ext cx="6781800" cy="990600"/>
          </a:xfrm>
        </p:spPr>
        <p:txBody>
          <a:bodyPr/>
          <a:lstStyle/>
          <a:p>
            <a:r>
              <a:rPr lang="en-US" sz="1400" dirty="0" smtClean="0"/>
              <a:t>Add/Update  Recurrence Schedule </a:t>
            </a:r>
          </a:p>
          <a:p>
            <a:r>
              <a:rPr lang="en-US" sz="1400" dirty="0" smtClean="0"/>
              <a:t>Add/Update Attachment (similar to adding to Task Header, but can also add for each tasks) </a:t>
            </a:r>
          </a:p>
          <a:p>
            <a:r>
              <a:rPr lang="en-US" sz="1400" dirty="0" smtClean="0"/>
              <a:t>Add/Update </a:t>
            </a:r>
            <a:r>
              <a:rPr lang="en-US" sz="1400" dirty="0" err="1" smtClean="0"/>
              <a:t>SubTasks</a:t>
            </a:r>
            <a:endParaRPr lang="en-US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376961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2285CFB3F3941AEEC9BB81815EDC1" ma:contentTypeVersion="0" ma:contentTypeDescription="Create a new document." ma:contentTypeScope="" ma:versionID="c65bd017665d0201390c1fff0406f177">
  <xsd:schema xmlns:xsd="http://www.w3.org/2001/XMLSchema" xmlns:xs="http://www.w3.org/2001/XMLSchema" xmlns:p="http://schemas.microsoft.com/office/2006/metadata/properties" xmlns:ns2="5C287282-3FFB-4139-AEEC-9BB81815EDC1" targetNamespace="http://schemas.microsoft.com/office/2006/metadata/properties" ma:root="true" ma:fieldsID="23797df2e3180ce3c367bd021ab29b50" ns2:_="">
    <xsd:import namespace="5C287282-3FFB-4139-AEEC-9BB81815EDC1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87282-3FFB-4139-AEEC-9BB81815EDC1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omponent" ma:index="9" nillable="true" ma:displayName="Component" ma:default="RI Report" ma:format="Dropdown" ma:internalName="Component">
      <xsd:simpleType>
        <xsd:restriction base="dms:Choice">
          <xsd:enumeration value="ECO"/>
          <xsd:enumeration value="Pacesetter"/>
          <xsd:enumeration value="RI Entry"/>
          <xsd:enumeration value="RI Report"/>
          <xsd:enumeration value="RI Report II"/>
          <xsd:enumeration value="RI View"/>
          <xsd:enumeration value="US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ponent xmlns="5C287282-3FFB-4139-AEEC-9BB81815EDC1">RI Report</Component>
    <Description0 xmlns="5C287282-3FFB-4139-AEEC-9BB81815EDC1" xsi:nil="true"/>
  </documentManagement>
</p:properties>
</file>

<file path=customXml/itemProps1.xml><?xml version="1.0" encoding="utf-8"?>
<ds:datastoreItem xmlns:ds="http://schemas.openxmlformats.org/officeDocument/2006/customXml" ds:itemID="{C29A72EB-159F-493A-8DE2-13240E74D3F4}"/>
</file>

<file path=customXml/itemProps2.xml><?xml version="1.0" encoding="utf-8"?>
<ds:datastoreItem xmlns:ds="http://schemas.openxmlformats.org/officeDocument/2006/customXml" ds:itemID="{8A6D346B-A355-46DD-8AC7-F544C9FF4351}"/>
</file>

<file path=customXml/itemProps3.xml><?xml version="1.0" encoding="utf-8"?>
<ds:datastoreItem xmlns:ds="http://schemas.openxmlformats.org/officeDocument/2006/customXml" ds:itemID="{8D8C93A2-867F-4A0B-A4BF-02530DDE8CE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12603</TotalTime>
  <Words>758</Words>
  <Application>Microsoft Office PowerPoint</Application>
  <PresentationFormat>On-screen Show (4:3)</PresentationFormat>
  <Paragraphs>101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Using MTT (Manufacturing Task Tracker)    June, 2011</vt:lpstr>
      <vt:lpstr>Overview</vt:lpstr>
      <vt:lpstr>How to access MTT</vt:lpstr>
      <vt:lpstr>Steps – Add NEW MTT</vt:lpstr>
      <vt:lpstr>Create New Task “Header”</vt:lpstr>
      <vt:lpstr>Add Actions and/or Attachment/Links  for GT Winder Audit</vt:lpstr>
      <vt:lpstr>Add  File Attachments (May add to Task Header or  to individual Task.)</vt:lpstr>
      <vt:lpstr>Add Task Items</vt:lpstr>
      <vt:lpstr>Updating Tasks</vt:lpstr>
      <vt:lpstr>Recurrence Schedule</vt:lpstr>
      <vt:lpstr>Monthly/Quarterly/Semi-Annual</vt:lpstr>
      <vt:lpstr>Subtasks</vt:lpstr>
      <vt:lpstr>Closing Tasks</vt:lpstr>
      <vt:lpstr>Task – Special Features</vt:lpstr>
      <vt:lpstr>Default MTT view of Calendar with your Tasks</vt:lpstr>
      <vt:lpstr>TASKS – Other Views/Features</vt:lpstr>
      <vt:lpstr>Show Search Criteria - Change Default MTT view </vt:lpstr>
      <vt:lpstr>Example Email Notification:</vt:lpstr>
    </vt:vector>
  </TitlesOfParts>
  <Company>International Paper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Baldwin</dc:creator>
  <cp:lastModifiedBy>Shanda Bittick</cp:lastModifiedBy>
  <cp:revision>1433</cp:revision>
  <dcterms:created xsi:type="dcterms:W3CDTF">2004-08-04T22:10:25Z</dcterms:created>
  <dcterms:modified xsi:type="dcterms:W3CDTF">2011-06-20T17:53:24Z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0x0101008272285CFB3F3941AEEC9BB81815EDC1</vt:lpwstr>
  </property>
</Properties>
</file>