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770C-45DD-4B45-B17B-714A7F433FB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D0F6-C719-4C18-A3DB-AC436B237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14400"/>
            <a:ext cx="725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Manufacturing Task Tracker Modifications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362200"/>
            <a:ext cx="7891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Task Search page - Replaced Task Item Listing with Multi-Task Edit page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Simple list interface page (RI, Outage, MOC) – Replaced with Multi-Task Edit page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04800" y="533400"/>
          <a:ext cx="1023937" cy="1025525"/>
        </p:xfrm>
        <a:graphic>
          <a:graphicData uri="http://schemas.openxmlformats.org/presentationml/2006/ole">
            <p:oleObj spid="_x0000_s2050" name="Picture" r:id="rId3" imgW="1023840" imgH="1025280" progId="StaticMetafile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7346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4395787"/>
            <a:ext cx="90081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Click on Task Item Listing tab from Task Search page to display multi-task edit page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Title, Responsible, Due Date, Closed Date, and Task Status are editable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Once all edits are complete for a page, Click </a:t>
            </a:r>
            <a:r>
              <a:rPr lang="en-US" sz="1400" b="1" dirty="0" smtClean="0"/>
              <a:t>Save Task </a:t>
            </a:r>
            <a:r>
              <a:rPr lang="en-US" sz="1400" dirty="0" smtClean="0"/>
              <a:t>to save all changes 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Save Task</a:t>
            </a:r>
            <a:r>
              <a:rPr lang="en-US" sz="1400" dirty="0" smtClean="0"/>
              <a:t> must be clicked on each page where updates are made or changes will be lost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Click First, Previous, Next, Last to navigate to next page of tasks (each page display limited to 50 tasks)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When a task is completed, fields will be redisplayed as read only except for Closed Date or Task Status – a task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can be re-opened from this page also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Click Edit Task button (last button on right)  to navigate to the Task Detail page for the associated row in order to update </a:t>
            </a:r>
          </a:p>
          <a:p>
            <a:r>
              <a:rPr lang="en-US" sz="1400" dirty="0" smtClean="0"/>
              <a:t>          other task data not on this page (i.e. Comments, Recurrences, Documents, etc.)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" y="1066800"/>
            <a:ext cx="898525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5867400" y="33528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4572000"/>
            <a:ext cx="838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tasks which have sub tasks, if all subtasks are not complete then the above message</a:t>
            </a:r>
          </a:p>
          <a:p>
            <a:r>
              <a:rPr lang="en-US" dirty="0" smtClean="0"/>
              <a:t>w</a:t>
            </a:r>
            <a:r>
              <a:rPr lang="en-US" dirty="0" smtClean="0"/>
              <a:t>ill be displayed and the parent task will be blocked from being completed.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28600"/>
            <a:ext cx="4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 Task Processing for Multi-Task Edit page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010400" cy="501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5181600"/>
            <a:ext cx="819391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Interface page for RI, MOC, and Outage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updating guidelines are the same as on previous multitask edit page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Add Task Items </a:t>
            </a:r>
            <a:r>
              <a:rPr lang="en-US" dirty="0" smtClean="0"/>
              <a:t>button will navigate to the Task Detail page where more tasks can be </a:t>
            </a:r>
          </a:p>
          <a:p>
            <a:pPr lvl="1"/>
            <a:r>
              <a:rPr lang="en-US" dirty="0"/>
              <a:t>	a</a:t>
            </a:r>
            <a:r>
              <a:rPr lang="en-US" dirty="0" smtClean="0"/>
              <a:t>dded to current RI, MOC, or Outage record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52400"/>
            <a:ext cx="89535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4343400"/>
            <a:ext cx="8704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Multiple Tasks button (circled in red)  - New button added to Update Task Header page</a:t>
            </a:r>
          </a:p>
          <a:p>
            <a:endParaRPr lang="en-US" dirty="0"/>
          </a:p>
          <a:p>
            <a:r>
              <a:rPr lang="en-US" dirty="0" smtClean="0"/>
              <a:t>Will navigate back to Task Item Listing and allow updates for all tasks associated </a:t>
            </a:r>
          </a:p>
          <a:p>
            <a:r>
              <a:rPr lang="en-US" dirty="0"/>
              <a:t>	</a:t>
            </a:r>
            <a:r>
              <a:rPr lang="en-US" dirty="0" smtClean="0"/>
              <a:t>with the current header record only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43600" y="3810000"/>
            <a:ext cx="1828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2285CFB3F3941AEEC9BB81815EDC1" ma:contentTypeVersion="0" ma:contentTypeDescription="Create a new document." ma:contentTypeScope="" ma:versionID="c65bd017665d0201390c1fff0406f177">
  <xsd:schema xmlns:xsd="http://www.w3.org/2001/XMLSchema" xmlns:xs="http://www.w3.org/2001/XMLSchema" xmlns:p="http://schemas.microsoft.com/office/2006/metadata/properties" xmlns:ns2="5C287282-3FFB-4139-AEEC-9BB81815EDC1" targetNamespace="http://schemas.microsoft.com/office/2006/metadata/properties" ma:root="true" ma:fieldsID="23797df2e3180ce3c367bd021ab29b50" ns2:_="">
    <xsd:import namespace="5C287282-3FFB-4139-AEEC-9BB81815EDC1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87282-3FFB-4139-AEEC-9BB81815EDC1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Component" ma:index="9" nillable="true" ma:displayName="Component" ma:default="RI Report" ma:format="Dropdown" ma:internalName="Component">
      <xsd:simpleType>
        <xsd:restriction base="dms:Choice">
          <xsd:enumeration value="ECO"/>
          <xsd:enumeration value="Pacesetter"/>
          <xsd:enumeration value="RI Entry"/>
          <xsd:enumeration value="RI Report"/>
          <xsd:enumeration value="RI Report II"/>
          <xsd:enumeration value="RI View"/>
          <xsd:enumeration value="US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ponent xmlns="5C287282-3FFB-4139-AEEC-9BB81815EDC1">RI Report</Component>
    <Description0 xmlns="5C287282-3FFB-4139-AEEC-9BB81815EDC1" xsi:nil="true"/>
  </documentManagement>
</p:properties>
</file>

<file path=customXml/itemProps1.xml><?xml version="1.0" encoding="utf-8"?>
<ds:datastoreItem xmlns:ds="http://schemas.openxmlformats.org/officeDocument/2006/customXml" ds:itemID="{B2E6A5C9-D2BC-4369-A066-2059055DC3DE}"/>
</file>

<file path=customXml/itemProps2.xml><?xml version="1.0" encoding="utf-8"?>
<ds:datastoreItem xmlns:ds="http://schemas.openxmlformats.org/officeDocument/2006/customXml" ds:itemID="{5F399EB4-590B-47A4-907E-532AFE07548E}"/>
</file>

<file path=customXml/itemProps3.xml><?xml version="1.0" encoding="utf-8"?>
<ds:datastoreItem xmlns:ds="http://schemas.openxmlformats.org/officeDocument/2006/customXml" ds:itemID="{2AEA6D95-55D9-46FD-BC83-D9B68FDF97BA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Picture</vt:lpstr>
      <vt:lpstr>Slide 1</vt:lpstr>
      <vt:lpstr>Slide 2</vt:lpstr>
      <vt:lpstr>Slide 3</vt:lpstr>
      <vt:lpstr>Slide 4</vt:lpstr>
      <vt:lpstr>Slide 5</vt:lpstr>
    </vt:vector>
  </TitlesOfParts>
  <Company>International Paper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CATHY COX</dc:creator>
  <cp:lastModifiedBy>CATHY COX</cp:lastModifiedBy>
  <cp:revision>14</cp:revision>
  <dcterms:created xsi:type="dcterms:W3CDTF">2014-02-26T15:39:31Z</dcterms:created>
  <dcterms:modified xsi:type="dcterms:W3CDTF">2014-02-26T17:58:19Z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0x0101008272285CFB3F3941AEEC9BB81815EDC1</vt:lpwstr>
  </property>
</Properties>
</file>