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DC23-B45F-4353-B032-BA7370F4ECE0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B99-0B7C-4035-B08C-6092B8B54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DC23-B45F-4353-B032-BA7370F4ECE0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B99-0B7C-4035-B08C-6092B8B54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DC23-B45F-4353-B032-BA7370F4ECE0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B99-0B7C-4035-B08C-6092B8B54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DC23-B45F-4353-B032-BA7370F4ECE0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B99-0B7C-4035-B08C-6092B8B54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DC23-B45F-4353-B032-BA7370F4ECE0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B99-0B7C-4035-B08C-6092B8B54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DC23-B45F-4353-B032-BA7370F4ECE0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B99-0B7C-4035-B08C-6092B8B54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DC23-B45F-4353-B032-BA7370F4ECE0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B99-0B7C-4035-B08C-6092B8B54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DC23-B45F-4353-B032-BA7370F4ECE0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B99-0B7C-4035-B08C-6092B8B54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DC23-B45F-4353-B032-BA7370F4ECE0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B99-0B7C-4035-B08C-6092B8B54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DC23-B45F-4353-B032-BA7370F4ECE0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B99-0B7C-4035-B08C-6092B8B54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DC23-B45F-4353-B032-BA7370F4ECE0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CB99-0B7C-4035-B08C-6092B8B54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DC23-B45F-4353-B032-BA7370F4ECE0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CB99-0B7C-4035-B08C-6092B8B54D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asktracker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Manufacturing Task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Report Generation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066800"/>
            <a:ext cx="7322838" cy="5370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to enter in MTT reports to get print out of LIFE tasks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HTTP://TASKTRACKER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Click on Reports button on top menu bar</a:t>
            </a:r>
          </a:p>
          <a:p>
            <a:r>
              <a:rPr lang="en-US" dirty="0" smtClean="0"/>
              <a:t>Select Task Item Listing Report </a:t>
            </a:r>
          </a:p>
          <a:p>
            <a:r>
              <a:rPr lang="en-US" dirty="0" smtClean="0"/>
              <a:t>Select sort option (Facility/Due Date or Responsible Person/Due Date</a:t>
            </a:r>
          </a:p>
          <a:p>
            <a:r>
              <a:rPr lang="en-US" dirty="0" smtClean="0"/>
              <a:t>**Selection criteria to choose for LIFE project:</a:t>
            </a:r>
          </a:p>
          <a:p>
            <a:r>
              <a:rPr lang="en-US" dirty="0"/>
              <a:t>	</a:t>
            </a:r>
            <a:r>
              <a:rPr lang="en-US" dirty="0" smtClean="0"/>
              <a:t>Facility: Prattville</a:t>
            </a:r>
          </a:p>
          <a:p>
            <a:r>
              <a:rPr lang="en-US" dirty="0"/>
              <a:t>	</a:t>
            </a:r>
            <a:r>
              <a:rPr lang="en-US" dirty="0" smtClean="0"/>
              <a:t>Business Unit: </a:t>
            </a:r>
            <a:r>
              <a:rPr lang="en-US" dirty="0" err="1" smtClean="0"/>
              <a:t>Millwide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Area/Department: Safety</a:t>
            </a:r>
          </a:p>
          <a:p>
            <a:r>
              <a:rPr lang="en-US" dirty="0"/>
              <a:t>	</a:t>
            </a:r>
            <a:r>
              <a:rPr lang="en-US" dirty="0" smtClean="0"/>
              <a:t>Type: </a:t>
            </a:r>
            <a:r>
              <a:rPr lang="en-US" dirty="0" err="1" smtClean="0"/>
              <a:t>Health&amp;Safety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sz="1100" dirty="0" smtClean="0"/>
              <a:t>**These selections will select all tasks that fall into these categories, but currently the only ones that exist are the LIFE tasks. </a:t>
            </a:r>
          </a:p>
          <a:p>
            <a:r>
              <a:rPr lang="en-US" sz="1100" dirty="0" smtClean="0"/>
              <a:t>We will be adding more selection criteria to the report screen to select only LIFE project in the near future.  You will get tasks</a:t>
            </a:r>
          </a:p>
          <a:p>
            <a:r>
              <a:rPr lang="en-US" sz="1100" dirty="0"/>
              <a:t>f</a:t>
            </a:r>
            <a:r>
              <a:rPr lang="en-US" sz="1100" dirty="0" smtClean="0"/>
              <a:t>or +/- 20 yrs if you do not select any date ranges. </a:t>
            </a:r>
          </a:p>
          <a:p>
            <a:endParaRPr lang="en-US" sz="1200" dirty="0"/>
          </a:p>
          <a:p>
            <a:r>
              <a:rPr lang="en-US" dirty="0" smtClean="0"/>
              <a:t>Click on Display Report</a:t>
            </a:r>
          </a:p>
          <a:p>
            <a:endParaRPr lang="en-US" dirty="0"/>
          </a:p>
          <a:p>
            <a:r>
              <a:rPr lang="en-US" dirty="0" smtClean="0"/>
              <a:t>(See screen example on next page)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85344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8504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report will be displayed in Crystal Reports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scroll pages: Select right or left Yellow arrows on Crystal toolbar</a:t>
            </a:r>
          </a:p>
          <a:p>
            <a:endParaRPr lang="en-US" dirty="0"/>
          </a:p>
          <a:p>
            <a:r>
              <a:rPr lang="en-US" dirty="0" smtClean="0"/>
              <a:t>To print pages: Click on Printer Icon on Crystal toolbar</a:t>
            </a:r>
          </a:p>
          <a:p>
            <a:endParaRPr lang="en-US" dirty="0"/>
          </a:p>
          <a:p>
            <a:r>
              <a:rPr lang="en-US" dirty="0" smtClean="0"/>
              <a:t>To export pages to another format (</a:t>
            </a:r>
            <a:r>
              <a:rPr lang="en-US" dirty="0" err="1" smtClean="0"/>
              <a:t>pdf</a:t>
            </a:r>
            <a:r>
              <a:rPr lang="en-US" dirty="0" smtClean="0"/>
              <a:t>, </a:t>
            </a:r>
            <a:r>
              <a:rPr lang="en-US" dirty="0" err="1" smtClean="0"/>
              <a:t>excel,etc</a:t>
            </a:r>
            <a:r>
              <a:rPr lang="en-US" dirty="0" smtClean="0"/>
              <a:t>) :  Click on envelope icon on Crystal toolbar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(Report example on next page)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72285CFB3F3941AEEC9BB81815EDC1" ma:contentTypeVersion="0" ma:contentTypeDescription="Create a new document." ma:contentTypeScope="" ma:versionID="c65bd017665d0201390c1fff0406f177">
  <xsd:schema xmlns:xsd="http://www.w3.org/2001/XMLSchema" xmlns:xs="http://www.w3.org/2001/XMLSchema" xmlns:p="http://schemas.microsoft.com/office/2006/metadata/properties" xmlns:ns2="5C287282-3FFB-4139-AEEC-9BB81815EDC1" targetNamespace="http://schemas.microsoft.com/office/2006/metadata/properties" ma:root="true" ma:fieldsID="23797df2e3180ce3c367bd021ab29b50" ns2:_="">
    <xsd:import namespace="5C287282-3FFB-4139-AEEC-9BB81815EDC1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287282-3FFB-4139-AEEC-9BB81815EDC1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Text">
          <xsd:maxLength value="255"/>
        </xsd:restriction>
      </xsd:simpleType>
    </xsd:element>
    <xsd:element name="Component" ma:index="9" nillable="true" ma:displayName="Component" ma:default="RI Report" ma:format="Dropdown" ma:internalName="Component">
      <xsd:simpleType>
        <xsd:restriction base="dms:Choice">
          <xsd:enumeration value="ECO"/>
          <xsd:enumeration value="Pacesetter"/>
          <xsd:enumeration value="RI Entry"/>
          <xsd:enumeration value="RI Report"/>
          <xsd:enumeration value="RI Report II"/>
          <xsd:enumeration value="RI View"/>
          <xsd:enumeration value="US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mponent xmlns="5C287282-3FFB-4139-AEEC-9BB81815EDC1">RI Report</Component>
    <Description0 xmlns="5C287282-3FFB-4139-AEEC-9BB81815EDC1" xsi:nil="true"/>
  </documentManagement>
</p:properties>
</file>

<file path=customXml/itemProps1.xml><?xml version="1.0" encoding="utf-8"?>
<ds:datastoreItem xmlns:ds="http://schemas.openxmlformats.org/officeDocument/2006/customXml" ds:itemID="{EFDB2D03-2321-489A-97A4-9F7CB118128B}"/>
</file>

<file path=customXml/itemProps2.xml><?xml version="1.0" encoding="utf-8"?>
<ds:datastoreItem xmlns:ds="http://schemas.openxmlformats.org/officeDocument/2006/customXml" ds:itemID="{7B320A0B-B718-494B-8B75-143B86ACD006}"/>
</file>

<file path=customXml/itemProps3.xml><?xml version="1.0" encoding="utf-8"?>
<ds:datastoreItem xmlns:ds="http://schemas.openxmlformats.org/officeDocument/2006/customXml" ds:itemID="{67E72249-2AA8-4336-9274-A1F0A71DB609}"/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111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Manufacturing Task Tracker</vt:lpstr>
      <vt:lpstr>Slide 2</vt:lpstr>
      <vt:lpstr>Slide 3</vt:lpstr>
      <vt:lpstr>Slide 4</vt:lpstr>
      <vt:lpstr>Slide 5</vt:lpstr>
    </vt:vector>
  </TitlesOfParts>
  <Company>International Paper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Task Tracker</dc:title>
  <dc:creator>CATHY COX</dc:creator>
  <cp:lastModifiedBy>CATHY COX</cp:lastModifiedBy>
  <cp:revision>4</cp:revision>
  <dcterms:created xsi:type="dcterms:W3CDTF">2011-06-21T12:12:35Z</dcterms:created>
  <dcterms:modified xsi:type="dcterms:W3CDTF">2011-06-21T12:43:59Z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0x0101008272285CFB3F3941AEEC9BB81815EDC1</vt:lpwstr>
  </property>
</Properties>
</file>