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10" r:id="rId6"/>
    <p:sldId id="311" r:id="rId7"/>
    <p:sldId id="312" r:id="rId8"/>
    <p:sldId id="313" r:id="rId9"/>
    <p:sldId id="318" r:id="rId10"/>
    <p:sldId id="315" r:id="rId11"/>
    <p:sldId id="314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66CCFF"/>
    <a:srgbClr val="99CCFF"/>
    <a:srgbClr val="6699FF"/>
    <a:srgbClr val="FFCC00"/>
    <a:srgbClr val="99CC00"/>
    <a:srgbClr val="6600FF"/>
    <a:srgbClr val="3366CC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870" autoAdjust="0"/>
    <p:restoredTop sz="91652" autoAdjust="0"/>
  </p:normalViewPr>
  <p:slideViewPr>
    <p:cSldViewPr>
      <p:cViewPr varScale="1">
        <p:scale>
          <a:sx n="106" d="100"/>
          <a:sy n="106" d="100"/>
        </p:scale>
        <p:origin x="-7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3744" y="-7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4ED905-557C-4990-97F7-EF8D16602C4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9476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1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12DD65-BADD-4A38-88AB-5B6E88992D6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56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76800" y="3886200"/>
            <a:ext cx="3733800" cy="213360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32004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07950"/>
            <a:ext cx="2114550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7950"/>
            <a:ext cx="6191250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7950"/>
            <a:ext cx="8458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MTT (Manufacturing Task Tracker</a:t>
            </a:r>
            <a:r>
              <a:rPr lang="en-US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From Email notification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June, 2011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notification of Task Assignment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1438275"/>
            <a:ext cx="84772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From email notification – Choose task to update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391400" cy="365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reassign task to “role” or specific individual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614166" cy="382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name to reassign task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473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comments </a:t>
            </a:r>
            <a:r>
              <a:rPr lang="en-US" smtClean="0"/>
              <a:t>to task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en-US" sz="1200" dirty="0" smtClean="0"/>
              <a:t>Type comment and click Save Task button.</a:t>
            </a:r>
          </a:p>
          <a:p>
            <a:r>
              <a:rPr lang="en-US" sz="1200" dirty="0" smtClean="0"/>
              <a:t>To view comments click on Show Comments and comments will be displayed</a:t>
            </a:r>
            <a:endParaRPr lang="en-US" sz="1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38400"/>
            <a:ext cx="7615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Attachment/Link to task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7848600" cy="533400"/>
          </a:xfrm>
        </p:spPr>
        <p:txBody>
          <a:bodyPr/>
          <a:lstStyle/>
          <a:p>
            <a:endParaRPr lang="en-US" sz="1200" dirty="0" smtClean="0"/>
          </a:p>
          <a:p>
            <a:r>
              <a:rPr lang="en-US" sz="1200" dirty="0" smtClean="0"/>
              <a:t>File Attachment:  Select the Browse button and choose file. Enter description and select Upload File.</a:t>
            </a:r>
            <a:endParaRPr lang="en-US" sz="12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52400" y="3962400"/>
            <a:ext cx="9220200" cy="533400"/>
          </a:xfrm>
        </p:spPr>
        <p:txBody>
          <a:bodyPr/>
          <a:lstStyle/>
          <a:p>
            <a:endParaRPr lang="en-US" sz="1200" dirty="0" smtClean="0"/>
          </a:p>
          <a:p>
            <a:r>
              <a:rPr lang="en-US" sz="1200" dirty="0" smtClean="0"/>
              <a:t>Link:  Choose Link Attachments.  Enter the Web or </a:t>
            </a:r>
            <a:r>
              <a:rPr lang="en-US" sz="1200" dirty="0" err="1" smtClean="0"/>
              <a:t>Sharepoint</a:t>
            </a:r>
            <a:r>
              <a:rPr lang="en-US" sz="1200" dirty="0" smtClean="0"/>
              <a:t> address in the URL field (Can use Copy/Paste).</a:t>
            </a:r>
          </a:p>
          <a:p>
            <a:r>
              <a:rPr lang="en-US" sz="1200" dirty="0" smtClean="0"/>
              <a:t>Enter description and select attach link.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621046"/>
            <a:ext cx="7696200" cy="21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458200" cy="15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 task complete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295400" y="4876800"/>
            <a:ext cx="76200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8787727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3716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When you have completed a task:</a:t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 Click in Closed Date box</a:t>
            </a:r>
          </a:p>
          <a:p>
            <a:r>
              <a:rPr lang="en-US" sz="1400" dirty="0" smtClean="0">
                <a:latin typeface="+mn-lt"/>
              </a:rPr>
              <a:t>Select closed date (Month, Year and then day).  </a:t>
            </a:r>
          </a:p>
          <a:p>
            <a:r>
              <a:rPr lang="en-US" sz="1400" dirty="0" smtClean="0">
                <a:latin typeface="+mn-lt"/>
              </a:rPr>
              <a:t>Status will automatically change to Complete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2285CFB3F3941AEEC9BB81815EDC1" ma:contentTypeVersion="0" ma:contentTypeDescription="Create a new document." ma:contentTypeScope="" ma:versionID="c65bd017665d0201390c1fff0406f177">
  <xsd:schema xmlns:xsd="http://www.w3.org/2001/XMLSchema" xmlns:xs="http://www.w3.org/2001/XMLSchema" xmlns:p="http://schemas.microsoft.com/office/2006/metadata/properties" xmlns:ns2="5C287282-3FFB-4139-AEEC-9BB81815EDC1" targetNamespace="http://schemas.microsoft.com/office/2006/metadata/properties" ma:root="true" ma:fieldsID="23797df2e3180ce3c367bd021ab29b50" ns2:_="">
    <xsd:import namespace="5C287282-3FFB-4139-AEEC-9BB81815EDC1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87282-3FFB-4139-AEEC-9BB81815EDC1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Component" ma:index="9" nillable="true" ma:displayName="Component" ma:default="RI Report" ma:format="Dropdown" ma:internalName="Component">
      <xsd:simpleType>
        <xsd:restriction base="dms:Choice">
          <xsd:enumeration value="ECO"/>
          <xsd:enumeration value="Pacesetter"/>
          <xsd:enumeration value="RI Entry"/>
          <xsd:enumeration value="RI Report"/>
          <xsd:enumeration value="RI Report II"/>
          <xsd:enumeration value="RI View"/>
          <xsd:enumeration value="US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ponent xmlns="5C287282-3FFB-4139-AEEC-9BB81815EDC1">RI Report</Component>
    <Description0 xmlns="5C287282-3FFB-4139-AEEC-9BB81815EDC1" xsi:nil="true"/>
  </documentManagement>
</p:properties>
</file>

<file path=customXml/itemProps1.xml><?xml version="1.0" encoding="utf-8"?>
<ds:datastoreItem xmlns:ds="http://schemas.openxmlformats.org/officeDocument/2006/customXml" ds:itemID="{8B71C093-8719-4309-910E-BA1DF4544EDE}"/>
</file>

<file path=customXml/itemProps2.xml><?xml version="1.0" encoding="utf-8"?>
<ds:datastoreItem xmlns:ds="http://schemas.openxmlformats.org/officeDocument/2006/customXml" ds:itemID="{8A6D346B-A355-46DD-8AC7-F544C9FF4351}"/>
</file>

<file path=customXml/itemProps3.xml><?xml version="1.0" encoding="utf-8"?>
<ds:datastoreItem xmlns:ds="http://schemas.openxmlformats.org/officeDocument/2006/customXml" ds:itemID="{8D8C93A2-867F-4A0B-A4BF-02530DDE8CE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12555</TotalTime>
  <Words>120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Using MTT (Manufacturing Task Tracker)   From Email notification June, 2011</vt:lpstr>
      <vt:lpstr>Email notification of Task Assignment</vt:lpstr>
      <vt:lpstr>From email notification – Choose task to update</vt:lpstr>
      <vt:lpstr>Can reassign task to “role” or specific individual</vt:lpstr>
      <vt:lpstr>Choose name to reassign task</vt:lpstr>
      <vt:lpstr>Adding comments to task</vt:lpstr>
      <vt:lpstr>Adding Attachment/Link to task</vt:lpstr>
      <vt:lpstr>Marking a task complete</vt:lpstr>
    </vt:vector>
  </TitlesOfParts>
  <Company>International Paper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Baldwin</dc:creator>
  <cp:lastModifiedBy>Shanda Bittick</cp:lastModifiedBy>
  <cp:revision>1420</cp:revision>
  <dcterms:created xsi:type="dcterms:W3CDTF">2004-08-04T22:10:25Z</dcterms:created>
  <dcterms:modified xsi:type="dcterms:W3CDTF">2011-06-20T17:50:25Z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0x0101008272285CFB3F3941AEEC9BB81815EDC1</vt:lpwstr>
  </property>
</Properties>
</file>