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3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8.xml" ContentType="application/vnd.openxmlformats-officedocument.presentationml.slide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61" r:id="rId2"/>
  </p:sldMasterIdLst>
  <p:notesMasterIdLst>
    <p:notesMasterId r:id="rId46"/>
  </p:notesMasterIdLst>
  <p:sldIdLst>
    <p:sldId id="277" r:id="rId3"/>
    <p:sldId id="276" r:id="rId4"/>
    <p:sldId id="284" r:id="rId5"/>
    <p:sldId id="285" r:id="rId6"/>
    <p:sldId id="330" r:id="rId7"/>
    <p:sldId id="286" r:id="rId8"/>
    <p:sldId id="287" r:id="rId9"/>
    <p:sldId id="290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73" autoAdjust="0"/>
    <p:restoredTop sz="94660"/>
  </p:normalViewPr>
  <p:slideViewPr>
    <p:cSldViewPr snapToGrid="0">
      <p:cViewPr>
        <p:scale>
          <a:sx n="78" d="100"/>
          <a:sy n="78" d="100"/>
        </p:scale>
        <p:origin x="-846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ustomXml" Target="../customXml/item3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customXml" Target="../customXml/item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AE7AF-E2C5-40A6-B316-7B00DF86F21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CD89E-6867-469C-82D6-619694636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4A0D6-406A-4030-B3F0-4A648A20180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07E3-2388-45F6-8334-9551E5D4165E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06BC-8AB3-4269-911F-2A8DC2C0517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Imagem 6" descr="2_intpaperlogo_black_h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000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07E3-2388-45F6-8334-9551E5D4165E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06BC-8AB3-4269-911F-2A8DC2C05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093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07E3-2388-45F6-8334-9551E5D4165E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06BC-8AB3-4269-911F-2A8DC2C05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000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07E3-2388-45F6-8334-9551E5D4165E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06BC-8AB3-4269-911F-2A8DC2C05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093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607E3-2388-45F6-8334-9551E5D4165E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06BC-8AB3-4269-911F-2A8DC2C05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515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607E3-2388-45F6-8334-9551E5D4165E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06BC-8AB3-4269-911F-2A8DC2C05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515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spapp01.ipaper.com/sites/Ticonderoga/Maint/Lists/Outage/AllItem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/>
          <p:cNvSpPr>
            <a:spLocks/>
          </p:cNvSpPr>
          <p:nvPr/>
        </p:nvSpPr>
        <p:spPr bwMode="auto">
          <a:xfrm>
            <a:off x="4710112" y="885383"/>
            <a:ext cx="4434331" cy="4737891"/>
          </a:xfrm>
          <a:custGeom>
            <a:avLst/>
            <a:gdLst>
              <a:gd name="T0" fmla="*/ 264 w 1712"/>
              <a:gd name="T1" fmla="*/ 777 h 1228"/>
              <a:gd name="T2" fmla="*/ 182 w 1712"/>
              <a:gd name="T3" fmla="*/ 797 h 1228"/>
              <a:gd name="T4" fmla="*/ 0 w 1712"/>
              <a:gd name="T5" fmla="*/ 615 h 1228"/>
              <a:gd name="T6" fmla="*/ 182 w 1712"/>
              <a:gd name="T7" fmla="*/ 434 h 1228"/>
              <a:gd name="T8" fmla="*/ 265 w 1712"/>
              <a:gd name="T9" fmla="*/ 453 h 1228"/>
              <a:gd name="T10" fmla="*/ 264 w 1712"/>
              <a:gd name="T11" fmla="*/ 0 h 1228"/>
              <a:gd name="T12" fmla="*/ 1712 w 1712"/>
              <a:gd name="T13" fmla="*/ 0 h 1228"/>
              <a:gd name="T14" fmla="*/ 1712 w 1712"/>
              <a:gd name="T15" fmla="*/ 1228 h 1228"/>
              <a:gd name="T16" fmla="*/ 264 w 1712"/>
              <a:gd name="T17" fmla="*/ 1228 h 1228"/>
              <a:gd name="T18" fmla="*/ 264 w 1712"/>
              <a:gd name="T19" fmla="*/ 777 h 1228"/>
              <a:gd name="connsiteX0" fmla="*/ 1542 w 10625"/>
              <a:gd name="connsiteY0" fmla="*/ 8838 h 12511"/>
              <a:gd name="connsiteX1" fmla="*/ 1063 w 10625"/>
              <a:gd name="connsiteY1" fmla="*/ 9001 h 12511"/>
              <a:gd name="connsiteX2" fmla="*/ 0 w 10625"/>
              <a:gd name="connsiteY2" fmla="*/ 7519 h 12511"/>
              <a:gd name="connsiteX3" fmla="*/ 1063 w 10625"/>
              <a:gd name="connsiteY3" fmla="*/ 6045 h 12511"/>
              <a:gd name="connsiteX4" fmla="*/ 1548 w 10625"/>
              <a:gd name="connsiteY4" fmla="*/ 6200 h 12511"/>
              <a:gd name="connsiteX5" fmla="*/ 1555 w 10625"/>
              <a:gd name="connsiteY5" fmla="*/ 0 h 12511"/>
              <a:gd name="connsiteX6" fmla="*/ 10000 w 10625"/>
              <a:gd name="connsiteY6" fmla="*/ 2511 h 12511"/>
              <a:gd name="connsiteX7" fmla="*/ 10000 w 10625"/>
              <a:gd name="connsiteY7" fmla="*/ 12511 h 12511"/>
              <a:gd name="connsiteX8" fmla="*/ 1542 w 10625"/>
              <a:gd name="connsiteY8" fmla="*/ 12511 h 12511"/>
              <a:gd name="connsiteX9" fmla="*/ 1542 w 10625"/>
              <a:gd name="connsiteY9" fmla="*/ 8838 h 12511"/>
              <a:gd name="connsiteX0" fmla="*/ 1542 w 10626"/>
              <a:gd name="connsiteY0" fmla="*/ 8838 h 12511"/>
              <a:gd name="connsiteX1" fmla="*/ 1063 w 10626"/>
              <a:gd name="connsiteY1" fmla="*/ 9001 h 12511"/>
              <a:gd name="connsiteX2" fmla="*/ 0 w 10626"/>
              <a:gd name="connsiteY2" fmla="*/ 7519 h 12511"/>
              <a:gd name="connsiteX3" fmla="*/ 1063 w 10626"/>
              <a:gd name="connsiteY3" fmla="*/ 6045 h 12511"/>
              <a:gd name="connsiteX4" fmla="*/ 1548 w 10626"/>
              <a:gd name="connsiteY4" fmla="*/ 6200 h 12511"/>
              <a:gd name="connsiteX5" fmla="*/ 1542 w 10626"/>
              <a:gd name="connsiteY5" fmla="*/ 0 h 12511"/>
              <a:gd name="connsiteX6" fmla="*/ 10000 w 10626"/>
              <a:gd name="connsiteY6" fmla="*/ 2511 h 12511"/>
              <a:gd name="connsiteX7" fmla="*/ 10000 w 10626"/>
              <a:gd name="connsiteY7" fmla="*/ 12511 h 12511"/>
              <a:gd name="connsiteX8" fmla="*/ 1542 w 10626"/>
              <a:gd name="connsiteY8" fmla="*/ 12511 h 12511"/>
              <a:gd name="connsiteX9" fmla="*/ 1542 w 10626"/>
              <a:gd name="connsiteY9" fmla="*/ 8838 h 12511"/>
              <a:gd name="connsiteX0" fmla="*/ 1542 w 10626"/>
              <a:gd name="connsiteY0" fmla="*/ 8838 h 15214"/>
              <a:gd name="connsiteX1" fmla="*/ 1063 w 10626"/>
              <a:gd name="connsiteY1" fmla="*/ 9001 h 15214"/>
              <a:gd name="connsiteX2" fmla="*/ 0 w 10626"/>
              <a:gd name="connsiteY2" fmla="*/ 7519 h 15214"/>
              <a:gd name="connsiteX3" fmla="*/ 1063 w 10626"/>
              <a:gd name="connsiteY3" fmla="*/ 6045 h 15214"/>
              <a:gd name="connsiteX4" fmla="*/ 1548 w 10626"/>
              <a:gd name="connsiteY4" fmla="*/ 6200 h 15214"/>
              <a:gd name="connsiteX5" fmla="*/ 1542 w 10626"/>
              <a:gd name="connsiteY5" fmla="*/ 0 h 15214"/>
              <a:gd name="connsiteX6" fmla="*/ 10000 w 10626"/>
              <a:gd name="connsiteY6" fmla="*/ 2511 h 15214"/>
              <a:gd name="connsiteX7" fmla="*/ 10000 w 10626"/>
              <a:gd name="connsiteY7" fmla="*/ 12511 h 15214"/>
              <a:gd name="connsiteX8" fmla="*/ 1542 w 10626"/>
              <a:gd name="connsiteY8" fmla="*/ 15214 h 15214"/>
              <a:gd name="connsiteX9" fmla="*/ 1542 w 10626"/>
              <a:gd name="connsiteY9" fmla="*/ 8838 h 15214"/>
              <a:gd name="connsiteX0" fmla="*/ 1542 w 10639"/>
              <a:gd name="connsiteY0" fmla="*/ 8838 h 15214"/>
              <a:gd name="connsiteX1" fmla="*/ 1063 w 10639"/>
              <a:gd name="connsiteY1" fmla="*/ 9001 h 15214"/>
              <a:gd name="connsiteX2" fmla="*/ 0 w 10639"/>
              <a:gd name="connsiteY2" fmla="*/ 7519 h 15214"/>
              <a:gd name="connsiteX3" fmla="*/ 1063 w 10639"/>
              <a:gd name="connsiteY3" fmla="*/ 6045 h 15214"/>
              <a:gd name="connsiteX4" fmla="*/ 1548 w 10639"/>
              <a:gd name="connsiteY4" fmla="*/ 6200 h 15214"/>
              <a:gd name="connsiteX5" fmla="*/ 1542 w 10639"/>
              <a:gd name="connsiteY5" fmla="*/ 0 h 15214"/>
              <a:gd name="connsiteX6" fmla="*/ 10000 w 10639"/>
              <a:gd name="connsiteY6" fmla="*/ 2511 h 15214"/>
              <a:gd name="connsiteX7" fmla="*/ 10040 w 10639"/>
              <a:gd name="connsiteY7" fmla="*/ 15194 h 15214"/>
              <a:gd name="connsiteX8" fmla="*/ 1542 w 10639"/>
              <a:gd name="connsiteY8" fmla="*/ 15214 h 15214"/>
              <a:gd name="connsiteX9" fmla="*/ 1542 w 10639"/>
              <a:gd name="connsiteY9" fmla="*/ 8838 h 15214"/>
              <a:gd name="connsiteX0" fmla="*/ 1542 w 10639"/>
              <a:gd name="connsiteY0" fmla="*/ 10216 h 16592"/>
              <a:gd name="connsiteX1" fmla="*/ 1063 w 10639"/>
              <a:gd name="connsiteY1" fmla="*/ 10379 h 16592"/>
              <a:gd name="connsiteX2" fmla="*/ 0 w 10639"/>
              <a:gd name="connsiteY2" fmla="*/ 8897 h 16592"/>
              <a:gd name="connsiteX3" fmla="*/ 1063 w 10639"/>
              <a:gd name="connsiteY3" fmla="*/ 7423 h 16592"/>
              <a:gd name="connsiteX4" fmla="*/ 1548 w 10639"/>
              <a:gd name="connsiteY4" fmla="*/ 7578 h 16592"/>
              <a:gd name="connsiteX5" fmla="*/ 1542 w 10639"/>
              <a:gd name="connsiteY5" fmla="*/ 1378 h 16592"/>
              <a:gd name="connsiteX6" fmla="*/ 10000 w 10639"/>
              <a:gd name="connsiteY6" fmla="*/ 1397 h 16592"/>
              <a:gd name="connsiteX7" fmla="*/ 10040 w 10639"/>
              <a:gd name="connsiteY7" fmla="*/ 16572 h 16592"/>
              <a:gd name="connsiteX8" fmla="*/ 1542 w 10639"/>
              <a:gd name="connsiteY8" fmla="*/ 16592 h 16592"/>
              <a:gd name="connsiteX9" fmla="*/ 1542 w 10639"/>
              <a:gd name="connsiteY9" fmla="*/ 10216 h 16592"/>
              <a:gd name="connsiteX0" fmla="*/ 1542 w 10639"/>
              <a:gd name="connsiteY0" fmla="*/ 9292 h 15668"/>
              <a:gd name="connsiteX1" fmla="*/ 1063 w 10639"/>
              <a:gd name="connsiteY1" fmla="*/ 9455 h 15668"/>
              <a:gd name="connsiteX2" fmla="*/ 0 w 10639"/>
              <a:gd name="connsiteY2" fmla="*/ 7973 h 15668"/>
              <a:gd name="connsiteX3" fmla="*/ 1063 w 10639"/>
              <a:gd name="connsiteY3" fmla="*/ 6499 h 15668"/>
              <a:gd name="connsiteX4" fmla="*/ 1548 w 10639"/>
              <a:gd name="connsiteY4" fmla="*/ 6654 h 15668"/>
              <a:gd name="connsiteX5" fmla="*/ 1542 w 10639"/>
              <a:gd name="connsiteY5" fmla="*/ 454 h 15668"/>
              <a:gd name="connsiteX6" fmla="*/ 10000 w 10639"/>
              <a:gd name="connsiteY6" fmla="*/ 473 h 15668"/>
              <a:gd name="connsiteX7" fmla="*/ 10040 w 10639"/>
              <a:gd name="connsiteY7" fmla="*/ 15648 h 15668"/>
              <a:gd name="connsiteX8" fmla="*/ 1542 w 10639"/>
              <a:gd name="connsiteY8" fmla="*/ 15668 h 15668"/>
              <a:gd name="connsiteX9" fmla="*/ 1542 w 10639"/>
              <a:gd name="connsiteY9" fmla="*/ 9292 h 15668"/>
              <a:gd name="connsiteX0" fmla="*/ 1542 w 10639"/>
              <a:gd name="connsiteY0" fmla="*/ 8838 h 15214"/>
              <a:gd name="connsiteX1" fmla="*/ 1063 w 10639"/>
              <a:gd name="connsiteY1" fmla="*/ 9001 h 15214"/>
              <a:gd name="connsiteX2" fmla="*/ 0 w 10639"/>
              <a:gd name="connsiteY2" fmla="*/ 7519 h 15214"/>
              <a:gd name="connsiteX3" fmla="*/ 1063 w 10639"/>
              <a:gd name="connsiteY3" fmla="*/ 6045 h 15214"/>
              <a:gd name="connsiteX4" fmla="*/ 1548 w 10639"/>
              <a:gd name="connsiteY4" fmla="*/ 6200 h 15214"/>
              <a:gd name="connsiteX5" fmla="*/ 1542 w 10639"/>
              <a:gd name="connsiteY5" fmla="*/ 0 h 15214"/>
              <a:gd name="connsiteX6" fmla="*/ 10000 w 10639"/>
              <a:gd name="connsiteY6" fmla="*/ 19 h 15214"/>
              <a:gd name="connsiteX7" fmla="*/ 10040 w 10639"/>
              <a:gd name="connsiteY7" fmla="*/ 15194 h 15214"/>
              <a:gd name="connsiteX8" fmla="*/ 1542 w 10639"/>
              <a:gd name="connsiteY8" fmla="*/ 15214 h 15214"/>
              <a:gd name="connsiteX9" fmla="*/ 1542 w 10639"/>
              <a:gd name="connsiteY9" fmla="*/ 8838 h 15214"/>
              <a:gd name="connsiteX0" fmla="*/ 1542 w 10639"/>
              <a:gd name="connsiteY0" fmla="*/ 8838 h 15214"/>
              <a:gd name="connsiteX1" fmla="*/ 1063 w 10639"/>
              <a:gd name="connsiteY1" fmla="*/ 9001 h 15214"/>
              <a:gd name="connsiteX2" fmla="*/ 0 w 10639"/>
              <a:gd name="connsiteY2" fmla="*/ 7519 h 15214"/>
              <a:gd name="connsiteX3" fmla="*/ 1063 w 10639"/>
              <a:gd name="connsiteY3" fmla="*/ 6045 h 15214"/>
              <a:gd name="connsiteX4" fmla="*/ 1548 w 10639"/>
              <a:gd name="connsiteY4" fmla="*/ 6200 h 15214"/>
              <a:gd name="connsiteX5" fmla="*/ 1542 w 10639"/>
              <a:gd name="connsiteY5" fmla="*/ 0 h 15214"/>
              <a:gd name="connsiteX6" fmla="*/ 10000 w 10639"/>
              <a:gd name="connsiteY6" fmla="*/ 19 h 15214"/>
              <a:gd name="connsiteX7" fmla="*/ 10040 w 10639"/>
              <a:gd name="connsiteY7" fmla="*/ 15194 h 15214"/>
              <a:gd name="connsiteX8" fmla="*/ 1542 w 10639"/>
              <a:gd name="connsiteY8" fmla="*/ 15214 h 15214"/>
              <a:gd name="connsiteX9" fmla="*/ 1542 w 10639"/>
              <a:gd name="connsiteY9" fmla="*/ 8838 h 15214"/>
              <a:gd name="connsiteX0" fmla="*/ 1542 w 10639"/>
              <a:gd name="connsiteY0" fmla="*/ 8838 h 15214"/>
              <a:gd name="connsiteX1" fmla="*/ 1063 w 10639"/>
              <a:gd name="connsiteY1" fmla="*/ 9001 h 15214"/>
              <a:gd name="connsiteX2" fmla="*/ 0 w 10639"/>
              <a:gd name="connsiteY2" fmla="*/ 7519 h 15214"/>
              <a:gd name="connsiteX3" fmla="*/ 1063 w 10639"/>
              <a:gd name="connsiteY3" fmla="*/ 6045 h 15214"/>
              <a:gd name="connsiteX4" fmla="*/ 1548 w 10639"/>
              <a:gd name="connsiteY4" fmla="*/ 6200 h 15214"/>
              <a:gd name="connsiteX5" fmla="*/ 1542 w 10639"/>
              <a:gd name="connsiteY5" fmla="*/ 0 h 15214"/>
              <a:gd name="connsiteX6" fmla="*/ 10000 w 10639"/>
              <a:gd name="connsiteY6" fmla="*/ 19 h 15214"/>
              <a:gd name="connsiteX7" fmla="*/ 10040 w 10639"/>
              <a:gd name="connsiteY7" fmla="*/ 15194 h 15214"/>
              <a:gd name="connsiteX8" fmla="*/ 1542 w 10639"/>
              <a:gd name="connsiteY8" fmla="*/ 15214 h 15214"/>
              <a:gd name="connsiteX9" fmla="*/ 1542 w 10639"/>
              <a:gd name="connsiteY9" fmla="*/ 8838 h 15214"/>
              <a:gd name="connsiteX0" fmla="*/ 1542 w 10639"/>
              <a:gd name="connsiteY0" fmla="*/ 8819 h 15195"/>
              <a:gd name="connsiteX1" fmla="*/ 1063 w 10639"/>
              <a:gd name="connsiteY1" fmla="*/ 8982 h 15195"/>
              <a:gd name="connsiteX2" fmla="*/ 0 w 10639"/>
              <a:gd name="connsiteY2" fmla="*/ 7500 h 15195"/>
              <a:gd name="connsiteX3" fmla="*/ 1063 w 10639"/>
              <a:gd name="connsiteY3" fmla="*/ 6026 h 15195"/>
              <a:gd name="connsiteX4" fmla="*/ 1548 w 10639"/>
              <a:gd name="connsiteY4" fmla="*/ 6181 h 15195"/>
              <a:gd name="connsiteX5" fmla="*/ 1542 w 10639"/>
              <a:gd name="connsiteY5" fmla="*/ 0 h 15195"/>
              <a:gd name="connsiteX6" fmla="*/ 10000 w 10639"/>
              <a:gd name="connsiteY6" fmla="*/ 0 h 15195"/>
              <a:gd name="connsiteX7" fmla="*/ 10040 w 10639"/>
              <a:gd name="connsiteY7" fmla="*/ 15175 h 15195"/>
              <a:gd name="connsiteX8" fmla="*/ 1542 w 10639"/>
              <a:gd name="connsiteY8" fmla="*/ 15195 h 15195"/>
              <a:gd name="connsiteX9" fmla="*/ 1542 w 10639"/>
              <a:gd name="connsiteY9" fmla="*/ 8819 h 15195"/>
              <a:gd name="connsiteX0" fmla="*/ 1542 w 10040"/>
              <a:gd name="connsiteY0" fmla="*/ 8819 h 15195"/>
              <a:gd name="connsiteX1" fmla="*/ 1063 w 10040"/>
              <a:gd name="connsiteY1" fmla="*/ 8982 h 15195"/>
              <a:gd name="connsiteX2" fmla="*/ 0 w 10040"/>
              <a:gd name="connsiteY2" fmla="*/ 7500 h 15195"/>
              <a:gd name="connsiteX3" fmla="*/ 1063 w 10040"/>
              <a:gd name="connsiteY3" fmla="*/ 6026 h 15195"/>
              <a:gd name="connsiteX4" fmla="*/ 1548 w 10040"/>
              <a:gd name="connsiteY4" fmla="*/ 6181 h 15195"/>
              <a:gd name="connsiteX5" fmla="*/ 1542 w 10040"/>
              <a:gd name="connsiteY5" fmla="*/ 0 h 15195"/>
              <a:gd name="connsiteX6" fmla="*/ 10000 w 10040"/>
              <a:gd name="connsiteY6" fmla="*/ 0 h 15195"/>
              <a:gd name="connsiteX7" fmla="*/ 10040 w 10040"/>
              <a:gd name="connsiteY7" fmla="*/ 15175 h 15195"/>
              <a:gd name="connsiteX8" fmla="*/ 1542 w 10040"/>
              <a:gd name="connsiteY8" fmla="*/ 15195 h 15195"/>
              <a:gd name="connsiteX9" fmla="*/ 1542 w 10040"/>
              <a:gd name="connsiteY9" fmla="*/ 8819 h 15195"/>
              <a:gd name="connsiteX0" fmla="*/ 1542 w 10027"/>
              <a:gd name="connsiteY0" fmla="*/ 8819 h 15195"/>
              <a:gd name="connsiteX1" fmla="*/ 1063 w 10027"/>
              <a:gd name="connsiteY1" fmla="*/ 8982 h 15195"/>
              <a:gd name="connsiteX2" fmla="*/ 0 w 10027"/>
              <a:gd name="connsiteY2" fmla="*/ 7500 h 15195"/>
              <a:gd name="connsiteX3" fmla="*/ 1063 w 10027"/>
              <a:gd name="connsiteY3" fmla="*/ 6026 h 15195"/>
              <a:gd name="connsiteX4" fmla="*/ 1548 w 10027"/>
              <a:gd name="connsiteY4" fmla="*/ 6181 h 15195"/>
              <a:gd name="connsiteX5" fmla="*/ 1542 w 10027"/>
              <a:gd name="connsiteY5" fmla="*/ 0 h 15195"/>
              <a:gd name="connsiteX6" fmla="*/ 10000 w 10027"/>
              <a:gd name="connsiteY6" fmla="*/ 0 h 15195"/>
              <a:gd name="connsiteX7" fmla="*/ 10027 w 10027"/>
              <a:gd name="connsiteY7" fmla="*/ 15175 h 15195"/>
              <a:gd name="connsiteX8" fmla="*/ 1542 w 10027"/>
              <a:gd name="connsiteY8" fmla="*/ 15195 h 15195"/>
              <a:gd name="connsiteX9" fmla="*/ 1542 w 10027"/>
              <a:gd name="connsiteY9" fmla="*/ 8819 h 15195"/>
              <a:gd name="connsiteX0" fmla="*/ 1542 w 10014"/>
              <a:gd name="connsiteY0" fmla="*/ 8819 h 15195"/>
              <a:gd name="connsiteX1" fmla="*/ 1063 w 10014"/>
              <a:gd name="connsiteY1" fmla="*/ 8982 h 15195"/>
              <a:gd name="connsiteX2" fmla="*/ 0 w 10014"/>
              <a:gd name="connsiteY2" fmla="*/ 7500 h 15195"/>
              <a:gd name="connsiteX3" fmla="*/ 1063 w 10014"/>
              <a:gd name="connsiteY3" fmla="*/ 6026 h 15195"/>
              <a:gd name="connsiteX4" fmla="*/ 1548 w 10014"/>
              <a:gd name="connsiteY4" fmla="*/ 6181 h 15195"/>
              <a:gd name="connsiteX5" fmla="*/ 1542 w 10014"/>
              <a:gd name="connsiteY5" fmla="*/ 0 h 15195"/>
              <a:gd name="connsiteX6" fmla="*/ 10000 w 10014"/>
              <a:gd name="connsiteY6" fmla="*/ 0 h 15195"/>
              <a:gd name="connsiteX7" fmla="*/ 10014 w 10014"/>
              <a:gd name="connsiteY7" fmla="*/ 15137 h 15195"/>
              <a:gd name="connsiteX8" fmla="*/ 1542 w 10014"/>
              <a:gd name="connsiteY8" fmla="*/ 15195 h 15195"/>
              <a:gd name="connsiteX9" fmla="*/ 1542 w 10014"/>
              <a:gd name="connsiteY9" fmla="*/ 8819 h 15195"/>
              <a:gd name="connsiteX0" fmla="*/ 1542 w 10001"/>
              <a:gd name="connsiteY0" fmla="*/ 8819 h 15195"/>
              <a:gd name="connsiteX1" fmla="*/ 1063 w 10001"/>
              <a:gd name="connsiteY1" fmla="*/ 8982 h 15195"/>
              <a:gd name="connsiteX2" fmla="*/ 0 w 10001"/>
              <a:gd name="connsiteY2" fmla="*/ 7500 h 15195"/>
              <a:gd name="connsiteX3" fmla="*/ 1063 w 10001"/>
              <a:gd name="connsiteY3" fmla="*/ 6026 h 15195"/>
              <a:gd name="connsiteX4" fmla="*/ 1548 w 10001"/>
              <a:gd name="connsiteY4" fmla="*/ 6181 h 15195"/>
              <a:gd name="connsiteX5" fmla="*/ 1542 w 10001"/>
              <a:gd name="connsiteY5" fmla="*/ 0 h 15195"/>
              <a:gd name="connsiteX6" fmla="*/ 10000 w 10001"/>
              <a:gd name="connsiteY6" fmla="*/ 0 h 15195"/>
              <a:gd name="connsiteX7" fmla="*/ 10001 w 10001"/>
              <a:gd name="connsiteY7" fmla="*/ 15156 h 15195"/>
              <a:gd name="connsiteX8" fmla="*/ 1542 w 10001"/>
              <a:gd name="connsiteY8" fmla="*/ 15195 h 15195"/>
              <a:gd name="connsiteX9" fmla="*/ 1542 w 10001"/>
              <a:gd name="connsiteY9" fmla="*/ 8819 h 1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1" h="15195">
                <a:moveTo>
                  <a:pt x="1542" y="8819"/>
                </a:moveTo>
                <a:cubicBezTo>
                  <a:pt x="1396" y="8925"/>
                  <a:pt x="1232" y="8982"/>
                  <a:pt x="1063" y="8982"/>
                </a:cubicBezTo>
                <a:cubicBezTo>
                  <a:pt x="479" y="8982"/>
                  <a:pt x="0" y="8314"/>
                  <a:pt x="0" y="7500"/>
                </a:cubicBezTo>
                <a:cubicBezTo>
                  <a:pt x="0" y="6686"/>
                  <a:pt x="479" y="6026"/>
                  <a:pt x="1063" y="6026"/>
                </a:cubicBezTo>
                <a:cubicBezTo>
                  <a:pt x="1238" y="6026"/>
                  <a:pt x="1402" y="6083"/>
                  <a:pt x="1548" y="6181"/>
                </a:cubicBezTo>
                <a:cubicBezTo>
                  <a:pt x="1542" y="2492"/>
                  <a:pt x="1548" y="1835"/>
                  <a:pt x="1542" y="0"/>
                </a:cubicBezTo>
                <a:lnTo>
                  <a:pt x="10000" y="0"/>
                </a:lnTo>
                <a:cubicBezTo>
                  <a:pt x="10001" y="3165"/>
                  <a:pt x="10001" y="15156"/>
                  <a:pt x="10001" y="15156"/>
                </a:cubicBezTo>
                <a:lnTo>
                  <a:pt x="1542" y="15195"/>
                </a:lnTo>
                <a:lnTo>
                  <a:pt x="1542" y="881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-12569" y="881994"/>
            <a:ext cx="5350162" cy="4737377"/>
          </a:xfrm>
          <a:custGeom>
            <a:avLst/>
            <a:gdLst>
              <a:gd name="T0" fmla="*/ 0 w 1442"/>
              <a:gd name="T1" fmla="*/ 0 h 1229"/>
              <a:gd name="T2" fmla="*/ 1442 w 1442"/>
              <a:gd name="T3" fmla="*/ 1 h 1229"/>
              <a:gd name="T4" fmla="*/ 1442 w 1442"/>
              <a:gd name="T5" fmla="*/ 420 h 1229"/>
              <a:gd name="T6" fmla="*/ 1181 w 1442"/>
              <a:gd name="T7" fmla="*/ 616 h 1229"/>
              <a:gd name="T8" fmla="*/ 1441 w 1442"/>
              <a:gd name="T9" fmla="*/ 810 h 1229"/>
              <a:gd name="T10" fmla="*/ 1441 w 1442"/>
              <a:gd name="T11" fmla="*/ 1229 h 1229"/>
              <a:gd name="T12" fmla="*/ 0 w 1442"/>
              <a:gd name="T13" fmla="*/ 1229 h 1229"/>
              <a:gd name="T14" fmla="*/ 0 w 1442"/>
              <a:gd name="T15" fmla="*/ 0 h 1229"/>
              <a:gd name="connsiteX0" fmla="*/ 0 w 15357"/>
              <a:gd name="connsiteY0" fmla="*/ 245 h 10245"/>
              <a:gd name="connsiteX1" fmla="*/ 14298 w 15357"/>
              <a:gd name="connsiteY1" fmla="*/ 253 h 10245"/>
              <a:gd name="connsiteX2" fmla="*/ 14298 w 15357"/>
              <a:gd name="connsiteY2" fmla="*/ 3662 h 10245"/>
              <a:gd name="connsiteX3" fmla="*/ 12488 w 15357"/>
              <a:gd name="connsiteY3" fmla="*/ 5257 h 10245"/>
              <a:gd name="connsiteX4" fmla="*/ 14291 w 15357"/>
              <a:gd name="connsiteY4" fmla="*/ 6836 h 10245"/>
              <a:gd name="connsiteX5" fmla="*/ 14291 w 15357"/>
              <a:gd name="connsiteY5" fmla="*/ 10245 h 10245"/>
              <a:gd name="connsiteX6" fmla="*/ 4298 w 15357"/>
              <a:gd name="connsiteY6" fmla="*/ 10245 h 10245"/>
              <a:gd name="connsiteX7" fmla="*/ 0 w 15357"/>
              <a:gd name="connsiteY7" fmla="*/ 245 h 10245"/>
              <a:gd name="connsiteX0" fmla="*/ 0 w 15357"/>
              <a:gd name="connsiteY0" fmla="*/ 0 h 10000"/>
              <a:gd name="connsiteX1" fmla="*/ 14298 w 15357"/>
              <a:gd name="connsiteY1" fmla="*/ 8 h 10000"/>
              <a:gd name="connsiteX2" fmla="*/ 14298 w 15357"/>
              <a:gd name="connsiteY2" fmla="*/ 3417 h 10000"/>
              <a:gd name="connsiteX3" fmla="*/ 12488 w 15357"/>
              <a:gd name="connsiteY3" fmla="*/ 5012 h 10000"/>
              <a:gd name="connsiteX4" fmla="*/ 14291 w 15357"/>
              <a:gd name="connsiteY4" fmla="*/ 6591 h 10000"/>
              <a:gd name="connsiteX5" fmla="*/ 14291 w 15357"/>
              <a:gd name="connsiteY5" fmla="*/ 10000 h 10000"/>
              <a:gd name="connsiteX6" fmla="*/ 4298 w 15357"/>
              <a:gd name="connsiteY6" fmla="*/ 10000 h 10000"/>
              <a:gd name="connsiteX7" fmla="*/ 0 w 15357"/>
              <a:gd name="connsiteY7" fmla="*/ 0 h 10000"/>
              <a:gd name="connsiteX0" fmla="*/ 0 w 14298"/>
              <a:gd name="connsiteY0" fmla="*/ 0 h 10000"/>
              <a:gd name="connsiteX1" fmla="*/ 14298 w 14298"/>
              <a:gd name="connsiteY1" fmla="*/ 8 h 10000"/>
              <a:gd name="connsiteX2" fmla="*/ 14298 w 14298"/>
              <a:gd name="connsiteY2" fmla="*/ 3417 h 10000"/>
              <a:gd name="connsiteX3" fmla="*/ 12488 w 14298"/>
              <a:gd name="connsiteY3" fmla="*/ 5012 h 10000"/>
              <a:gd name="connsiteX4" fmla="*/ 14291 w 14298"/>
              <a:gd name="connsiteY4" fmla="*/ 6591 h 10000"/>
              <a:gd name="connsiteX5" fmla="*/ 14291 w 14298"/>
              <a:gd name="connsiteY5" fmla="*/ 10000 h 10000"/>
              <a:gd name="connsiteX6" fmla="*/ 4298 w 14298"/>
              <a:gd name="connsiteY6" fmla="*/ 10000 h 10000"/>
              <a:gd name="connsiteX7" fmla="*/ 0 w 14298"/>
              <a:gd name="connsiteY7" fmla="*/ 0 h 10000"/>
              <a:gd name="connsiteX0" fmla="*/ 0 w 14298"/>
              <a:gd name="connsiteY0" fmla="*/ 0 h 10000"/>
              <a:gd name="connsiteX1" fmla="*/ 14298 w 14298"/>
              <a:gd name="connsiteY1" fmla="*/ 8 h 10000"/>
              <a:gd name="connsiteX2" fmla="*/ 14298 w 14298"/>
              <a:gd name="connsiteY2" fmla="*/ 3417 h 10000"/>
              <a:gd name="connsiteX3" fmla="*/ 12488 w 14298"/>
              <a:gd name="connsiteY3" fmla="*/ 5012 h 10000"/>
              <a:gd name="connsiteX4" fmla="*/ 14291 w 14298"/>
              <a:gd name="connsiteY4" fmla="*/ 6591 h 10000"/>
              <a:gd name="connsiteX5" fmla="*/ 14291 w 14298"/>
              <a:gd name="connsiteY5" fmla="*/ 10000 h 10000"/>
              <a:gd name="connsiteX6" fmla="*/ 4298 w 14298"/>
              <a:gd name="connsiteY6" fmla="*/ 10000 h 10000"/>
              <a:gd name="connsiteX7" fmla="*/ 0 w 14298"/>
              <a:gd name="connsiteY7" fmla="*/ 0 h 10000"/>
              <a:gd name="connsiteX0" fmla="*/ 0 w 14298"/>
              <a:gd name="connsiteY0" fmla="*/ 0 h 10000"/>
              <a:gd name="connsiteX1" fmla="*/ 14298 w 14298"/>
              <a:gd name="connsiteY1" fmla="*/ 8 h 10000"/>
              <a:gd name="connsiteX2" fmla="*/ 14298 w 14298"/>
              <a:gd name="connsiteY2" fmla="*/ 3417 h 10000"/>
              <a:gd name="connsiteX3" fmla="*/ 12488 w 14298"/>
              <a:gd name="connsiteY3" fmla="*/ 5012 h 10000"/>
              <a:gd name="connsiteX4" fmla="*/ 14291 w 14298"/>
              <a:gd name="connsiteY4" fmla="*/ 6591 h 10000"/>
              <a:gd name="connsiteX5" fmla="*/ 14291 w 14298"/>
              <a:gd name="connsiteY5" fmla="*/ 10000 h 10000"/>
              <a:gd name="connsiteX6" fmla="*/ 1 w 14298"/>
              <a:gd name="connsiteY6" fmla="*/ 10000 h 10000"/>
              <a:gd name="connsiteX7" fmla="*/ 0 w 14298"/>
              <a:gd name="connsiteY7" fmla="*/ 0 h 10000"/>
              <a:gd name="connsiteX0" fmla="*/ 0 w 14314"/>
              <a:gd name="connsiteY0" fmla="*/ 2501 h 12501"/>
              <a:gd name="connsiteX1" fmla="*/ 14314 w 14314"/>
              <a:gd name="connsiteY1" fmla="*/ 0 h 12501"/>
              <a:gd name="connsiteX2" fmla="*/ 14298 w 14314"/>
              <a:gd name="connsiteY2" fmla="*/ 5918 h 12501"/>
              <a:gd name="connsiteX3" fmla="*/ 12488 w 14314"/>
              <a:gd name="connsiteY3" fmla="*/ 7513 h 12501"/>
              <a:gd name="connsiteX4" fmla="*/ 14291 w 14314"/>
              <a:gd name="connsiteY4" fmla="*/ 9092 h 12501"/>
              <a:gd name="connsiteX5" fmla="*/ 14291 w 14314"/>
              <a:gd name="connsiteY5" fmla="*/ 12501 h 12501"/>
              <a:gd name="connsiteX6" fmla="*/ 1 w 14314"/>
              <a:gd name="connsiteY6" fmla="*/ 12501 h 12501"/>
              <a:gd name="connsiteX7" fmla="*/ 0 w 14314"/>
              <a:gd name="connsiteY7" fmla="*/ 2501 h 12501"/>
              <a:gd name="connsiteX0" fmla="*/ 0 w 14314"/>
              <a:gd name="connsiteY0" fmla="*/ 11 h 12501"/>
              <a:gd name="connsiteX1" fmla="*/ 14314 w 14314"/>
              <a:gd name="connsiteY1" fmla="*/ 0 h 12501"/>
              <a:gd name="connsiteX2" fmla="*/ 14298 w 14314"/>
              <a:gd name="connsiteY2" fmla="*/ 5918 h 12501"/>
              <a:gd name="connsiteX3" fmla="*/ 12488 w 14314"/>
              <a:gd name="connsiteY3" fmla="*/ 7513 h 12501"/>
              <a:gd name="connsiteX4" fmla="*/ 14291 w 14314"/>
              <a:gd name="connsiteY4" fmla="*/ 9092 h 12501"/>
              <a:gd name="connsiteX5" fmla="*/ 14291 w 14314"/>
              <a:gd name="connsiteY5" fmla="*/ 12501 h 12501"/>
              <a:gd name="connsiteX6" fmla="*/ 1 w 14314"/>
              <a:gd name="connsiteY6" fmla="*/ 12501 h 12501"/>
              <a:gd name="connsiteX7" fmla="*/ 0 w 14314"/>
              <a:gd name="connsiteY7" fmla="*/ 11 h 12501"/>
              <a:gd name="connsiteX0" fmla="*/ 0 w 14314"/>
              <a:gd name="connsiteY0" fmla="*/ 11 h 15182"/>
              <a:gd name="connsiteX1" fmla="*/ 14314 w 14314"/>
              <a:gd name="connsiteY1" fmla="*/ 0 h 15182"/>
              <a:gd name="connsiteX2" fmla="*/ 14298 w 14314"/>
              <a:gd name="connsiteY2" fmla="*/ 5918 h 15182"/>
              <a:gd name="connsiteX3" fmla="*/ 12488 w 14314"/>
              <a:gd name="connsiteY3" fmla="*/ 7513 h 15182"/>
              <a:gd name="connsiteX4" fmla="*/ 14291 w 14314"/>
              <a:gd name="connsiteY4" fmla="*/ 9092 h 15182"/>
              <a:gd name="connsiteX5" fmla="*/ 14291 w 14314"/>
              <a:gd name="connsiteY5" fmla="*/ 15182 h 15182"/>
              <a:gd name="connsiteX6" fmla="*/ 1 w 14314"/>
              <a:gd name="connsiteY6" fmla="*/ 12501 h 15182"/>
              <a:gd name="connsiteX7" fmla="*/ 0 w 14314"/>
              <a:gd name="connsiteY7" fmla="*/ 11 h 15182"/>
              <a:gd name="connsiteX0" fmla="*/ 15 w 14329"/>
              <a:gd name="connsiteY0" fmla="*/ 11 h 15182"/>
              <a:gd name="connsiteX1" fmla="*/ 14329 w 14329"/>
              <a:gd name="connsiteY1" fmla="*/ 0 h 15182"/>
              <a:gd name="connsiteX2" fmla="*/ 14313 w 14329"/>
              <a:gd name="connsiteY2" fmla="*/ 5918 h 15182"/>
              <a:gd name="connsiteX3" fmla="*/ 12503 w 14329"/>
              <a:gd name="connsiteY3" fmla="*/ 7513 h 15182"/>
              <a:gd name="connsiteX4" fmla="*/ 14306 w 14329"/>
              <a:gd name="connsiteY4" fmla="*/ 9092 h 15182"/>
              <a:gd name="connsiteX5" fmla="*/ 14306 w 14329"/>
              <a:gd name="connsiteY5" fmla="*/ 15182 h 15182"/>
              <a:gd name="connsiteX6" fmla="*/ 0 w 14329"/>
              <a:gd name="connsiteY6" fmla="*/ 15163 h 15182"/>
              <a:gd name="connsiteX7" fmla="*/ 15 w 14329"/>
              <a:gd name="connsiteY7" fmla="*/ 11 h 1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9" h="15182">
                <a:moveTo>
                  <a:pt x="15" y="11"/>
                </a:moveTo>
                <a:lnTo>
                  <a:pt x="14329" y="0"/>
                </a:lnTo>
                <a:cubicBezTo>
                  <a:pt x="14325" y="2077"/>
                  <a:pt x="14313" y="4299"/>
                  <a:pt x="14313" y="5918"/>
                </a:cubicBezTo>
                <a:cubicBezTo>
                  <a:pt x="13384" y="5617"/>
                  <a:pt x="12503" y="6398"/>
                  <a:pt x="12503" y="7513"/>
                </a:cubicBezTo>
                <a:cubicBezTo>
                  <a:pt x="12503" y="8612"/>
                  <a:pt x="13398" y="9401"/>
                  <a:pt x="14306" y="9092"/>
                </a:cubicBezTo>
                <a:lnTo>
                  <a:pt x="14306" y="15182"/>
                </a:lnTo>
                <a:lnTo>
                  <a:pt x="0" y="15163"/>
                </a:lnTo>
                <a:cubicBezTo>
                  <a:pt x="0" y="11830"/>
                  <a:pt x="15" y="3344"/>
                  <a:pt x="15" y="11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70426" y="4649504"/>
            <a:ext cx="885394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800" dirty="0" smtClean="0"/>
              <a:t>How We Put the Pieces Together</a:t>
            </a:r>
            <a:endParaRPr lang="en-US" sz="4800" dirty="0"/>
          </a:p>
        </p:txBody>
      </p:sp>
      <p:sp>
        <p:nvSpPr>
          <p:cNvPr id="32" name="TextBox 31"/>
          <p:cNvSpPr txBox="1"/>
          <p:nvPr/>
        </p:nvSpPr>
        <p:spPr>
          <a:xfrm>
            <a:off x="70427" y="885760"/>
            <a:ext cx="5263574" cy="31393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600" b="1" i="1" dirty="0" smtClean="0"/>
              <a:t>Subject Topic: </a:t>
            </a:r>
            <a:r>
              <a:rPr lang="en-US" sz="6600" b="1" i="1" dirty="0" smtClean="0">
                <a:solidFill>
                  <a:srgbClr val="0000FF"/>
                </a:solidFill>
              </a:rPr>
              <a:t>Outage Database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36" name="Freeform 10"/>
          <p:cNvSpPr>
            <a:spLocks/>
          </p:cNvSpPr>
          <p:nvPr/>
        </p:nvSpPr>
        <p:spPr bwMode="auto">
          <a:xfrm>
            <a:off x="-1919" y="-1806"/>
            <a:ext cx="4949862" cy="887566"/>
          </a:xfrm>
          <a:custGeom>
            <a:avLst/>
            <a:gdLst>
              <a:gd name="T0" fmla="*/ 0 w 2728"/>
              <a:gd name="T1" fmla="*/ 0 h 357"/>
              <a:gd name="T2" fmla="*/ 2728 w 2728"/>
              <a:gd name="T3" fmla="*/ 0 h 357"/>
              <a:gd name="T4" fmla="*/ 2728 w 2728"/>
              <a:gd name="T5" fmla="*/ 97 h 357"/>
              <a:gd name="T6" fmla="*/ 2620 w 2728"/>
              <a:gd name="T7" fmla="*/ 178 h 357"/>
              <a:gd name="T8" fmla="*/ 2728 w 2728"/>
              <a:gd name="T9" fmla="*/ 259 h 357"/>
              <a:gd name="T10" fmla="*/ 2728 w 2728"/>
              <a:gd name="T11" fmla="*/ 357 h 357"/>
              <a:gd name="T12" fmla="*/ 0 w 2728"/>
              <a:gd name="T13" fmla="*/ 357 h 357"/>
              <a:gd name="T14" fmla="*/ 0 w 2728"/>
              <a:gd name="T15" fmla="*/ 0 h 357"/>
              <a:gd name="connsiteX0" fmla="*/ 926 w 10672"/>
              <a:gd name="connsiteY0" fmla="*/ 201 h 10201"/>
              <a:gd name="connsiteX1" fmla="*/ 10000 w 10672"/>
              <a:gd name="connsiteY1" fmla="*/ 201 h 10201"/>
              <a:gd name="connsiteX2" fmla="*/ 10000 w 10672"/>
              <a:gd name="connsiteY2" fmla="*/ 2918 h 10201"/>
              <a:gd name="connsiteX3" fmla="*/ 9604 w 10672"/>
              <a:gd name="connsiteY3" fmla="*/ 5187 h 10201"/>
              <a:gd name="connsiteX4" fmla="*/ 10000 w 10672"/>
              <a:gd name="connsiteY4" fmla="*/ 7456 h 10201"/>
              <a:gd name="connsiteX5" fmla="*/ 10000 w 10672"/>
              <a:gd name="connsiteY5" fmla="*/ 10201 h 10201"/>
              <a:gd name="connsiteX6" fmla="*/ 0 w 10672"/>
              <a:gd name="connsiteY6" fmla="*/ 10201 h 10201"/>
              <a:gd name="connsiteX7" fmla="*/ 926 w 10672"/>
              <a:gd name="connsiteY7" fmla="*/ 201 h 10201"/>
              <a:gd name="connsiteX0" fmla="*/ 97 w 9843"/>
              <a:gd name="connsiteY0" fmla="*/ 201 h 10201"/>
              <a:gd name="connsiteX1" fmla="*/ 9171 w 9843"/>
              <a:gd name="connsiteY1" fmla="*/ 201 h 10201"/>
              <a:gd name="connsiteX2" fmla="*/ 9171 w 9843"/>
              <a:gd name="connsiteY2" fmla="*/ 2918 h 10201"/>
              <a:gd name="connsiteX3" fmla="*/ 8775 w 9843"/>
              <a:gd name="connsiteY3" fmla="*/ 5187 h 10201"/>
              <a:gd name="connsiteX4" fmla="*/ 9171 w 9843"/>
              <a:gd name="connsiteY4" fmla="*/ 7456 h 10201"/>
              <a:gd name="connsiteX5" fmla="*/ 9171 w 9843"/>
              <a:gd name="connsiteY5" fmla="*/ 10201 h 10201"/>
              <a:gd name="connsiteX6" fmla="*/ 35 w 9843"/>
              <a:gd name="connsiteY6" fmla="*/ 10201 h 10201"/>
              <a:gd name="connsiteX7" fmla="*/ 97 w 9843"/>
              <a:gd name="connsiteY7" fmla="*/ 201 h 10201"/>
              <a:gd name="connsiteX0" fmla="*/ 99 w 10013"/>
              <a:gd name="connsiteY0" fmla="*/ 0 h 9803"/>
              <a:gd name="connsiteX1" fmla="*/ 9317 w 10013"/>
              <a:gd name="connsiteY1" fmla="*/ 0 h 9803"/>
              <a:gd name="connsiteX2" fmla="*/ 9317 w 10013"/>
              <a:gd name="connsiteY2" fmla="*/ 2664 h 9803"/>
              <a:gd name="connsiteX3" fmla="*/ 8915 w 10013"/>
              <a:gd name="connsiteY3" fmla="*/ 4888 h 9803"/>
              <a:gd name="connsiteX4" fmla="*/ 9317 w 10013"/>
              <a:gd name="connsiteY4" fmla="*/ 7112 h 9803"/>
              <a:gd name="connsiteX5" fmla="*/ 9317 w 10013"/>
              <a:gd name="connsiteY5" fmla="*/ 9803 h 9803"/>
              <a:gd name="connsiteX6" fmla="*/ 36 w 10013"/>
              <a:gd name="connsiteY6" fmla="*/ 9803 h 9803"/>
              <a:gd name="connsiteX7" fmla="*/ 99 w 10013"/>
              <a:gd name="connsiteY7" fmla="*/ 0 h 9803"/>
              <a:gd name="connsiteX0" fmla="*/ 99 w 9305"/>
              <a:gd name="connsiteY0" fmla="*/ 0 h 10000"/>
              <a:gd name="connsiteX1" fmla="*/ 9305 w 9305"/>
              <a:gd name="connsiteY1" fmla="*/ 0 h 10000"/>
              <a:gd name="connsiteX2" fmla="*/ 9305 w 9305"/>
              <a:gd name="connsiteY2" fmla="*/ 2718 h 10000"/>
              <a:gd name="connsiteX3" fmla="*/ 8903 w 9305"/>
              <a:gd name="connsiteY3" fmla="*/ 4986 h 10000"/>
              <a:gd name="connsiteX4" fmla="*/ 9305 w 9305"/>
              <a:gd name="connsiteY4" fmla="*/ 7255 h 10000"/>
              <a:gd name="connsiteX5" fmla="*/ 9305 w 9305"/>
              <a:gd name="connsiteY5" fmla="*/ 10000 h 10000"/>
              <a:gd name="connsiteX6" fmla="*/ 36 w 9305"/>
              <a:gd name="connsiteY6" fmla="*/ 10000 h 10000"/>
              <a:gd name="connsiteX7" fmla="*/ 99 w 9305"/>
              <a:gd name="connsiteY7" fmla="*/ 0 h 10000"/>
              <a:gd name="connsiteX0" fmla="*/ 169 w 10063"/>
              <a:gd name="connsiteY0" fmla="*/ 0 h 10000"/>
              <a:gd name="connsiteX1" fmla="*/ 10063 w 10063"/>
              <a:gd name="connsiteY1" fmla="*/ 0 h 10000"/>
              <a:gd name="connsiteX2" fmla="*/ 10063 w 10063"/>
              <a:gd name="connsiteY2" fmla="*/ 2718 h 10000"/>
              <a:gd name="connsiteX3" fmla="*/ 9631 w 10063"/>
              <a:gd name="connsiteY3" fmla="*/ 4986 h 10000"/>
              <a:gd name="connsiteX4" fmla="*/ 10063 w 10063"/>
              <a:gd name="connsiteY4" fmla="*/ 7255 h 10000"/>
              <a:gd name="connsiteX5" fmla="*/ 10063 w 10063"/>
              <a:gd name="connsiteY5" fmla="*/ 10000 h 10000"/>
              <a:gd name="connsiteX6" fmla="*/ 102 w 10063"/>
              <a:gd name="connsiteY6" fmla="*/ 10000 h 10000"/>
              <a:gd name="connsiteX7" fmla="*/ 169 w 10063"/>
              <a:gd name="connsiteY7" fmla="*/ 0 h 10000"/>
              <a:gd name="connsiteX0" fmla="*/ 68 w 9962"/>
              <a:gd name="connsiteY0" fmla="*/ 0 h 10000"/>
              <a:gd name="connsiteX1" fmla="*/ 9962 w 9962"/>
              <a:gd name="connsiteY1" fmla="*/ 0 h 10000"/>
              <a:gd name="connsiteX2" fmla="*/ 9962 w 9962"/>
              <a:gd name="connsiteY2" fmla="*/ 2718 h 10000"/>
              <a:gd name="connsiteX3" fmla="*/ 9530 w 9962"/>
              <a:gd name="connsiteY3" fmla="*/ 4986 h 10000"/>
              <a:gd name="connsiteX4" fmla="*/ 9962 w 9962"/>
              <a:gd name="connsiteY4" fmla="*/ 7255 h 10000"/>
              <a:gd name="connsiteX5" fmla="*/ 9962 w 9962"/>
              <a:gd name="connsiteY5" fmla="*/ 10000 h 10000"/>
              <a:gd name="connsiteX6" fmla="*/ 1 w 9962"/>
              <a:gd name="connsiteY6" fmla="*/ 10000 h 10000"/>
              <a:gd name="connsiteX7" fmla="*/ 68 w 9962"/>
              <a:gd name="connsiteY7" fmla="*/ 0 h 10000"/>
              <a:gd name="connsiteX0" fmla="*/ 18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2718 h 10000"/>
              <a:gd name="connsiteX3" fmla="*/ 9566 w 10000"/>
              <a:gd name="connsiteY3" fmla="*/ 4986 h 10000"/>
              <a:gd name="connsiteX4" fmla="*/ 10000 w 10000"/>
              <a:gd name="connsiteY4" fmla="*/ 7255 h 10000"/>
              <a:gd name="connsiteX5" fmla="*/ 10000 w 10000"/>
              <a:gd name="connsiteY5" fmla="*/ 10000 h 10000"/>
              <a:gd name="connsiteX6" fmla="*/ 1 w 10000"/>
              <a:gd name="connsiteY6" fmla="*/ 10000 h 10000"/>
              <a:gd name="connsiteX7" fmla="*/ 18 w 10000"/>
              <a:gd name="connsiteY7" fmla="*/ 0 h 10000"/>
              <a:gd name="connsiteX0" fmla="*/ 0 w 10011"/>
              <a:gd name="connsiteY0" fmla="*/ 0 h 10050"/>
              <a:gd name="connsiteX1" fmla="*/ 10011 w 10011"/>
              <a:gd name="connsiteY1" fmla="*/ 50 h 10050"/>
              <a:gd name="connsiteX2" fmla="*/ 10011 w 10011"/>
              <a:gd name="connsiteY2" fmla="*/ 2768 h 10050"/>
              <a:gd name="connsiteX3" fmla="*/ 9577 w 10011"/>
              <a:gd name="connsiteY3" fmla="*/ 5036 h 10050"/>
              <a:gd name="connsiteX4" fmla="*/ 10011 w 10011"/>
              <a:gd name="connsiteY4" fmla="*/ 7305 h 10050"/>
              <a:gd name="connsiteX5" fmla="*/ 10011 w 10011"/>
              <a:gd name="connsiteY5" fmla="*/ 10050 h 10050"/>
              <a:gd name="connsiteX6" fmla="*/ 12 w 10011"/>
              <a:gd name="connsiteY6" fmla="*/ 10050 h 10050"/>
              <a:gd name="connsiteX7" fmla="*/ 0 w 10011"/>
              <a:gd name="connsiteY7" fmla="*/ 0 h 10050"/>
              <a:gd name="connsiteX0" fmla="*/ 3 w 10000"/>
              <a:gd name="connsiteY0" fmla="*/ 0 h 10050"/>
              <a:gd name="connsiteX1" fmla="*/ 10000 w 10000"/>
              <a:gd name="connsiteY1" fmla="*/ 50 h 10050"/>
              <a:gd name="connsiteX2" fmla="*/ 10000 w 10000"/>
              <a:gd name="connsiteY2" fmla="*/ 2768 h 10050"/>
              <a:gd name="connsiteX3" fmla="*/ 9566 w 10000"/>
              <a:gd name="connsiteY3" fmla="*/ 5036 h 10050"/>
              <a:gd name="connsiteX4" fmla="*/ 10000 w 10000"/>
              <a:gd name="connsiteY4" fmla="*/ 7305 h 10050"/>
              <a:gd name="connsiteX5" fmla="*/ 10000 w 10000"/>
              <a:gd name="connsiteY5" fmla="*/ 10050 h 10050"/>
              <a:gd name="connsiteX6" fmla="*/ 1 w 10000"/>
              <a:gd name="connsiteY6" fmla="*/ 10050 h 10050"/>
              <a:gd name="connsiteX7" fmla="*/ 3 w 10000"/>
              <a:gd name="connsiteY7" fmla="*/ 0 h 10050"/>
              <a:gd name="connsiteX0" fmla="*/ 3 w 10000"/>
              <a:gd name="connsiteY0" fmla="*/ 0 h 10898"/>
              <a:gd name="connsiteX1" fmla="*/ 10000 w 10000"/>
              <a:gd name="connsiteY1" fmla="*/ 50 h 10898"/>
              <a:gd name="connsiteX2" fmla="*/ 10000 w 10000"/>
              <a:gd name="connsiteY2" fmla="*/ 2768 h 10898"/>
              <a:gd name="connsiteX3" fmla="*/ 9566 w 10000"/>
              <a:gd name="connsiteY3" fmla="*/ 5036 h 10898"/>
              <a:gd name="connsiteX4" fmla="*/ 10000 w 10000"/>
              <a:gd name="connsiteY4" fmla="*/ 7305 h 10898"/>
              <a:gd name="connsiteX5" fmla="*/ 10000 w 10000"/>
              <a:gd name="connsiteY5" fmla="*/ 10898 h 10898"/>
              <a:gd name="connsiteX6" fmla="*/ 1 w 10000"/>
              <a:gd name="connsiteY6" fmla="*/ 10050 h 10898"/>
              <a:gd name="connsiteX7" fmla="*/ 3 w 10000"/>
              <a:gd name="connsiteY7" fmla="*/ 0 h 10898"/>
              <a:gd name="connsiteX0" fmla="*/ 1 w 9998"/>
              <a:gd name="connsiteY0" fmla="*/ 0 h 10898"/>
              <a:gd name="connsiteX1" fmla="*/ 9998 w 9998"/>
              <a:gd name="connsiteY1" fmla="*/ 50 h 10898"/>
              <a:gd name="connsiteX2" fmla="*/ 9998 w 9998"/>
              <a:gd name="connsiteY2" fmla="*/ 2768 h 10898"/>
              <a:gd name="connsiteX3" fmla="*/ 9564 w 9998"/>
              <a:gd name="connsiteY3" fmla="*/ 5036 h 10898"/>
              <a:gd name="connsiteX4" fmla="*/ 9998 w 9998"/>
              <a:gd name="connsiteY4" fmla="*/ 7305 h 10898"/>
              <a:gd name="connsiteX5" fmla="*/ 9998 w 9998"/>
              <a:gd name="connsiteY5" fmla="*/ 10898 h 10898"/>
              <a:gd name="connsiteX6" fmla="*/ 7 w 9998"/>
              <a:gd name="connsiteY6" fmla="*/ 10686 h 10898"/>
              <a:gd name="connsiteX7" fmla="*/ 1 w 9998"/>
              <a:gd name="connsiteY7" fmla="*/ 0 h 10898"/>
              <a:gd name="connsiteX0" fmla="*/ 2 w 10001"/>
              <a:gd name="connsiteY0" fmla="*/ 0 h 10000"/>
              <a:gd name="connsiteX1" fmla="*/ 10001 w 10001"/>
              <a:gd name="connsiteY1" fmla="*/ 46 h 10000"/>
              <a:gd name="connsiteX2" fmla="*/ 10001 w 10001"/>
              <a:gd name="connsiteY2" fmla="*/ 2540 h 10000"/>
              <a:gd name="connsiteX3" fmla="*/ 9567 w 10001"/>
              <a:gd name="connsiteY3" fmla="*/ 4621 h 10000"/>
              <a:gd name="connsiteX4" fmla="*/ 10001 w 10001"/>
              <a:gd name="connsiteY4" fmla="*/ 6703 h 10000"/>
              <a:gd name="connsiteX5" fmla="*/ 10001 w 10001"/>
              <a:gd name="connsiteY5" fmla="*/ 10000 h 10000"/>
              <a:gd name="connsiteX6" fmla="*/ 0 w 10001"/>
              <a:gd name="connsiteY6" fmla="*/ 9902 h 10000"/>
              <a:gd name="connsiteX7" fmla="*/ 2 w 10001"/>
              <a:gd name="connsiteY7" fmla="*/ 0 h 10000"/>
              <a:gd name="connsiteX0" fmla="*/ 2 w 10001"/>
              <a:gd name="connsiteY0" fmla="*/ 0 h 10000"/>
              <a:gd name="connsiteX1" fmla="*/ 10001 w 10001"/>
              <a:gd name="connsiteY1" fmla="*/ 46 h 10000"/>
              <a:gd name="connsiteX2" fmla="*/ 10001 w 10001"/>
              <a:gd name="connsiteY2" fmla="*/ 2540 h 10000"/>
              <a:gd name="connsiteX3" fmla="*/ 9567 w 10001"/>
              <a:gd name="connsiteY3" fmla="*/ 4621 h 10000"/>
              <a:gd name="connsiteX4" fmla="*/ 10001 w 10001"/>
              <a:gd name="connsiteY4" fmla="*/ 6703 h 10000"/>
              <a:gd name="connsiteX5" fmla="*/ 10001 w 10001"/>
              <a:gd name="connsiteY5" fmla="*/ 10000 h 10000"/>
              <a:gd name="connsiteX6" fmla="*/ 0 w 10001"/>
              <a:gd name="connsiteY6" fmla="*/ 9805 h 10000"/>
              <a:gd name="connsiteX7" fmla="*/ 2 w 10001"/>
              <a:gd name="connsiteY7" fmla="*/ 0 h 10000"/>
              <a:gd name="connsiteX0" fmla="*/ 2 w 10001"/>
              <a:gd name="connsiteY0" fmla="*/ 0 h 10000"/>
              <a:gd name="connsiteX1" fmla="*/ 10001 w 10001"/>
              <a:gd name="connsiteY1" fmla="*/ 46 h 10000"/>
              <a:gd name="connsiteX2" fmla="*/ 10001 w 10001"/>
              <a:gd name="connsiteY2" fmla="*/ 2540 h 10000"/>
              <a:gd name="connsiteX3" fmla="*/ 9567 w 10001"/>
              <a:gd name="connsiteY3" fmla="*/ 4621 h 10000"/>
              <a:gd name="connsiteX4" fmla="*/ 10001 w 10001"/>
              <a:gd name="connsiteY4" fmla="*/ 6703 h 10000"/>
              <a:gd name="connsiteX5" fmla="*/ 10001 w 10001"/>
              <a:gd name="connsiteY5" fmla="*/ 10000 h 10000"/>
              <a:gd name="connsiteX6" fmla="*/ 0 w 10001"/>
              <a:gd name="connsiteY6" fmla="*/ 9854 h 10000"/>
              <a:gd name="connsiteX7" fmla="*/ 2 w 10001"/>
              <a:gd name="connsiteY7" fmla="*/ 0 h 10000"/>
              <a:gd name="connsiteX0" fmla="*/ 2 w 10001"/>
              <a:gd name="connsiteY0" fmla="*/ 0 h 10000"/>
              <a:gd name="connsiteX1" fmla="*/ 10001 w 10001"/>
              <a:gd name="connsiteY1" fmla="*/ 46 h 10000"/>
              <a:gd name="connsiteX2" fmla="*/ 10001 w 10001"/>
              <a:gd name="connsiteY2" fmla="*/ 2540 h 10000"/>
              <a:gd name="connsiteX3" fmla="*/ 9567 w 10001"/>
              <a:gd name="connsiteY3" fmla="*/ 4621 h 10000"/>
              <a:gd name="connsiteX4" fmla="*/ 10001 w 10001"/>
              <a:gd name="connsiteY4" fmla="*/ 6703 h 10000"/>
              <a:gd name="connsiteX5" fmla="*/ 10001 w 10001"/>
              <a:gd name="connsiteY5" fmla="*/ 10000 h 10000"/>
              <a:gd name="connsiteX6" fmla="*/ 0 w 10001"/>
              <a:gd name="connsiteY6" fmla="*/ 9903 h 10000"/>
              <a:gd name="connsiteX7" fmla="*/ 2 w 10001"/>
              <a:gd name="connsiteY7" fmla="*/ 0 h 10000"/>
              <a:gd name="connsiteX0" fmla="*/ 2 w 10001"/>
              <a:gd name="connsiteY0" fmla="*/ 0 h 10000"/>
              <a:gd name="connsiteX1" fmla="*/ 10001 w 10001"/>
              <a:gd name="connsiteY1" fmla="*/ 46 h 10000"/>
              <a:gd name="connsiteX2" fmla="*/ 10001 w 10001"/>
              <a:gd name="connsiteY2" fmla="*/ 2540 h 10000"/>
              <a:gd name="connsiteX3" fmla="*/ 9567 w 10001"/>
              <a:gd name="connsiteY3" fmla="*/ 4621 h 10000"/>
              <a:gd name="connsiteX4" fmla="*/ 10001 w 10001"/>
              <a:gd name="connsiteY4" fmla="*/ 6703 h 10000"/>
              <a:gd name="connsiteX5" fmla="*/ 10001 w 10001"/>
              <a:gd name="connsiteY5" fmla="*/ 10000 h 10000"/>
              <a:gd name="connsiteX6" fmla="*/ 0 w 10001"/>
              <a:gd name="connsiteY6" fmla="*/ 9952 h 10000"/>
              <a:gd name="connsiteX7" fmla="*/ 2 w 10001"/>
              <a:gd name="connsiteY7" fmla="*/ 0 h 10000"/>
              <a:gd name="connsiteX0" fmla="*/ 2 w 10001"/>
              <a:gd name="connsiteY0" fmla="*/ 818 h 10818"/>
              <a:gd name="connsiteX1" fmla="*/ 10001 w 10001"/>
              <a:gd name="connsiteY1" fmla="*/ 0 h 10818"/>
              <a:gd name="connsiteX2" fmla="*/ 10001 w 10001"/>
              <a:gd name="connsiteY2" fmla="*/ 3358 h 10818"/>
              <a:gd name="connsiteX3" fmla="*/ 9567 w 10001"/>
              <a:gd name="connsiteY3" fmla="*/ 5439 h 10818"/>
              <a:gd name="connsiteX4" fmla="*/ 10001 w 10001"/>
              <a:gd name="connsiteY4" fmla="*/ 7521 h 10818"/>
              <a:gd name="connsiteX5" fmla="*/ 10001 w 10001"/>
              <a:gd name="connsiteY5" fmla="*/ 10818 h 10818"/>
              <a:gd name="connsiteX6" fmla="*/ 0 w 10001"/>
              <a:gd name="connsiteY6" fmla="*/ 10770 h 10818"/>
              <a:gd name="connsiteX7" fmla="*/ 2 w 10001"/>
              <a:gd name="connsiteY7" fmla="*/ 818 h 10818"/>
              <a:gd name="connsiteX0" fmla="*/ 2 w 10001"/>
              <a:gd name="connsiteY0" fmla="*/ 5 h 10818"/>
              <a:gd name="connsiteX1" fmla="*/ 10001 w 10001"/>
              <a:gd name="connsiteY1" fmla="*/ 0 h 10818"/>
              <a:gd name="connsiteX2" fmla="*/ 10001 w 10001"/>
              <a:gd name="connsiteY2" fmla="*/ 3358 h 10818"/>
              <a:gd name="connsiteX3" fmla="*/ 9567 w 10001"/>
              <a:gd name="connsiteY3" fmla="*/ 5439 h 10818"/>
              <a:gd name="connsiteX4" fmla="*/ 10001 w 10001"/>
              <a:gd name="connsiteY4" fmla="*/ 7521 h 10818"/>
              <a:gd name="connsiteX5" fmla="*/ 10001 w 10001"/>
              <a:gd name="connsiteY5" fmla="*/ 10818 h 10818"/>
              <a:gd name="connsiteX6" fmla="*/ 0 w 10001"/>
              <a:gd name="connsiteY6" fmla="*/ 10770 h 10818"/>
              <a:gd name="connsiteX7" fmla="*/ 2 w 10001"/>
              <a:gd name="connsiteY7" fmla="*/ 5 h 10818"/>
              <a:gd name="connsiteX0" fmla="*/ 2 w 10001"/>
              <a:gd name="connsiteY0" fmla="*/ 5 h 10850"/>
              <a:gd name="connsiteX1" fmla="*/ 10001 w 10001"/>
              <a:gd name="connsiteY1" fmla="*/ 0 h 10850"/>
              <a:gd name="connsiteX2" fmla="*/ 10001 w 10001"/>
              <a:gd name="connsiteY2" fmla="*/ 3358 h 10850"/>
              <a:gd name="connsiteX3" fmla="*/ 9567 w 10001"/>
              <a:gd name="connsiteY3" fmla="*/ 5439 h 10850"/>
              <a:gd name="connsiteX4" fmla="*/ 10001 w 10001"/>
              <a:gd name="connsiteY4" fmla="*/ 7521 h 10850"/>
              <a:gd name="connsiteX5" fmla="*/ 9996 w 10001"/>
              <a:gd name="connsiteY5" fmla="*/ 10850 h 10850"/>
              <a:gd name="connsiteX6" fmla="*/ 0 w 10001"/>
              <a:gd name="connsiteY6" fmla="*/ 10770 h 10850"/>
              <a:gd name="connsiteX7" fmla="*/ 2 w 10001"/>
              <a:gd name="connsiteY7" fmla="*/ 5 h 10850"/>
              <a:gd name="connsiteX0" fmla="*/ 2 w 10001"/>
              <a:gd name="connsiteY0" fmla="*/ 5 h 10850"/>
              <a:gd name="connsiteX1" fmla="*/ 10001 w 10001"/>
              <a:gd name="connsiteY1" fmla="*/ 0 h 10850"/>
              <a:gd name="connsiteX2" fmla="*/ 10001 w 10001"/>
              <a:gd name="connsiteY2" fmla="*/ 3358 h 10850"/>
              <a:gd name="connsiteX3" fmla="*/ 9567 w 10001"/>
              <a:gd name="connsiteY3" fmla="*/ 5439 h 10850"/>
              <a:gd name="connsiteX4" fmla="*/ 10001 w 10001"/>
              <a:gd name="connsiteY4" fmla="*/ 7521 h 10850"/>
              <a:gd name="connsiteX5" fmla="*/ 9996 w 10001"/>
              <a:gd name="connsiteY5" fmla="*/ 10850 h 10850"/>
              <a:gd name="connsiteX6" fmla="*/ 0 w 10001"/>
              <a:gd name="connsiteY6" fmla="*/ 10835 h 10850"/>
              <a:gd name="connsiteX7" fmla="*/ 2 w 10001"/>
              <a:gd name="connsiteY7" fmla="*/ 5 h 1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1" h="10850">
                <a:moveTo>
                  <a:pt x="2" y="5"/>
                </a:moveTo>
                <a:lnTo>
                  <a:pt x="10001" y="0"/>
                </a:lnTo>
                <a:lnTo>
                  <a:pt x="10001" y="3358"/>
                </a:lnTo>
                <a:cubicBezTo>
                  <a:pt x="9776" y="2972"/>
                  <a:pt x="9567" y="3999"/>
                  <a:pt x="9567" y="5439"/>
                </a:cubicBezTo>
                <a:cubicBezTo>
                  <a:pt x="9567" y="6879"/>
                  <a:pt x="9780" y="7906"/>
                  <a:pt x="10001" y="7521"/>
                </a:cubicBezTo>
                <a:cubicBezTo>
                  <a:pt x="9999" y="8631"/>
                  <a:pt x="9998" y="9740"/>
                  <a:pt x="9996" y="10850"/>
                </a:cubicBezTo>
                <a:lnTo>
                  <a:pt x="0" y="10835"/>
                </a:lnTo>
                <a:cubicBezTo>
                  <a:pt x="-2" y="7494"/>
                  <a:pt x="1" y="4120"/>
                  <a:pt x="2" y="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37" name="Freeform 11"/>
          <p:cNvSpPr>
            <a:spLocks/>
          </p:cNvSpPr>
          <p:nvPr/>
        </p:nvSpPr>
        <p:spPr bwMode="auto">
          <a:xfrm>
            <a:off x="4756546" y="-2544"/>
            <a:ext cx="4390880" cy="887534"/>
          </a:xfrm>
          <a:custGeom>
            <a:avLst/>
            <a:gdLst>
              <a:gd name="T0" fmla="*/ 109 w 1979"/>
              <a:gd name="T1" fmla="*/ 245 h 357"/>
              <a:gd name="T2" fmla="*/ 75 w 1979"/>
              <a:gd name="T3" fmla="*/ 253 h 357"/>
              <a:gd name="T4" fmla="*/ 0 w 1979"/>
              <a:gd name="T5" fmla="*/ 178 h 357"/>
              <a:gd name="T6" fmla="*/ 75 w 1979"/>
              <a:gd name="T7" fmla="*/ 103 h 357"/>
              <a:gd name="T8" fmla="*/ 109 w 1979"/>
              <a:gd name="T9" fmla="*/ 111 h 357"/>
              <a:gd name="T10" fmla="*/ 109 w 1979"/>
              <a:gd name="T11" fmla="*/ 0 h 357"/>
              <a:gd name="T12" fmla="*/ 1979 w 1979"/>
              <a:gd name="T13" fmla="*/ 0 h 357"/>
              <a:gd name="T14" fmla="*/ 1979 w 1979"/>
              <a:gd name="T15" fmla="*/ 357 h 357"/>
              <a:gd name="T16" fmla="*/ 109 w 1979"/>
              <a:gd name="T17" fmla="*/ 357 h 357"/>
              <a:gd name="T18" fmla="*/ 109 w 1979"/>
              <a:gd name="T19" fmla="*/ 245 h 357"/>
              <a:gd name="connsiteX0" fmla="*/ 786 w 11409"/>
              <a:gd name="connsiteY0" fmla="*/ 7073 h 10210"/>
              <a:gd name="connsiteX1" fmla="*/ 614 w 11409"/>
              <a:gd name="connsiteY1" fmla="*/ 7297 h 10210"/>
              <a:gd name="connsiteX2" fmla="*/ 235 w 11409"/>
              <a:gd name="connsiteY2" fmla="*/ 5196 h 10210"/>
              <a:gd name="connsiteX3" fmla="*/ 614 w 11409"/>
              <a:gd name="connsiteY3" fmla="*/ 3095 h 10210"/>
              <a:gd name="connsiteX4" fmla="*/ 786 w 11409"/>
              <a:gd name="connsiteY4" fmla="*/ 3319 h 10210"/>
              <a:gd name="connsiteX5" fmla="*/ 786 w 11409"/>
              <a:gd name="connsiteY5" fmla="*/ 210 h 10210"/>
              <a:gd name="connsiteX6" fmla="*/ 11409 w 11409"/>
              <a:gd name="connsiteY6" fmla="*/ 271 h 10210"/>
              <a:gd name="connsiteX7" fmla="*/ 10235 w 11409"/>
              <a:gd name="connsiteY7" fmla="*/ 10210 h 10210"/>
              <a:gd name="connsiteX8" fmla="*/ 786 w 11409"/>
              <a:gd name="connsiteY8" fmla="*/ 10210 h 10210"/>
              <a:gd name="connsiteX9" fmla="*/ 786 w 11409"/>
              <a:gd name="connsiteY9" fmla="*/ 7073 h 10210"/>
              <a:gd name="connsiteX0" fmla="*/ 786 w 12199"/>
              <a:gd name="connsiteY0" fmla="*/ 7694 h 10892"/>
              <a:gd name="connsiteX1" fmla="*/ 614 w 12199"/>
              <a:gd name="connsiteY1" fmla="*/ 7918 h 10892"/>
              <a:gd name="connsiteX2" fmla="*/ 235 w 12199"/>
              <a:gd name="connsiteY2" fmla="*/ 5817 h 10892"/>
              <a:gd name="connsiteX3" fmla="*/ 614 w 12199"/>
              <a:gd name="connsiteY3" fmla="*/ 3716 h 10892"/>
              <a:gd name="connsiteX4" fmla="*/ 786 w 12199"/>
              <a:gd name="connsiteY4" fmla="*/ 3940 h 10892"/>
              <a:gd name="connsiteX5" fmla="*/ 786 w 12199"/>
              <a:gd name="connsiteY5" fmla="*/ 831 h 10892"/>
              <a:gd name="connsiteX6" fmla="*/ 11409 w 12199"/>
              <a:gd name="connsiteY6" fmla="*/ 892 h 10892"/>
              <a:gd name="connsiteX7" fmla="*/ 11420 w 12199"/>
              <a:gd name="connsiteY7" fmla="*/ 10892 h 10892"/>
              <a:gd name="connsiteX8" fmla="*/ 786 w 12199"/>
              <a:gd name="connsiteY8" fmla="*/ 10831 h 10892"/>
              <a:gd name="connsiteX9" fmla="*/ 786 w 12199"/>
              <a:gd name="connsiteY9" fmla="*/ 7694 h 10892"/>
              <a:gd name="connsiteX0" fmla="*/ 551 w 11964"/>
              <a:gd name="connsiteY0" fmla="*/ 7694 h 10892"/>
              <a:gd name="connsiteX1" fmla="*/ 379 w 11964"/>
              <a:gd name="connsiteY1" fmla="*/ 7918 h 10892"/>
              <a:gd name="connsiteX2" fmla="*/ 0 w 11964"/>
              <a:gd name="connsiteY2" fmla="*/ 5817 h 10892"/>
              <a:gd name="connsiteX3" fmla="*/ 379 w 11964"/>
              <a:gd name="connsiteY3" fmla="*/ 3716 h 10892"/>
              <a:gd name="connsiteX4" fmla="*/ 551 w 11964"/>
              <a:gd name="connsiteY4" fmla="*/ 3940 h 10892"/>
              <a:gd name="connsiteX5" fmla="*/ 551 w 11964"/>
              <a:gd name="connsiteY5" fmla="*/ 831 h 10892"/>
              <a:gd name="connsiteX6" fmla="*/ 11174 w 11964"/>
              <a:gd name="connsiteY6" fmla="*/ 892 h 10892"/>
              <a:gd name="connsiteX7" fmla="*/ 11185 w 11964"/>
              <a:gd name="connsiteY7" fmla="*/ 10892 h 10892"/>
              <a:gd name="connsiteX8" fmla="*/ 551 w 11964"/>
              <a:gd name="connsiteY8" fmla="*/ 10831 h 10892"/>
              <a:gd name="connsiteX9" fmla="*/ 551 w 11964"/>
              <a:gd name="connsiteY9" fmla="*/ 7694 h 10892"/>
              <a:gd name="connsiteX0" fmla="*/ 551 w 11964"/>
              <a:gd name="connsiteY0" fmla="*/ 7569 h 10767"/>
              <a:gd name="connsiteX1" fmla="*/ 379 w 11964"/>
              <a:gd name="connsiteY1" fmla="*/ 7793 h 10767"/>
              <a:gd name="connsiteX2" fmla="*/ 0 w 11964"/>
              <a:gd name="connsiteY2" fmla="*/ 5692 h 10767"/>
              <a:gd name="connsiteX3" fmla="*/ 379 w 11964"/>
              <a:gd name="connsiteY3" fmla="*/ 3591 h 10767"/>
              <a:gd name="connsiteX4" fmla="*/ 551 w 11964"/>
              <a:gd name="connsiteY4" fmla="*/ 3815 h 10767"/>
              <a:gd name="connsiteX5" fmla="*/ 551 w 11964"/>
              <a:gd name="connsiteY5" fmla="*/ 706 h 10767"/>
              <a:gd name="connsiteX6" fmla="*/ 11174 w 11964"/>
              <a:gd name="connsiteY6" fmla="*/ 767 h 10767"/>
              <a:gd name="connsiteX7" fmla="*/ 11185 w 11964"/>
              <a:gd name="connsiteY7" fmla="*/ 10767 h 10767"/>
              <a:gd name="connsiteX8" fmla="*/ 551 w 11964"/>
              <a:gd name="connsiteY8" fmla="*/ 10706 h 10767"/>
              <a:gd name="connsiteX9" fmla="*/ 551 w 11964"/>
              <a:gd name="connsiteY9" fmla="*/ 7569 h 10767"/>
              <a:gd name="connsiteX0" fmla="*/ 551 w 11964"/>
              <a:gd name="connsiteY0" fmla="*/ 6863 h 10061"/>
              <a:gd name="connsiteX1" fmla="*/ 379 w 11964"/>
              <a:gd name="connsiteY1" fmla="*/ 7087 h 10061"/>
              <a:gd name="connsiteX2" fmla="*/ 0 w 11964"/>
              <a:gd name="connsiteY2" fmla="*/ 4986 h 10061"/>
              <a:gd name="connsiteX3" fmla="*/ 379 w 11964"/>
              <a:gd name="connsiteY3" fmla="*/ 2885 h 10061"/>
              <a:gd name="connsiteX4" fmla="*/ 551 w 11964"/>
              <a:gd name="connsiteY4" fmla="*/ 3109 h 10061"/>
              <a:gd name="connsiteX5" fmla="*/ 551 w 11964"/>
              <a:gd name="connsiteY5" fmla="*/ 0 h 10061"/>
              <a:gd name="connsiteX6" fmla="*/ 11174 w 11964"/>
              <a:gd name="connsiteY6" fmla="*/ 61 h 10061"/>
              <a:gd name="connsiteX7" fmla="*/ 11185 w 11964"/>
              <a:gd name="connsiteY7" fmla="*/ 10061 h 10061"/>
              <a:gd name="connsiteX8" fmla="*/ 551 w 11964"/>
              <a:gd name="connsiteY8" fmla="*/ 10000 h 10061"/>
              <a:gd name="connsiteX9" fmla="*/ 551 w 11964"/>
              <a:gd name="connsiteY9" fmla="*/ 6863 h 10061"/>
              <a:gd name="connsiteX0" fmla="*/ 551 w 11964"/>
              <a:gd name="connsiteY0" fmla="*/ 6863 h 10061"/>
              <a:gd name="connsiteX1" fmla="*/ 379 w 11964"/>
              <a:gd name="connsiteY1" fmla="*/ 7087 h 10061"/>
              <a:gd name="connsiteX2" fmla="*/ 0 w 11964"/>
              <a:gd name="connsiteY2" fmla="*/ 4986 h 10061"/>
              <a:gd name="connsiteX3" fmla="*/ 379 w 11964"/>
              <a:gd name="connsiteY3" fmla="*/ 2885 h 10061"/>
              <a:gd name="connsiteX4" fmla="*/ 551 w 11964"/>
              <a:gd name="connsiteY4" fmla="*/ 3109 h 10061"/>
              <a:gd name="connsiteX5" fmla="*/ 551 w 11964"/>
              <a:gd name="connsiteY5" fmla="*/ 0 h 10061"/>
              <a:gd name="connsiteX6" fmla="*/ 11174 w 11964"/>
              <a:gd name="connsiteY6" fmla="*/ 61 h 10061"/>
              <a:gd name="connsiteX7" fmla="*/ 11185 w 11964"/>
              <a:gd name="connsiteY7" fmla="*/ 10061 h 10061"/>
              <a:gd name="connsiteX8" fmla="*/ 551 w 11964"/>
              <a:gd name="connsiteY8" fmla="*/ 10000 h 10061"/>
              <a:gd name="connsiteX9" fmla="*/ 551 w 11964"/>
              <a:gd name="connsiteY9" fmla="*/ 6863 h 10061"/>
              <a:gd name="connsiteX0" fmla="*/ 551 w 11964"/>
              <a:gd name="connsiteY0" fmla="*/ 6863 h 10061"/>
              <a:gd name="connsiteX1" fmla="*/ 379 w 11964"/>
              <a:gd name="connsiteY1" fmla="*/ 7087 h 10061"/>
              <a:gd name="connsiteX2" fmla="*/ 0 w 11964"/>
              <a:gd name="connsiteY2" fmla="*/ 4986 h 10061"/>
              <a:gd name="connsiteX3" fmla="*/ 379 w 11964"/>
              <a:gd name="connsiteY3" fmla="*/ 2885 h 10061"/>
              <a:gd name="connsiteX4" fmla="*/ 551 w 11964"/>
              <a:gd name="connsiteY4" fmla="*/ 3109 h 10061"/>
              <a:gd name="connsiteX5" fmla="*/ 551 w 11964"/>
              <a:gd name="connsiteY5" fmla="*/ 0 h 10061"/>
              <a:gd name="connsiteX6" fmla="*/ 11174 w 11964"/>
              <a:gd name="connsiteY6" fmla="*/ 61 h 10061"/>
              <a:gd name="connsiteX7" fmla="*/ 11185 w 11964"/>
              <a:gd name="connsiteY7" fmla="*/ 10061 h 10061"/>
              <a:gd name="connsiteX8" fmla="*/ 551 w 11964"/>
              <a:gd name="connsiteY8" fmla="*/ 10000 h 10061"/>
              <a:gd name="connsiteX9" fmla="*/ 551 w 11964"/>
              <a:gd name="connsiteY9" fmla="*/ 6863 h 10061"/>
              <a:gd name="connsiteX0" fmla="*/ 551 w 11185"/>
              <a:gd name="connsiteY0" fmla="*/ 6863 h 10061"/>
              <a:gd name="connsiteX1" fmla="*/ 379 w 11185"/>
              <a:gd name="connsiteY1" fmla="*/ 7087 h 10061"/>
              <a:gd name="connsiteX2" fmla="*/ 0 w 11185"/>
              <a:gd name="connsiteY2" fmla="*/ 4986 h 10061"/>
              <a:gd name="connsiteX3" fmla="*/ 379 w 11185"/>
              <a:gd name="connsiteY3" fmla="*/ 2885 h 10061"/>
              <a:gd name="connsiteX4" fmla="*/ 551 w 11185"/>
              <a:gd name="connsiteY4" fmla="*/ 3109 h 10061"/>
              <a:gd name="connsiteX5" fmla="*/ 551 w 11185"/>
              <a:gd name="connsiteY5" fmla="*/ 0 h 10061"/>
              <a:gd name="connsiteX6" fmla="*/ 11174 w 11185"/>
              <a:gd name="connsiteY6" fmla="*/ 61 h 10061"/>
              <a:gd name="connsiteX7" fmla="*/ 11185 w 11185"/>
              <a:gd name="connsiteY7" fmla="*/ 10061 h 10061"/>
              <a:gd name="connsiteX8" fmla="*/ 551 w 11185"/>
              <a:gd name="connsiteY8" fmla="*/ 10000 h 10061"/>
              <a:gd name="connsiteX9" fmla="*/ 551 w 11185"/>
              <a:gd name="connsiteY9" fmla="*/ 6863 h 10061"/>
              <a:gd name="connsiteX0" fmla="*/ 551 w 11185"/>
              <a:gd name="connsiteY0" fmla="*/ 6863 h 10061"/>
              <a:gd name="connsiteX1" fmla="*/ 379 w 11185"/>
              <a:gd name="connsiteY1" fmla="*/ 7087 h 10061"/>
              <a:gd name="connsiteX2" fmla="*/ 0 w 11185"/>
              <a:gd name="connsiteY2" fmla="*/ 4986 h 10061"/>
              <a:gd name="connsiteX3" fmla="*/ 379 w 11185"/>
              <a:gd name="connsiteY3" fmla="*/ 2885 h 10061"/>
              <a:gd name="connsiteX4" fmla="*/ 551 w 11185"/>
              <a:gd name="connsiteY4" fmla="*/ 3109 h 10061"/>
              <a:gd name="connsiteX5" fmla="*/ 551 w 11185"/>
              <a:gd name="connsiteY5" fmla="*/ 0 h 10061"/>
              <a:gd name="connsiteX6" fmla="*/ 11169 w 11185"/>
              <a:gd name="connsiteY6" fmla="*/ 61 h 10061"/>
              <a:gd name="connsiteX7" fmla="*/ 11185 w 11185"/>
              <a:gd name="connsiteY7" fmla="*/ 10061 h 10061"/>
              <a:gd name="connsiteX8" fmla="*/ 551 w 11185"/>
              <a:gd name="connsiteY8" fmla="*/ 10000 h 10061"/>
              <a:gd name="connsiteX9" fmla="*/ 551 w 11185"/>
              <a:gd name="connsiteY9" fmla="*/ 6863 h 10061"/>
              <a:gd name="connsiteX0" fmla="*/ 551 w 11185"/>
              <a:gd name="connsiteY0" fmla="*/ 6863 h 10061"/>
              <a:gd name="connsiteX1" fmla="*/ 379 w 11185"/>
              <a:gd name="connsiteY1" fmla="*/ 7087 h 10061"/>
              <a:gd name="connsiteX2" fmla="*/ 0 w 11185"/>
              <a:gd name="connsiteY2" fmla="*/ 4986 h 10061"/>
              <a:gd name="connsiteX3" fmla="*/ 379 w 11185"/>
              <a:gd name="connsiteY3" fmla="*/ 2885 h 10061"/>
              <a:gd name="connsiteX4" fmla="*/ 551 w 11185"/>
              <a:gd name="connsiteY4" fmla="*/ 3109 h 10061"/>
              <a:gd name="connsiteX5" fmla="*/ 551 w 11185"/>
              <a:gd name="connsiteY5" fmla="*/ 0 h 10061"/>
              <a:gd name="connsiteX6" fmla="*/ 11174 w 11185"/>
              <a:gd name="connsiteY6" fmla="*/ 61 h 10061"/>
              <a:gd name="connsiteX7" fmla="*/ 11185 w 11185"/>
              <a:gd name="connsiteY7" fmla="*/ 10061 h 10061"/>
              <a:gd name="connsiteX8" fmla="*/ 551 w 11185"/>
              <a:gd name="connsiteY8" fmla="*/ 10000 h 10061"/>
              <a:gd name="connsiteX9" fmla="*/ 551 w 11185"/>
              <a:gd name="connsiteY9" fmla="*/ 6863 h 10061"/>
              <a:gd name="connsiteX0" fmla="*/ 551 w 11185"/>
              <a:gd name="connsiteY0" fmla="*/ 6813 h 10011"/>
              <a:gd name="connsiteX1" fmla="*/ 379 w 11185"/>
              <a:gd name="connsiteY1" fmla="*/ 7037 h 10011"/>
              <a:gd name="connsiteX2" fmla="*/ 0 w 11185"/>
              <a:gd name="connsiteY2" fmla="*/ 4936 h 10011"/>
              <a:gd name="connsiteX3" fmla="*/ 379 w 11185"/>
              <a:gd name="connsiteY3" fmla="*/ 2835 h 10011"/>
              <a:gd name="connsiteX4" fmla="*/ 551 w 11185"/>
              <a:gd name="connsiteY4" fmla="*/ 3059 h 10011"/>
              <a:gd name="connsiteX5" fmla="*/ 551 w 11185"/>
              <a:gd name="connsiteY5" fmla="*/ 0 h 10011"/>
              <a:gd name="connsiteX6" fmla="*/ 11174 w 11185"/>
              <a:gd name="connsiteY6" fmla="*/ 11 h 10011"/>
              <a:gd name="connsiteX7" fmla="*/ 11185 w 11185"/>
              <a:gd name="connsiteY7" fmla="*/ 10011 h 10011"/>
              <a:gd name="connsiteX8" fmla="*/ 551 w 11185"/>
              <a:gd name="connsiteY8" fmla="*/ 9950 h 10011"/>
              <a:gd name="connsiteX9" fmla="*/ 551 w 11185"/>
              <a:gd name="connsiteY9" fmla="*/ 6813 h 10011"/>
              <a:gd name="connsiteX0" fmla="*/ 551 w 11185"/>
              <a:gd name="connsiteY0" fmla="*/ 6813 h 10011"/>
              <a:gd name="connsiteX1" fmla="*/ 379 w 11185"/>
              <a:gd name="connsiteY1" fmla="*/ 7037 h 10011"/>
              <a:gd name="connsiteX2" fmla="*/ 0 w 11185"/>
              <a:gd name="connsiteY2" fmla="*/ 4936 h 10011"/>
              <a:gd name="connsiteX3" fmla="*/ 379 w 11185"/>
              <a:gd name="connsiteY3" fmla="*/ 2835 h 10011"/>
              <a:gd name="connsiteX4" fmla="*/ 551 w 11185"/>
              <a:gd name="connsiteY4" fmla="*/ 3059 h 10011"/>
              <a:gd name="connsiteX5" fmla="*/ 551 w 11185"/>
              <a:gd name="connsiteY5" fmla="*/ 0 h 10011"/>
              <a:gd name="connsiteX6" fmla="*/ 11174 w 11185"/>
              <a:gd name="connsiteY6" fmla="*/ 36 h 10011"/>
              <a:gd name="connsiteX7" fmla="*/ 11185 w 11185"/>
              <a:gd name="connsiteY7" fmla="*/ 10011 h 10011"/>
              <a:gd name="connsiteX8" fmla="*/ 551 w 11185"/>
              <a:gd name="connsiteY8" fmla="*/ 9950 h 10011"/>
              <a:gd name="connsiteX9" fmla="*/ 551 w 11185"/>
              <a:gd name="connsiteY9" fmla="*/ 6813 h 10011"/>
              <a:gd name="connsiteX0" fmla="*/ 551 w 11185"/>
              <a:gd name="connsiteY0" fmla="*/ 6813 h 10011"/>
              <a:gd name="connsiteX1" fmla="*/ 379 w 11185"/>
              <a:gd name="connsiteY1" fmla="*/ 7037 h 10011"/>
              <a:gd name="connsiteX2" fmla="*/ 0 w 11185"/>
              <a:gd name="connsiteY2" fmla="*/ 4936 h 10011"/>
              <a:gd name="connsiteX3" fmla="*/ 379 w 11185"/>
              <a:gd name="connsiteY3" fmla="*/ 2835 h 10011"/>
              <a:gd name="connsiteX4" fmla="*/ 551 w 11185"/>
              <a:gd name="connsiteY4" fmla="*/ 3059 h 10011"/>
              <a:gd name="connsiteX5" fmla="*/ 551 w 11185"/>
              <a:gd name="connsiteY5" fmla="*/ 0 h 10011"/>
              <a:gd name="connsiteX6" fmla="*/ 11165 w 11185"/>
              <a:gd name="connsiteY6" fmla="*/ 36 h 10011"/>
              <a:gd name="connsiteX7" fmla="*/ 11185 w 11185"/>
              <a:gd name="connsiteY7" fmla="*/ 10011 h 10011"/>
              <a:gd name="connsiteX8" fmla="*/ 551 w 11185"/>
              <a:gd name="connsiteY8" fmla="*/ 9950 h 10011"/>
              <a:gd name="connsiteX9" fmla="*/ 551 w 11185"/>
              <a:gd name="connsiteY9" fmla="*/ 6813 h 10011"/>
              <a:gd name="connsiteX0" fmla="*/ 551 w 11167"/>
              <a:gd name="connsiteY0" fmla="*/ 6813 h 10011"/>
              <a:gd name="connsiteX1" fmla="*/ 379 w 11167"/>
              <a:gd name="connsiteY1" fmla="*/ 7037 h 10011"/>
              <a:gd name="connsiteX2" fmla="*/ 0 w 11167"/>
              <a:gd name="connsiteY2" fmla="*/ 4936 h 10011"/>
              <a:gd name="connsiteX3" fmla="*/ 379 w 11167"/>
              <a:gd name="connsiteY3" fmla="*/ 2835 h 10011"/>
              <a:gd name="connsiteX4" fmla="*/ 551 w 11167"/>
              <a:gd name="connsiteY4" fmla="*/ 3059 h 10011"/>
              <a:gd name="connsiteX5" fmla="*/ 551 w 11167"/>
              <a:gd name="connsiteY5" fmla="*/ 0 h 10011"/>
              <a:gd name="connsiteX6" fmla="*/ 11165 w 11167"/>
              <a:gd name="connsiteY6" fmla="*/ 36 h 10011"/>
              <a:gd name="connsiteX7" fmla="*/ 11162 w 11167"/>
              <a:gd name="connsiteY7" fmla="*/ 10011 h 10011"/>
              <a:gd name="connsiteX8" fmla="*/ 551 w 11167"/>
              <a:gd name="connsiteY8" fmla="*/ 9950 h 10011"/>
              <a:gd name="connsiteX9" fmla="*/ 551 w 11167"/>
              <a:gd name="connsiteY9" fmla="*/ 6813 h 10011"/>
              <a:gd name="connsiteX0" fmla="*/ 551 w 11168"/>
              <a:gd name="connsiteY0" fmla="*/ 6813 h 10011"/>
              <a:gd name="connsiteX1" fmla="*/ 379 w 11168"/>
              <a:gd name="connsiteY1" fmla="*/ 7037 h 10011"/>
              <a:gd name="connsiteX2" fmla="*/ 0 w 11168"/>
              <a:gd name="connsiteY2" fmla="*/ 4936 h 10011"/>
              <a:gd name="connsiteX3" fmla="*/ 379 w 11168"/>
              <a:gd name="connsiteY3" fmla="*/ 2835 h 10011"/>
              <a:gd name="connsiteX4" fmla="*/ 551 w 11168"/>
              <a:gd name="connsiteY4" fmla="*/ 3059 h 10011"/>
              <a:gd name="connsiteX5" fmla="*/ 551 w 11168"/>
              <a:gd name="connsiteY5" fmla="*/ 0 h 10011"/>
              <a:gd name="connsiteX6" fmla="*/ 11165 w 11168"/>
              <a:gd name="connsiteY6" fmla="*/ 36 h 10011"/>
              <a:gd name="connsiteX7" fmla="*/ 11167 w 11168"/>
              <a:gd name="connsiteY7" fmla="*/ 10011 h 10011"/>
              <a:gd name="connsiteX8" fmla="*/ 551 w 11168"/>
              <a:gd name="connsiteY8" fmla="*/ 9950 h 10011"/>
              <a:gd name="connsiteX9" fmla="*/ 551 w 11168"/>
              <a:gd name="connsiteY9" fmla="*/ 6813 h 10011"/>
              <a:gd name="connsiteX0" fmla="*/ 551 w 11172"/>
              <a:gd name="connsiteY0" fmla="*/ 6813 h 10011"/>
              <a:gd name="connsiteX1" fmla="*/ 379 w 11172"/>
              <a:gd name="connsiteY1" fmla="*/ 7037 h 10011"/>
              <a:gd name="connsiteX2" fmla="*/ 0 w 11172"/>
              <a:gd name="connsiteY2" fmla="*/ 4936 h 10011"/>
              <a:gd name="connsiteX3" fmla="*/ 379 w 11172"/>
              <a:gd name="connsiteY3" fmla="*/ 2835 h 10011"/>
              <a:gd name="connsiteX4" fmla="*/ 551 w 11172"/>
              <a:gd name="connsiteY4" fmla="*/ 3059 h 10011"/>
              <a:gd name="connsiteX5" fmla="*/ 551 w 11172"/>
              <a:gd name="connsiteY5" fmla="*/ 0 h 10011"/>
              <a:gd name="connsiteX6" fmla="*/ 11165 w 11172"/>
              <a:gd name="connsiteY6" fmla="*/ 36 h 10011"/>
              <a:gd name="connsiteX7" fmla="*/ 11172 w 11172"/>
              <a:gd name="connsiteY7" fmla="*/ 10011 h 10011"/>
              <a:gd name="connsiteX8" fmla="*/ 551 w 11172"/>
              <a:gd name="connsiteY8" fmla="*/ 9950 h 10011"/>
              <a:gd name="connsiteX9" fmla="*/ 551 w 11172"/>
              <a:gd name="connsiteY9" fmla="*/ 6813 h 10011"/>
              <a:gd name="connsiteX0" fmla="*/ 551 w 11172"/>
              <a:gd name="connsiteY0" fmla="*/ 6813 h 10832"/>
              <a:gd name="connsiteX1" fmla="*/ 379 w 11172"/>
              <a:gd name="connsiteY1" fmla="*/ 7037 h 10832"/>
              <a:gd name="connsiteX2" fmla="*/ 0 w 11172"/>
              <a:gd name="connsiteY2" fmla="*/ 4936 h 10832"/>
              <a:gd name="connsiteX3" fmla="*/ 379 w 11172"/>
              <a:gd name="connsiteY3" fmla="*/ 2835 h 10832"/>
              <a:gd name="connsiteX4" fmla="*/ 551 w 11172"/>
              <a:gd name="connsiteY4" fmla="*/ 3059 h 10832"/>
              <a:gd name="connsiteX5" fmla="*/ 551 w 11172"/>
              <a:gd name="connsiteY5" fmla="*/ 0 h 10832"/>
              <a:gd name="connsiteX6" fmla="*/ 11165 w 11172"/>
              <a:gd name="connsiteY6" fmla="*/ 36 h 10832"/>
              <a:gd name="connsiteX7" fmla="*/ 11172 w 11172"/>
              <a:gd name="connsiteY7" fmla="*/ 10011 h 10832"/>
              <a:gd name="connsiteX8" fmla="*/ 551 w 11172"/>
              <a:gd name="connsiteY8" fmla="*/ 10832 h 10832"/>
              <a:gd name="connsiteX9" fmla="*/ 551 w 11172"/>
              <a:gd name="connsiteY9" fmla="*/ 6813 h 10832"/>
              <a:gd name="connsiteX0" fmla="*/ 551 w 11167"/>
              <a:gd name="connsiteY0" fmla="*/ 6813 h 11048"/>
              <a:gd name="connsiteX1" fmla="*/ 379 w 11167"/>
              <a:gd name="connsiteY1" fmla="*/ 7037 h 11048"/>
              <a:gd name="connsiteX2" fmla="*/ 0 w 11167"/>
              <a:gd name="connsiteY2" fmla="*/ 4936 h 11048"/>
              <a:gd name="connsiteX3" fmla="*/ 379 w 11167"/>
              <a:gd name="connsiteY3" fmla="*/ 2835 h 11048"/>
              <a:gd name="connsiteX4" fmla="*/ 551 w 11167"/>
              <a:gd name="connsiteY4" fmla="*/ 3059 h 11048"/>
              <a:gd name="connsiteX5" fmla="*/ 551 w 11167"/>
              <a:gd name="connsiteY5" fmla="*/ 0 h 11048"/>
              <a:gd name="connsiteX6" fmla="*/ 11165 w 11167"/>
              <a:gd name="connsiteY6" fmla="*/ 36 h 11048"/>
              <a:gd name="connsiteX7" fmla="*/ 11162 w 11167"/>
              <a:gd name="connsiteY7" fmla="*/ 11048 h 11048"/>
              <a:gd name="connsiteX8" fmla="*/ 551 w 11167"/>
              <a:gd name="connsiteY8" fmla="*/ 10832 h 11048"/>
              <a:gd name="connsiteX9" fmla="*/ 551 w 11167"/>
              <a:gd name="connsiteY9" fmla="*/ 6813 h 11048"/>
              <a:gd name="connsiteX0" fmla="*/ 551 w 11167"/>
              <a:gd name="connsiteY0" fmla="*/ 6813 h 10944"/>
              <a:gd name="connsiteX1" fmla="*/ 379 w 11167"/>
              <a:gd name="connsiteY1" fmla="*/ 7037 h 10944"/>
              <a:gd name="connsiteX2" fmla="*/ 0 w 11167"/>
              <a:gd name="connsiteY2" fmla="*/ 4936 h 10944"/>
              <a:gd name="connsiteX3" fmla="*/ 379 w 11167"/>
              <a:gd name="connsiteY3" fmla="*/ 2835 h 10944"/>
              <a:gd name="connsiteX4" fmla="*/ 551 w 11167"/>
              <a:gd name="connsiteY4" fmla="*/ 3059 h 10944"/>
              <a:gd name="connsiteX5" fmla="*/ 551 w 11167"/>
              <a:gd name="connsiteY5" fmla="*/ 0 h 10944"/>
              <a:gd name="connsiteX6" fmla="*/ 11165 w 11167"/>
              <a:gd name="connsiteY6" fmla="*/ 36 h 10944"/>
              <a:gd name="connsiteX7" fmla="*/ 11162 w 11167"/>
              <a:gd name="connsiteY7" fmla="*/ 10944 h 10944"/>
              <a:gd name="connsiteX8" fmla="*/ 551 w 11167"/>
              <a:gd name="connsiteY8" fmla="*/ 10832 h 10944"/>
              <a:gd name="connsiteX9" fmla="*/ 551 w 11167"/>
              <a:gd name="connsiteY9" fmla="*/ 6813 h 10944"/>
              <a:gd name="connsiteX0" fmla="*/ 551 w 11167"/>
              <a:gd name="connsiteY0" fmla="*/ 6813 h 10892"/>
              <a:gd name="connsiteX1" fmla="*/ 379 w 11167"/>
              <a:gd name="connsiteY1" fmla="*/ 7037 h 10892"/>
              <a:gd name="connsiteX2" fmla="*/ 0 w 11167"/>
              <a:gd name="connsiteY2" fmla="*/ 4936 h 10892"/>
              <a:gd name="connsiteX3" fmla="*/ 379 w 11167"/>
              <a:gd name="connsiteY3" fmla="*/ 2835 h 10892"/>
              <a:gd name="connsiteX4" fmla="*/ 551 w 11167"/>
              <a:gd name="connsiteY4" fmla="*/ 3059 h 10892"/>
              <a:gd name="connsiteX5" fmla="*/ 551 w 11167"/>
              <a:gd name="connsiteY5" fmla="*/ 0 h 10892"/>
              <a:gd name="connsiteX6" fmla="*/ 11165 w 11167"/>
              <a:gd name="connsiteY6" fmla="*/ 36 h 10892"/>
              <a:gd name="connsiteX7" fmla="*/ 11162 w 11167"/>
              <a:gd name="connsiteY7" fmla="*/ 10892 h 10892"/>
              <a:gd name="connsiteX8" fmla="*/ 551 w 11167"/>
              <a:gd name="connsiteY8" fmla="*/ 10832 h 10892"/>
              <a:gd name="connsiteX9" fmla="*/ 551 w 11167"/>
              <a:gd name="connsiteY9" fmla="*/ 6813 h 10892"/>
              <a:gd name="connsiteX0" fmla="*/ 551 w 11167"/>
              <a:gd name="connsiteY0" fmla="*/ 6813 h 10832"/>
              <a:gd name="connsiteX1" fmla="*/ 379 w 11167"/>
              <a:gd name="connsiteY1" fmla="*/ 7037 h 10832"/>
              <a:gd name="connsiteX2" fmla="*/ 0 w 11167"/>
              <a:gd name="connsiteY2" fmla="*/ 4936 h 10832"/>
              <a:gd name="connsiteX3" fmla="*/ 379 w 11167"/>
              <a:gd name="connsiteY3" fmla="*/ 2835 h 10832"/>
              <a:gd name="connsiteX4" fmla="*/ 551 w 11167"/>
              <a:gd name="connsiteY4" fmla="*/ 3059 h 10832"/>
              <a:gd name="connsiteX5" fmla="*/ 551 w 11167"/>
              <a:gd name="connsiteY5" fmla="*/ 0 h 10832"/>
              <a:gd name="connsiteX6" fmla="*/ 11165 w 11167"/>
              <a:gd name="connsiteY6" fmla="*/ 36 h 10832"/>
              <a:gd name="connsiteX7" fmla="*/ 11162 w 11167"/>
              <a:gd name="connsiteY7" fmla="*/ 10736 h 10832"/>
              <a:gd name="connsiteX8" fmla="*/ 551 w 11167"/>
              <a:gd name="connsiteY8" fmla="*/ 10832 h 10832"/>
              <a:gd name="connsiteX9" fmla="*/ 551 w 11167"/>
              <a:gd name="connsiteY9" fmla="*/ 6813 h 10832"/>
              <a:gd name="connsiteX0" fmla="*/ 551 w 11172"/>
              <a:gd name="connsiteY0" fmla="*/ 6813 h 10840"/>
              <a:gd name="connsiteX1" fmla="*/ 379 w 11172"/>
              <a:gd name="connsiteY1" fmla="*/ 7037 h 10840"/>
              <a:gd name="connsiteX2" fmla="*/ 0 w 11172"/>
              <a:gd name="connsiteY2" fmla="*/ 4936 h 10840"/>
              <a:gd name="connsiteX3" fmla="*/ 379 w 11172"/>
              <a:gd name="connsiteY3" fmla="*/ 2835 h 10840"/>
              <a:gd name="connsiteX4" fmla="*/ 551 w 11172"/>
              <a:gd name="connsiteY4" fmla="*/ 3059 h 10840"/>
              <a:gd name="connsiteX5" fmla="*/ 551 w 11172"/>
              <a:gd name="connsiteY5" fmla="*/ 0 h 10840"/>
              <a:gd name="connsiteX6" fmla="*/ 11165 w 11172"/>
              <a:gd name="connsiteY6" fmla="*/ 36 h 10840"/>
              <a:gd name="connsiteX7" fmla="*/ 11172 w 11172"/>
              <a:gd name="connsiteY7" fmla="*/ 10840 h 10840"/>
              <a:gd name="connsiteX8" fmla="*/ 551 w 11172"/>
              <a:gd name="connsiteY8" fmla="*/ 10832 h 10840"/>
              <a:gd name="connsiteX9" fmla="*/ 551 w 11172"/>
              <a:gd name="connsiteY9" fmla="*/ 6813 h 10840"/>
              <a:gd name="connsiteX0" fmla="*/ 551 w 11172"/>
              <a:gd name="connsiteY0" fmla="*/ 7751 h 11778"/>
              <a:gd name="connsiteX1" fmla="*/ 379 w 11172"/>
              <a:gd name="connsiteY1" fmla="*/ 7975 h 11778"/>
              <a:gd name="connsiteX2" fmla="*/ 0 w 11172"/>
              <a:gd name="connsiteY2" fmla="*/ 5874 h 11778"/>
              <a:gd name="connsiteX3" fmla="*/ 379 w 11172"/>
              <a:gd name="connsiteY3" fmla="*/ 3773 h 11778"/>
              <a:gd name="connsiteX4" fmla="*/ 551 w 11172"/>
              <a:gd name="connsiteY4" fmla="*/ 3997 h 11778"/>
              <a:gd name="connsiteX5" fmla="*/ 551 w 11172"/>
              <a:gd name="connsiteY5" fmla="*/ 0 h 11778"/>
              <a:gd name="connsiteX6" fmla="*/ 11165 w 11172"/>
              <a:gd name="connsiteY6" fmla="*/ 974 h 11778"/>
              <a:gd name="connsiteX7" fmla="*/ 11172 w 11172"/>
              <a:gd name="connsiteY7" fmla="*/ 11778 h 11778"/>
              <a:gd name="connsiteX8" fmla="*/ 551 w 11172"/>
              <a:gd name="connsiteY8" fmla="*/ 11770 h 11778"/>
              <a:gd name="connsiteX9" fmla="*/ 551 w 11172"/>
              <a:gd name="connsiteY9" fmla="*/ 7751 h 11778"/>
              <a:gd name="connsiteX0" fmla="*/ 551 w 11172"/>
              <a:gd name="connsiteY0" fmla="*/ 7751 h 11778"/>
              <a:gd name="connsiteX1" fmla="*/ 379 w 11172"/>
              <a:gd name="connsiteY1" fmla="*/ 7975 h 11778"/>
              <a:gd name="connsiteX2" fmla="*/ 0 w 11172"/>
              <a:gd name="connsiteY2" fmla="*/ 5874 h 11778"/>
              <a:gd name="connsiteX3" fmla="*/ 379 w 11172"/>
              <a:gd name="connsiteY3" fmla="*/ 3773 h 11778"/>
              <a:gd name="connsiteX4" fmla="*/ 551 w 11172"/>
              <a:gd name="connsiteY4" fmla="*/ 3997 h 11778"/>
              <a:gd name="connsiteX5" fmla="*/ 551 w 11172"/>
              <a:gd name="connsiteY5" fmla="*/ 0 h 11778"/>
              <a:gd name="connsiteX6" fmla="*/ 11165 w 11172"/>
              <a:gd name="connsiteY6" fmla="*/ 36 h 11778"/>
              <a:gd name="connsiteX7" fmla="*/ 11172 w 11172"/>
              <a:gd name="connsiteY7" fmla="*/ 11778 h 11778"/>
              <a:gd name="connsiteX8" fmla="*/ 551 w 11172"/>
              <a:gd name="connsiteY8" fmla="*/ 11770 h 11778"/>
              <a:gd name="connsiteX9" fmla="*/ 551 w 11172"/>
              <a:gd name="connsiteY9" fmla="*/ 7751 h 1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72" h="11778">
                <a:moveTo>
                  <a:pt x="551" y="7751"/>
                </a:moveTo>
                <a:cubicBezTo>
                  <a:pt x="500" y="7891"/>
                  <a:pt x="440" y="7975"/>
                  <a:pt x="379" y="7975"/>
                </a:cubicBezTo>
                <a:cubicBezTo>
                  <a:pt x="167" y="7975"/>
                  <a:pt x="0" y="7050"/>
                  <a:pt x="0" y="5874"/>
                </a:cubicBezTo>
                <a:cubicBezTo>
                  <a:pt x="0" y="4726"/>
                  <a:pt x="167" y="3773"/>
                  <a:pt x="379" y="3773"/>
                </a:cubicBezTo>
                <a:cubicBezTo>
                  <a:pt x="440" y="3773"/>
                  <a:pt x="500" y="3857"/>
                  <a:pt x="551" y="3997"/>
                </a:cubicBezTo>
                <a:cubicBezTo>
                  <a:pt x="551" y="888"/>
                  <a:pt x="549" y="1753"/>
                  <a:pt x="551" y="0"/>
                </a:cubicBezTo>
                <a:lnTo>
                  <a:pt x="11165" y="36"/>
                </a:lnTo>
                <a:cubicBezTo>
                  <a:pt x="11171" y="4782"/>
                  <a:pt x="11172" y="11778"/>
                  <a:pt x="11172" y="11778"/>
                </a:cubicBezTo>
                <a:lnTo>
                  <a:pt x="551" y="11770"/>
                </a:lnTo>
                <a:lnTo>
                  <a:pt x="551" y="7751"/>
                </a:lnTo>
                <a:close/>
              </a:path>
            </a:pathLst>
          </a:cu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8" name="AutoShape 26"/>
          <p:cNvSpPr>
            <a:spLocks noChangeAspect="1" noChangeArrowheads="1" noTextEdit="1"/>
          </p:cNvSpPr>
          <p:nvPr/>
        </p:nvSpPr>
        <p:spPr bwMode="auto">
          <a:xfrm flipH="1">
            <a:off x="2631810" y="4814514"/>
            <a:ext cx="2863975" cy="115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9" name="Freeform 28"/>
          <p:cNvSpPr>
            <a:spLocks/>
          </p:cNvSpPr>
          <p:nvPr/>
        </p:nvSpPr>
        <p:spPr bwMode="auto">
          <a:xfrm flipH="1">
            <a:off x="4078857" y="5605571"/>
            <a:ext cx="5070378" cy="1254975"/>
          </a:xfrm>
          <a:custGeom>
            <a:avLst/>
            <a:gdLst>
              <a:gd name="T0" fmla="*/ 0 w 1442"/>
              <a:gd name="T1" fmla="*/ 0 h 1229"/>
              <a:gd name="T2" fmla="*/ 1442 w 1442"/>
              <a:gd name="T3" fmla="*/ 1 h 1229"/>
              <a:gd name="T4" fmla="*/ 1442 w 1442"/>
              <a:gd name="T5" fmla="*/ 420 h 1229"/>
              <a:gd name="T6" fmla="*/ 1181 w 1442"/>
              <a:gd name="T7" fmla="*/ 616 h 1229"/>
              <a:gd name="T8" fmla="*/ 1441 w 1442"/>
              <a:gd name="T9" fmla="*/ 810 h 1229"/>
              <a:gd name="T10" fmla="*/ 1441 w 1442"/>
              <a:gd name="T11" fmla="*/ 1229 h 1229"/>
              <a:gd name="T12" fmla="*/ 0 w 1442"/>
              <a:gd name="T13" fmla="*/ 1229 h 1229"/>
              <a:gd name="T14" fmla="*/ 0 w 1442"/>
              <a:gd name="T15" fmla="*/ 0 h 1229"/>
              <a:gd name="connsiteX0" fmla="*/ 0 w 38508"/>
              <a:gd name="connsiteY0" fmla="*/ 347 h 10201"/>
              <a:gd name="connsiteX1" fmla="*/ 35853 w 38508"/>
              <a:gd name="connsiteY1" fmla="*/ 209 h 10201"/>
              <a:gd name="connsiteX2" fmla="*/ 35853 w 38508"/>
              <a:gd name="connsiteY2" fmla="*/ 3618 h 10201"/>
              <a:gd name="connsiteX3" fmla="*/ 34043 w 38508"/>
              <a:gd name="connsiteY3" fmla="*/ 5213 h 10201"/>
              <a:gd name="connsiteX4" fmla="*/ 35846 w 38508"/>
              <a:gd name="connsiteY4" fmla="*/ 6792 h 10201"/>
              <a:gd name="connsiteX5" fmla="*/ 35846 w 38508"/>
              <a:gd name="connsiteY5" fmla="*/ 10201 h 10201"/>
              <a:gd name="connsiteX6" fmla="*/ 25853 w 38508"/>
              <a:gd name="connsiteY6" fmla="*/ 10201 h 10201"/>
              <a:gd name="connsiteX7" fmla="*/ 0 w 38508"/>
              <a:gd name="connsiteY7" fmla="*/ 347 h 10201"/>
              <a:gd name="connsiteX0" fmla="*/ 0 w 38603"/>
              <a:gd name="connsiteY0" fmla="*/ 139 h 9993"/>
              <a:gd name="connsiteX1" fmla="*/ 35853 w 38603"/>
              <a:gd name="connsiteY1" fmla="*/ 1 h 9993"/>
              <a:gd name="connsiteX2" fmla="*/ 35853 w 38603"/>
              <a:gd name="connsiteY2" fmla="*/ 3410 h 9993"/>
              <a:gd name="connsiteX3" fmla="*/ 34043 w 38603"/>
              <a:gd name="connsiteY3" fmla="*/ 5005 h 9993"/>
              <a:gd name="connsiteX4" fmla="*/ 35846 w 38603"/>
              <a:gd name="connsiteY4" fmla="*/ 6584 h 9993"/>
              <a:gd name="connsiteX5" fmla="*/ 35846 w 38603"/>
              <a:gd name="connsiteY5" fmla="*/ 9993 h 9993"/>
              <a:gd name="connsiteX6" fmla="*/ 25853 w 38603"/>
              <a:gd name="connsiteY6" fmla="*/ 9993 h 9993"/>
              <a:gd name="connsiteX7" fmla="*/ 0 w 38603"/>
              <a:gd name="connsiteY7" fmla="*/ 139 h 9993"/>
              <a:gd name="connsiteX0" fmla="*/ 0 w 9289"/>
              <a:gd name="connsiteY0" fmla="*/ 138 h 9999"/>
              <a:gd name="connsiteX1" fmla="*/ 9288 w 9289"/>
              <a:gd name="connsiteY1" fmla="*/ 0 h 9999"/>
              <a:gd name="connsiteX2" fmla="*/ 9288 w 9289"/>
              <a:gd name="connsiteY2" fmla="*/ 3411 h 9999"/>
              <a:gd name="connsiteX3" fmla="*/ 8819 w 9289"/>
              <a:gd name="connsiteY3" fmla="*/ 5008 h 9999"/>
              <a:gd name="connsiteX4" fmla="*/ 9286 w 9289"/>
              <a:gd name="connsiteY4" fmla="*/ 6588 h 9999"/>
              <a:gd name="connsiteX5" fmla="*/ 9286 w 9289"/>
              <a:gd name="connsiteY5" fmla="*/ 9999 h 9999"/>
              <a:gd name="connsiteX6" fmla="*/ 6697 w 9289"/>
              <a:gd name="connsiteY6" fmla="*/ 9999 h 9999"/>
              <a:gd name="connsiteX7" fmla="*/ 0 w 9289"/>
              <a:gd name="connsiteY7" fmla="*/ 138 h 9999"/>
              <a:gd name="connsiteX0" fmla="*/ 0 w 10000"/>
              <a:gd name="connsiteY0" fmla="*/ 138 h 10073"/>
              <a:gd name="connsiteX1" fmla="*/ 9999 w 10000"/>
              <a:gd name="connsiteY1" fmla="*/ 0 h 10073"/>
              <a:gd name="connsiteX2" fmla="*/ 9999 w 10000"/>
              <a:gd name="connsiteY2" fmla="*/ 3411 h 10073"/>
              <a:gd name="connsiteX3" fmla="*/ 9494 w 10000"/>
              <a:gd name="connsiteY3" fmla="*/ 5009 h 10073"/>
              <a:gd name="connsiteX4" fmla="*/ 9997 w 10000"/>
              <a:gd name="connsiteY4" fmla="*/ 6589 h 10073"/>
              <a:gd name="connsiteX5" fmla="*/ 9997 w 10000"/>
              <a:gd name="connsiteY5" fmla="*/ 10000 h 10073"/>
              <a:gd name="connsiteX6" fmla="*/ 8 w 10000"/>
              <a:gd name="connsiteY6" fmla="*/ 10073 h 10073"/>
              <a:gd name="connsiteX7" fmla="*/ 0 w 10000"/>
              <a:gd name="connsiteY7" fmla="*/ 138 h 10073"/>
              <a:gd name="connsiteX0" fmla="*/ 0 w 10000"/>
              <a:gd name="connsiteY0" fmla="*/ 138 h 10000"/>
              <a:gd name="connsiteX1" fmla="*/ 9999 w 10000"/>
              <a:gd name="connsiteY1" fmla="*/ 0 h 10000"/>
              <a:gd name="connsiteX2" fmla="*/ 9999 w 10000"/>
              <a:gd name="connsiteY2" fmla="*/ 3411 h 10000"/>
              <a:gd name="connsiteX3" fmla="*/ 9494 w 10000"/>
              <a:gd name="connsiteY3" fmla="*/ 5009 h 10000"/>
              <a:gd name="connsiteX4" fmla="*/ 9997 w 10000"/>
              <a:gd name="connsiteY4" fmla="*/ 6589 h 10000"/>
              <a:gd name="connsiteX5" fmla="*/ 9997 w 10000"/>
              <a:gd name="connsiteY5" fmla="*/ 10000 h 10000"/>
              <a:gd name="connsiteX6" fmla="*/ 0 w 10000"/>
              <a:gd name="connsiteY6" fmla="*/ 9963 h 10000"/>
              <a:gd name="connsiteX7" fmla="*/ 0 w 10000"/>
              <a:gd name="connsiteY7" fmla="*/ 138 h 10000"/>
              <a:gd name="connsiteX0" fmla="*/ 8 w 10008"/>
              <a:gd name="connsiteY0" fmla="*/ 138 h 10000"/>
              <a:gd name="connsiteX1" fmla="*/ 10007 w 10008"/>
              <a:gd name="connsiteY1" fmla="*/ 0 h 10000"/>
              <a:gd name="connsiteX2" fmla="*/ 10007 w 10008"/>
              <a:gd name="connsiteY2" fmla="*/ 3411 h 10000"/>
              <a:gd name="connsiteX3" fmla="*/ 9502 w 10008"/>
              <a:gd name="connsiteY3" fmla="*/ 5009 h 10000"/>
              <a:gd name="connsiteX4" fmla="*/ 10005 w 10008"/>
              <a:gd name="connsiteY4" fmla="*/ 6589 h 10000"/>
              <a:gd name="connsiteX5" fmla="*/ 10005 w 10008"/>
              <a:gd name="connsiteY5" fmla="*/ 10000 h 10000"/>
              <a:gd name="connsiteX6" fmla="*/ 0 w 10008"/>
              <a:gd name="connsiteY6" fmla="*/ 9963 h 10000"/>
              <a:gd name="connsiteX7" fmla="*/ 8 w 10008"/>
              <a:gd name="connsiteY7" fmla="*/ 138 h 10000"/>
              <a:gd name="connsiteX0" fmla="*/ 8 w 10008"/>
              <a:gd name="connsiteY0" fmla="*/ 101 h 10000"/>
              <a:gd name="connsiteX1" fmla="*/ 10007 w 10008"/>
              <a:gd name="connsiteY1" fmla="*/ 0 h 10000"/>
              <a:gd name="connsiteX2" fmla="*/ 10007 w 10008"/>
              <a:gd name="connsiteY2" fmla="*/ 3411 h 10000"/>
              <a:gd name="connsiteX3" fmla="*/ 9502 w 10008"/>
              <a:gd name="connsiteY3" fmla="*/ 5009 h 10000"/>
              <a:gd name="connsiteX4" fmla="*/ 10005 w 10008"/>
              <a:gd name="connsiteY4" fmla="*/ 6589 h 10000"/>
              <a:gd name="connsiteX5" fmla="*/ 10005 w 10008"/>
              <a:gd name="connsiteY5" fmla="*/ 10000 h 10000"/>
              <a:gd name="connsiteX6" fmla="*/ 0 w 10008"/>
              <a:gd name="connsiteY6" fmla="*/ 9963 h 10000"/>
              <a:gd name="connsiteX7" fmla="*/ 8 w 10008"/>
              <a:gd name="connsiteY7" fmla="*/ 101 h 10000"/>
              <a:gd name="connsiteX0" fmla="*/ 8 w 10008"/>
              <a:gd name="connsiteY0" fmla="*/ 64 h 10000"/>
              <a:gd name="connsiteX1" fmla="*/ 10007 w 10008"/>
              <a:gd name="connsiteY1" fmla="*/ 0 h 10000"/>
              <a:gd name="connsiteX2" fmla="*/ 10007 w 10008"/>
              <a:gd name="connsiteY2" fmla="*/ 3411 h 10000"/>
              <a:gd name="connsiteX3" fmla="*/ 9502 w 10008"/>
              <a:gd name="connsiteY3" fmla="*/ 5009 h 10000"/>
              <a:gd name="connsiteX4" fmla="*/ 10005 w 10008"/>
              <a:gd name="connsiteY4" fmla="*/ 6589 h 10000"/>
              <a:gd name="connsiteX5" fmla="*/ 10005 w 10008"/>
              <a:gd name="connsiteY5" fmla="*/ 10000 h 10000"/>
              <a:gd name="connsiteX6" fmla="*/ 0 w 10008"/>
              <a:gd name="connsiteY6" fmla="*/ 9963 h 10000"/>
              <a:gd name="connsiteX7" fmla="*/ 8 w 10008"/>
              <a:gd name="connsiteY7" fmla="*/ 64 h 10000"/>
              <a:gd name="connsiteX0" fmla="*/ 8 w 10008"/>
              <a:gd name="connsiteY0" fmla="*/ 46 h 10000"/>
              <a:gd name="connsiteX1" fmla="*/ 10007 w 10008"/>
              <a:gd name="connsiteY1" fmla="*/ 0 h 10000"/>
              <a:gd name="connsiteX2" fmla="*/ 10007 w 10008"/>
              <a:gd name="connsiteY2" fmla="*/ 3411 h 10000"/>
              <a:gd name="connsiteX3" fmla="*/ 9502 w 10008"/>
              <a:gd name="connsiteY3" fmla="*/ 5009 h 10000"/>
              <a:gd name="connsiteX4" fmla="*/ 10005 w 10008"/>
              <a:gd name="connsiteY4" fmla="*/ 6589 h 10000"/>
              <a:gd name="connsiteX5" fmla="*/ 10005 w 10008"/>
              <a:gd name="connsiteY5" fmla="*/ 10000 h 10000"/>
              <a:gd name="connsiteX6" fmla="*/ 0 w 10008"/>
              <a:gd name="connsiteY6" fmla="*/ 9963 h 10000"/>
              <a:gd name="connsiteX7" fmla="*/ 8 w 10008"/>
              <a:gd name="connsiteY7" fmla="*/ 46 h 10000"/>
              <a:gd name="connsiteX0" fmla="*/ 8 w 10008"/>
              <a:gd name="connsiteY0" fmla="*/ 480 h 10434"/>
              <a:gd name="connsiteX1" fmla="*/ 10007 w 10008"/>
              <a:gd name="connsiteY1" fmla="*/ 0 h 10434"/>
              <a:gd name="connsiteX2" fmla="*/ 10007 w 10008"/>
              <a:gd name="connsiteY2" fmla="*/ 3845 h 10434"/>
              <a:gd name="connsiteX3" fmla="*/ 9502 w 10008"/>
              <a:gd name="connsiteY3" fmla="*/ 5443 h 10434"/>
              <a:gd name="connsiteX4" fmla="*/ 10005 w 10008"/>
              <a:gd name="connsiteY4" fmla="*/ 7023 h 10434"/>
              <a:gd name="connsiteX5" fmla="*/ 10005 w 10008"/>
              <a:gd name="connsiteY5" fmla="*/ 10434 h 10434"/>
              <a:gd name="connsiteX6" fmla="*/ 0 w 10008"/>
              <a:gd name="connsiteY6" fmla="*/ 10397 h 10434"/>
              <a:gd name="connsiteX7" fmla="*/ 8 w 10008"/>
              <a:gd name="connsiteY7" fmla="*/ 480 h 10434"/>
              <a:gd name="connsiteX0" fmla="*/ 8 w 10008"/>
              <a:gd name="connsiteY0" fmla="*/ 0 h 10467"/>
              <a:gd name="connsiteX1" fmla="*/ 10007 w 10008"/>
              <a:gd name="connsiteY1" fmla="*/ 33 h 10467"/>
              <a:gd name="connsiteX2" fmla="*/ 10007 w 10008"/>
              <a:gd name="connsiteY2" fmla="*/ 3878 h 10467"/>
              <a:gd name="connsiteX3" fmla="*/ 9502 w 10008"/>
              <a:gd name="connsiteY3" fmla="*/ 5476 h 10467"/>
              <a:gd name="connsiteX4" fmla="*/ 10005 w 10008"/>
              <a:gd name="connsiteY4" fmla="*/ 7056 h 10467"/>
              <a:gd name="connsiteX5" fmla="*/ 10005 w 10008"/>
              <a:gd name="connsiteY5" fmla="*/ 10467 h 10467"/>
              <a:gd name="connsiteX6" fmla="*/ 0 w 10008"/>
              <a:gd name="connsiteY6" fmla="*/ 10430 h 10467"/>
              <a:gd name="connsiteX7" fmla="*/ 8 w 10008"/>
              <a:gd name="connsiteY7" fmla="*/ 0 h 10467"/>
              <a:gd name="connsiteX0" fmla="*/ 26 w 10008"/>
              <a:gd name="connsiteY0" fmla="*/ 0 h 10467"/>
              <a:gd name="connsiteX1" fmla="*/ 10007 w 10008"/>
              <a:gd name="connsiteY1" fmla="*/ 33 h 10467"/>
              <a:gd name="connsiteX2" fmla="*/ 10007 w 10008"/>
              <a:gd name="connsiteY2" fmla="*/ 3878 h 10467"/>
              <a:gd name="connsiteX3" fmla="*/ 9502 w 10008"/>
              <a:gd name="connsiteY3" fmla="*/ 5476 h 10467"/>
              <a:gd name="connsiteX4" fmla="*/ 10005 w 10008"/>
              <a:gd name="connsiteY4" fmla="*/ 7056 h 10467"/>
              <a:gd name="connsiteX5" fmla="*/ 10005 w 10008"/>
              <a:gd name="connsiteY5" fmla="*/ 10467 h 10467"/>
              <a:gd name="connsiteX6" fmla="*/ 0 w 10008"/>
              <a:gd name="connsiteY6" fmla="*/ 10430 h 10467"/>
              <a:gd name="connsiteX7" fmla="*/ 26 w 10008"/>
              <a:gd name="connsiteY7" fmla="*/ 0 h 10467"/>
              <a:gd name="connsiteX0" fmla="*/ 0 w 9982"/>
              <a:gd name="connsiteY0" fmla="*/ 0 h 10467"/>
              <a:gd name="connsiteX1" fmla="*/ 9981 w 9982"/>
              <a:gd name="connsiteY1" fmla="*/ 33 h 10467"/>
              <a:gd name="connsiteX2" fmla="*/ 9981 w 9982"/>
              <a:gd name="connsiteY2" fmla="*/ 3878 h 10467"/>
              <a:gd name="connsiteX3" fmla="*/ 9476 w 9982"/>
              <a:gd name="connsiteY3" fmla="*/ 5476 h 10467"/>
              <a:gd name="connsiteX4" fmla="*/ 9979 w 9982"/>
              <a:gd name="connsiteY4" fmla="*/ 7056 h 10467"/>
              <a:gd name="connsiteX5" fmla="*/ 9979 w 9982"/>
              <a:gd name="connsiteY5" fmla="*/ 10467 h 10467"/>
              <a:gd name="connsiteX6" fmla="*/ 10 w 9982"/>
              <a:gd name="connsiteY6" fmla="*/ 10430 h 10467"/>
              <a:gd name="connsiteX7" fmla="*/ 0 w 9982"/>
              <a:gd name="connsiteY7" fmla="*/ 0 h 10467"/>
              <a:gd name="connsiteX0" fmla="*/ 0 w 9991"/>
              <a:gd name="connsiteY0" fmla="*/ 0 h 10000"/>
              <a:gd name="connsiteX1" fmla="*/ 9990 w 9991"/>
              <a:gd name="connsiteY1" fmla="*/ 32 h 10000"/>
              <a:gd name="connsiteX2" fmla="*/ 9990 w 9991"/>
              <a:gd name="connsiteY2" fmla="*/ 3705 h 10000"/>
              <a:gd name="connsiteX3" fmla="*/ 9484 w 9991"/>
              <a:gd name="connsiteY3" fmla="*/ 5232 h 10000"/>
              <a:gd name="connsiteX4" fmla="*/ 9988 w 9991"/>
              <a:gd name="connsiteY4" fmla="*/ 6741 h 10000"/>
              <a:gd name="connsiteX5" fmla="*/ 9988 w 9991"/>
              <a:gd name="connsiteY5" fmla="*/ 10000 h 10000"/>
              <a:gd name="connsiteX6" fmla="*/ 1 w 9991"/>
              <a:gd name="connsiteY6" fmla="*/ 9965 h 10000"/>
              <a:gd name="connsiteX7" fmla="*/ 0 w 9991"/>
              <a:gd name="connsiteY7" fmla="*/ 0 h 10000"/>
              <a:gd name="connsiteX0" fmla="*/ 0 w 10000"/>
              <a:gd name="connsiteY0" fmla="*/ 0 h 10038"/>
              <a:gd name="connsiteX1" fmla="*/ 9999 w 10000"/>
              <a:gd name="connsiteY1" fmla="*/ 70 h 10038"/>
              <a:gd name="connsiteX2" fmla="*/ 9999 w 10000"/>
              <a:gd name="connsiteY2" fmla="*/ 3743 h 10038"/>
              <a:gd name="connsiteX3" fmla="*/ 9493 w 10000"/>
              <a:gd name="connsiteY3" fmla="*/ 5270 h 10038"/>
              <a:gd name="connsiteX4" fmla="*/ 9997 w 10000"/>
              <a:gd name="connsiteY4" fmla="*/ 6779 h 10038"/>
              <a:gd name="connsiteX5" fmla="*/ 9997 w 10000"/>
              <a:gd name="connsiteY5" fmla="*/ 10038 h 10038"/>
              <a:gd name="connsiteX6" fmla="*/ 1 w 10000"/>
              <a:gd name="connsiteY6" fmla="*/ 10003 h 10038"/>
              <a:gd name="connsiteX7" fmla="*/ 0 w 10000"/>
              <a:gd name="connsiteY7" fmla="*/ 0 h 10038"/>
              <a:gd name="connsiteX0" fmla="*/ 0 w 10000"/>
              <a:gd name="connsiteY0" fmla="*/ 0 h 10000"/>
              <a:gd name="connsiteX1" fmla="*/ 9999 w 10000"/>
              <a:gd name="connsiteY1" fmla="*/ 32 h 10000"/>
              <a:gd name="connsiteX2" fmla="*/ 9999 w 10000"/>
              <a:gd name="connsiteY2" fmla="*/ 3705 h 10000"/>
              <a:gd name="connsiteX3" fmla="*/ 9493 w 10000"/>
              <a:gd name="connsiteY3" fmla="*/ 5232 h 10000"/>
              <a:gd name="connsiteX4" fmla="*/ 9997 w 10000"/>
              <a:gd name="connsiteY4" fmla="*/ 6741 h 10000"/>
              <a:gd name="connsiteX5" fmla="*/ 9997 w 10000"/>
              <a:gd name="connsiteY5" fmla="*/ 10000 h 10000"/>
              <a:gd name="connsiteX6" fmla="*/ 1 w 10000"/>
              <a:gd name="connsiteY6" fmla="*/ 9965 h 10000"/>
              <a:gd name="connsiteX7" fmla="*/ 0 w 10000"/>
              <a:gd name="connsiteY7" fmla="*/ 0 h 10000"/>
              <a:gd name="connsiteX0" fmla="*/ 0 w 10000"/>
              <a:gd name="connsiteY0" fmla="*/ 0 h 10410"/>
              <a:gd name="connsiteX1" fmla="*/ 9999 w 10000"/>
              <a:gd name="connsiteY1" fmla="*/ 32 h 10410"/>
              <a:gd name="connsiteX2" fmla="*/ 9999 w 10000"/>
              <a:gd name="connsiteY2" fmla="*/ 3705 h 10410"/>
              <a:gd name="connsiteX3" fmla="*/ 9493 w 10000"/>
              <a:gd name="connsiteY3" fmla="*/ 5232 h 10410"/>
              <a:gd name="connsiteX4" fmla="*/ 9997 w 10000"/>
              <a:gd name="connsiteY4" fmla="*/ 6741 h 10410"/>
              <a:gd name="connsiteX5" fmla="*/ 9997 w 10000"/>
              <a:gd name="connsiteY5" fmla="*/ 10410 h 10410"/>
              <a:gd name="connsiteX6" fmla="*/ 1 w 10000"/>
              <a:gd name="connsiteY6" fmla="*/ 9965 h 10410"/>
              <a:gd name="connsiteX7" fmla="*/ 0 w 10000"/>
              <a:gd name="connsiteY7" fmla="*/ 0 h 10410"/>
              <a:gd name="connsiteX0" fmla="*/ 0 w 10000"/>
              <a:gd name="connsiteY0" fmla="*/ 0 h 10410"/>
              <a:gd name="connsiteX1" fmla="*/ 9999 w 10000"/>
              <a:gd name="connsiteY1" fmla="*/ 32 h 10410"/>
              <a:gd name="connsiteX2" fmla="*/ 9999 w 10000"/>
              <a:gd name="connsiteY2" fmla="*/ 3705 h 10410"/>
              <a:gd name="connsiteX3" fmla="*/ 9493 w 10000"/>
              <a:gd name="connsiteY3" fmla="*/ 5232 h 10410"/>
              <a:gd name="connsiteX4" fmla="*/ 9997 w 10000"/>
              <a:gd name="connsiteY4" fmla="*/ 6741 h 10410"/>
              <a:gd name="connsiteX5" fmla="*/ 9997 w 10000"/>
              <a:gd name="connsiteY5" fmla="*/ 10410 h 10410"/>
              <a:gd name="connsiteX6" fmla="*/ 1 w 10000"/>
              <a:gd name="connsiteY6" fmla="*/ 10404 h 10410"/>
              <a:gd name="connsiteX7" fmla="*/ 0 w 10000"/>
              <a:gd name="connsiteY7" fmla="*/ 0 h 1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410">
                <a:moveTo>
                  <a:pt x="0" y="0"/>
                </a:moveTo>
                <a:lnTo>
                  <a:pt x="9999" y="32"/>
                </a:lnTo>
                <a:cubicBezTo>
                  <a:pt x="10002" y="1601"/>
                  <a:pt x="9999" y="2157"/>
                  <a:pt x="9999" y="3705"/>
                </a:cubicBezTo>
                <a:cubicBezTo>
                  <a:pt x="9739" y="3417"/>
                  <a:pt x="9493" y="4165"/>
                  <a:pt x="9493" y="5232"/>
                </a:cubicBezTo>
                <a:cubicBezTo>
                  <a:pt x="9493" y="6282"/>
                  <a:pt x="9744" y="7036"/>
                  <a:pt x="9997" y="6741"/>
                </a:cubicBezTo>
                <a:lnTo>
                  <a:pt x="9997" y="10410"/>
                </a:lnTo>
                <a:lnTo>
                  <a:pt x="1" y="10404"/>
                </a:lnTo>
                <a:cubicBezTo>
                  <a:pt x="-2" y="7239"/>
                  <a:pt x="3" y="3164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0" name="Freeform 29"/>
          <p:cNvSpPr>
            <a:spLocks/>
          </p:cNvSpPr>
          <p:nvPr/>
        </p:nvSpPr>
        <p:spPr bwMode="auto">
          <a:xfrm flipH="1">
            <a:off x="-6855" y="5607208"/>
            <a:ext cx="4321867" cy="1254958"/>
          </a:xfrm>
          <a:custGeom>
            <a:avLst/>
            <a:gdLst>
              <a:gd name="T0" fmla="*/ 264 w 1712"/>
              <a:gd name="T1" fmla="*/ 777 h 1228"/>
              <a:gd name="T2" fmla="*/ 182 w 1712"/>
              <a:gd name="T3" fmla="*/ 797 h 1228"/>
              <a:gd name="T4" fmla="*/ 0 w 1712"/>
              <a:gd name="T5" fmla="*/ 615 h 1228"/>
              <a:gd name="T6" fmla="*/ 182 w 1712"/>
              <a:gd name="T7" fmla="*/ 434 h 1228"/>
              <a:gd name="T8" fmla="*/ 265 w 1712"/>
              <a:gd name="T9" fmla="*/ 453 h 1228"/>
              <a:gd name="T10" fmla="*/ 264 w 1712"/>
              <a:gd name="T11" fmla="*/ 0 h 1228"/>
              <a:gd name="T12" fmla="*/ 1712 w 1712"/>
              <a:gd name="T13" fmla="*/ 0 h 1228"/>
              <a:gd name="T14" fmla="*/ 1712 w 1712"/>
              <a:gd name="T15" fmla="*/ 1228 h 1228"/>
              <a:gd name="T16" fmla="*/ 264 w 1712"/>
              <a:gd name="T17" fmla="*/ 1228 h 1228"/>
              <a:gd name="T18" fmla="*/ 264 w 1712"/>
              <a:gd name="T19" fmla="*/ 777 h 1228"/>
              <a:gd name="connsiteX0" fmla="*/ 1786 w 25919"/>
              <a:gd name="connsiteY0" fmla="*/ 6606 h 10279"/>
              <a:gd name="connsiteX1" fmla="*/ 1307 w 25919"/>
              <a:gd name="connsiteY1" fmla="*/ 6769 h 10279"/>
              <a:gd name="connsiteX2" fmla="*/ 244 w 25919"/>
              <a:gd name="connsiteY2" fmla="*/ 5287 h 10279"/>
              <a:gd name="connsiteX3" fmla="*/ 1307 w 25919"/>
              <a:gd name="connsiteY3" fmla="*/ 3813 h 10279"/>
              <a:gd name="connsiteX4" fmla="*/ 1792 w 25919"/>
              <a:gd name="connsiteY4" fmla="*/ 3968 h 10279"/>
              <a:gd name="connsiteX5" fmla="*/ 1786 w 25919"/>
              <a:gd name="connsiteY5" fmla="*/ 279 h 10279"/>
              <a:gd name="connsiteX6" fmla="*/ 25919 w 25919"/>
              <a:gd name="connsiteY6" fmla="*/ 260 h 10279"/>
              <a:gd name="connsiteX7" fmla="*/ 10244 w 25919"/>
              <a:gd name="connsiteY7" fmla="*/ 10279 h 10279"/>
              <a:gd name="connsiteX8" fmla="*/ 1786 w 25919"/>
              <a:gd name="connsiteY8" fmla="*/ 10279 h 10279"/>
              <a:gd name="connsiteX9" fmla="*/ 1786 w 25919"/>
              <a:gd name="connsiteY9" fmla="*/ 6606 h 10279"/>
              <a:gd name="connsiteX0" fmla="*/ 1786 w 27702"/>
              <a:gd name="connsiteY0" fmla="*/ 7240 h 10950"/>
              <a:gd name="connsiteX1" fmla="*/ 1307 w 27702"/>
              <a:gd name="connsiteY1" fmla="*/ 7403 h 10950"/>
              <a:gd name="connsiteX2" fmla="*/ 244 w 27702"/>
              <a:gd name="connsiteY2" fmla="*/ 5921 h 10950"/>
              <a:gd name="connsiteX3" fmla="*/ 1307 w 27702"/>
              <a:gd name="connsiteY3" fmla="*/ 4447 h 10950"/>
              <a:gd name="connsiteX4" fmla="*/ 1792 w 27702"/>
              <a:gd name="connsiteY4" fmla="*/ 4602 h 10950"/>
              <a:gd name="connsiteX5" fmla="*/ 1786 w 27702"/>
              <a:gd name="connsiteY5" fmla="*/ 913 h 10950"/>
              <a:gd name="connsiteX6" fmla="*/ 25919 w 27702"/>
              <a:gd name="connsiteY6" fmla="*/ 894 h 10950"/>
              <a:gd name="connsiteX7" fmla="*/ 25905 w 27702"/>
              <a:gd name="connsiteY7" fmla="*/ 10950 h 10950"/>
              <a:gd name="connsiteX8" fmla="*/ 1786 w 27702"/>
              <a:gd name="connsiteY8" fmla="*/ 10913 h 10950"/>
              <a:gd name="connsiteX9" fmla="*/ 1786 w 27702"/>
              <a:gd name="connsiteY9" fmla="*/ 7240 h 10950"/>
              <a:gd name="connsiteX0" fmla="*/ 1786 w 27702"/>
              <a:gd name="connsiteY0" fmla="*/ 6631 h 10341"/>
              <a:gd name="connsiteX1" fmla="*/ 1307 w 27702"/>
              <a:gd name="connsiteY1" fmla="*/ 6794 h 10341"/>
              <a:gd name="connsiteX2" fmla="*/ 244 w 27702"/>
              <a:gd name="connsiteY2" fmla="*/ 5312 h 10341"/>
              <a:gd name="connsiteX3" fmla="*/ 1307 w 27702"/>
              <a:gd name="connsiteY3" fmla="*/ 3838 h 10341"/>
              <a:gd name="connsiteX4" fmla="*/ 1792 w 27702"/>
              <a:gd name="connsiteY4" fmla="*/ 3993 h 10341"/>
              <a:gd name="connsiteX5" fmla="*/ 1786 w 27702"/>
              <a:gd name="connsiteY5" fmla="*/ 304 h 10341"/>
              <a:gd name="connsiteX6" fmla="*/ 25919 w 27702"/>
              <a:gd name="connsiteY6" fmla="*/ 285 h 10341"/>
              <a:gd name="connsiteX7" fmla="*/ 25905 w 27702"/>
              <a:gd name="connsiteY7" fmla="*/ 10341 h 10341"/>
              <a:gd name="connsiteX8" fmla="*/ 1786 w 27702"/>
              <a:gd name="connsiteY8" fmla="*/ 10304 h 10341"/>
              <a:gd name="connsiteX9" fmla="*/ 1786 w 27702"/>
              <a:gd name="connsiteY9" fmla="*/ 6631 h 10341"/>
              <a:gd name="connsiteX0" fmla="*/ 1873 w 27789"/>
              <a:gd name="connsiteY0" fmla="*/ 6346 h 10056"/>
              <a:gd name="connsiteX1" fmla="*/ 1394 w 27789"/>
              <a:gd name="connsiteY1" fmla="*/ 6509 h 10056"/>
              <a:gd name="connsiteX2" fmla="*/ 331 w 27789"/>
              <a:gd name="connsiteY2" fmla="*/ 5027 h 10056"/>
              <a:gd name="connsiteX3" fmla="*/ 1394 w 27789"/>
              <a:gd name="connsiteY3" fmla="*/ 3553 h 10056"/>
              <a:gd name="connsiteX4" fmla="*/ 1879 w 27789"/>
              <a:gd name="connsiteY4" fmla="*/ 3708 h 10056"/>
              <a:gd name="connsiteX5" fmla="*/ 1873 w 27789"/>
              <a:gd name="connsiteY5" fmla="*/ 19 h 10056"/>
              <a:gd name="connsiteX6" fmla="*/ 26006 w 27789"/>
              <a:gd name="connsiteY6" fmla="*/ 0 h 10056"/>
              <a:gd name="connsiteX7" fmla="*/ 25992 w 27789"/>
              <a:gd name="connsiteY7" fmla="*/ 10056 h 10056"/>
              <a:gd name="connsiteX8" fmla="*/ 1873 w 27789"/>
              <a:gd name="connsiteY8" fmla="*/ 10019 h 10056"/>
              <a:gd name="connsiteX9" fmla="*/ 1873 w 27789"/>
              <a:gd name="connsiteY9" fmla="*/ 6346 h 10056"/>
              <a:gd name="connsiteX0" fmla="*/ 1542 w 27458"/>
              <a:gd name="connsiteY0" fmla="*/ 6346 h 10056"/>
              <a:gd name="connsiteX1" fmla="*/ 1063 w 27458"/>
              <a:gd name="connsiteY1" fmla="*/ 6509 h 10056"/>
              <a:gd name="connsiteX2" fmla="*/ 0 w 27458"/>
              <a:gd name="connsiteY2" fmla="*/ 5027 h 10056"/>
              <a:gd name="connsiteX3" fmla="*/ 1063 w 27458"/>
              <a:gd name="connsiteY3" fmla="*/ 3553 h 10056"/>
              <a:gd name="connsiteX4" fmla="*/ 1548 w 27458"/>
              <a:gd name="connsiteY4" fmla="*/ 3708 h 10056"/>
              <a:gd name="connsiteX5" fmla="*/ 1542 w 27458"/>
              <a:gd name="connsiteY5" fmla="*/ 19 h 10056"/>
              <a:gd name="connsiteX6" fmla="*/ 25675 w 27458"/>
              <a:gd name="connsiteY6" fmla="*/ 0 h 10056"/>
              <a:gd name="connsiteX7" fmla="*/ 25661 w 27458"/>
              <a:gd name="connsiteY7" fmla="*/ 10056 h 10056"/>
              <a:gd name="connsiteX8" fmla="*/ 1542 w 27458"/>
              <a:gd name="connsiteY8" fmla="*/ 10019 h 10056"/>
              <a:gd name="connsiteX9" fmla="*/ 1542 w 27458"/>
              <a:gd name="connsiteY9" fmla="*/ 6346 h 10056"/>
              <a:gd name="connsiteX0" fmla="*/ 1542 w 27458"/>
              <a:gd name="connsiteY0" fmla="*/ 6346 h 10056"/>
              <a:gd name="connsiteX1" fmla="*/ 1063 w 27458"/>
              <a:gd name="connsiteY1" fmla="*/ 6509 h 10056"/>
              <a:gd name="connsiteX2" fmla="*/ 0 w 27458"/>
              <a:gd name="connsiteY2" fmla="*/ 5027 h 10056"/>
              <a:gd name="connsiteX3" fmla="*/ 1063 w 27458"/>
              <a:gd name="connsiteY3" fmla="*/ 3553 h 10056"/>
              <a:gd name="connsiteX4" fmla="*/ 1548 w 27458"/>
              <a:gd name="connsiteY4" fmla="*/ 3708 h 10056"/>
              <a:gd name="connsiteX5" fmla="*/ 1555 w 27458"/>
              <a:gd name="connsiteY5" fmla="*/ 56 h 10056"/>
              <a:gd name="connsiteX6" fmla="*/ 25675 w 27458"/>
              <a:gd name="connsiteY6" fmla="*/ 0 h 10056"/>
              <a:gd name="connsiteX7" fmla="*/ 25661 w 27458"/>
              <a:gd name="connsiteY7" fmla="*/ 10056 h 10056"/>
              <a:gd name="connsiteX8" fmla="*/ 1542 w 27458"/>
              <a:gd name="connsiteY8" fmla="*/ 10019 h 10056"/>
              <a:gd name="connsiteX9" fmla="*/ 1542 w 27458"/>
              <a:gd name="connsiteY9" fmla="*/ 6346 h 10056"/>
              <a:gd name="connsiteX0" fmla="*/ 1542 w 27458"/>
              <a:gd name="connsiteY0" fmla="*/ 6290 h 10000"/>
              <a:gd name="connsiteX1" fmla="*/ 1063 w 27458"/>
              <a:gd name="connsiteY1" fmla="*/ 6453 h 10000"/>
              <a:gd name="connsiteX2" fmla="*/ 0 w 27458"/>
              <a:gd name="connsiteY2" fmla="*/ 4971 h 10000"/>
              <a:gd name="connsiteX3" fmla="*/ 1063 w 27458"/>
              <a:gd name="connsiteY3" fmla="*/ 3497 h 10000"/>
              <a:gd name="connsiteX4" fmla="*/ 1548 w 27458"/>
              <a:gd name="connsiteY4" fmla="*/ 3652 h 10000"/>
              <a:gd name="connsiteX5" fmla="*/ 1555 w 27458"/>
              <a:gd name="connsiteY5" fmla="*/ 0 h 10000"/>
              <a:gd name="connsiteX6" fmla="*/ 25675 w 27458"/>
              <a:gd name="connsiteY6" fmla="*/ 55 h 10000"/>
              <a:gd name="connsiteX7" fmla="*/ 25661 w 27458"/>
              <a:gd name="connsiteY7" fmla="*/ 10000 h 10000"/>
              <a:gd name="connsiteX8" fmla="*/ 1542 w 27458"/>
              <a:gd name="connsiteY8" fmla="*/ 9963 h 10000"/>
              <a:gd name="connsiteX9" fmla="*/ 1542 w 27458"/>
              <a:gd name="connsiteY9" fmla="*/ 6290 h 10000"/>
              <a:gd name="connsiteX0" fmla="*/ 1542 w 25675"/>
              <a:gd name="connsiteY0" fmla="*/ 6290 h 10000"/>
              <a:gd name="connsiteX1" fmla="*/ 1063 w 25675"/>
              <a:gd name="connsiteY1" fmla="*/ 6453 h 10000"/>
              <a:gd name="connsiteX2" fmla="*/ 0 w 25675"/>
              <a:gd name="connsiteY2" fmla="*/ 4971 h 10000"/>
              <a:gd name="connsiteX3" fmla="*/ 1063 w 25675"/>
              <a:gd name="connsiteY3" fmla="*/ 3497 h 10000"/>
              <a:gd name="connsiteX4" fmla="*/ 1548 w 25675"/>
              <a:gd name="connsiteY4" fmla="*/ 3652 h 10000"/>
              <a:gd name="connsiteX5" fmla="*/ 1555 w 25675"/>
              <a:gd name="connsiteY5" fmla="*/ 0 h 10000"/>
              <a:gd name="connsiteX6" fmla="*/ 25675 w 25675"/>
              <a:gd name="connsiteY6" fmla="*/ 55 h 10000"/>
              <a:gd name="connsiteX7" fmla="*/ 25661 w 25675"/>
              <a:gd name="connsiteY7" fmla="*/ 10000 h 10000"/>
              <a:gd name="connsiteX8" fmla="*/ 1542 w 25675"/>
              <a:gd name="connsiteY8" fmla="*/ 9963 h 10000"/>
              <a:gd name="connsiteX9" fmla="*/ 1542 w 25675"/>
              <a:gd name="connsiteY9" fmla="*/ 6290 h 10000"/>
              <a:gd name="connsiteX0" fmla="*/ 1542 w 25675"/>
              <a:gd name="connsiteY0" fmla="*/ 6290 h 10000"/>
              <a:gd name="connsiteX1" fmla="*/ 1063 w 25675"/>
              <a:gd name="connsiteY1" fmla="*/ 6453 h 10000"/>
              <a:gd name="connsiteX2" fmla="*/ 0 w 25675"/>
              <a:gd name="connsiteY2" fmla="*/ 4971 h 10000"/>
              <a:gd name="connsiteX3" fmla="*/ 1063 w 25675"/>
              <a:gd name="connsiteY3" fmla="*/ 3497 h 10000"/>
              <a:gd name="connsiteX4" fmla="*/ 1548 w 25675"/>
              <a:gd name="connsiteY4" fmla="*/ 3652 h 10000"/>
              <a:gd name="connsiteX5" fmla="*/ 1555 w 25675"/>
              <a:gd name="connsiteY5" fmla="*/ 0 h 10000"/>
              <a:gd name="connsiteX6" fmla="*/ 25675 w 25675"/>
              <a:gd name="connsiteY6" fmla="*/ 55 h 10000"/>
              <a:gd name="connsiteX7" fmla="*/ 25661 w 25675"/>
              <a:gd name="connsiteY7" fmla="*/ 10000 h 10000"/>
              <a:gd name="connsiteX8" fmla="*/ 1542 w 25675"/>
              <a:gd name="connsiteY8" fmla="*/ 9963 h 10000"/>
              <a:gd name="connsiteX9" fmla="*/ 1542 w 25675"/>
              <a:gd name="connsiteY9" fmla="*/ 6290 h 10000"/>
              <a:gd name="connsiteX0" fmla="*/ 1542 w 25675"/>
              <a:gd name="connsiteY0" fmla="*/ 6724 h 10434"/>
              <a:gd name="connsiteX1" fmla="*/ 1063 w 25675"/>
              <a:gd name="connsiteY1" fmla="*/ 6887 h 10434"/>
              <a:gd name="connsiteX2" fmla="*/ 0 w 25675"/>
              <a:gd name="connsiteY2" fmla="*/ 5405 h 10434"/>
              <a:gd name="connsiteX3" fmla="*/ 1063 w 25675"/>
              <a:gd name="connsiteY3" fmla="*/ 3931 h 10434"/>
              <a:gd name="connsiteX4" fmla="*/ 1548 w 25675"/>
              <a:gd name="connsiteY4" fmla="*/ 4086 h 10434"/>
              <a:gd name="connsiteX5" fmla="*/ 1528 w 25675"/>
              <a:gd name="connsiteY5" fmla="*/ 0 h 10434"/>
              <a:gd name="connsiteX6" fmla="*/ 25675 w 25675"/>
              <a:gd name="connsiteY6" fmla="*/ 489 h 10434"/>
              <a:gd name="connsiteX7" fmla="*/ 25661 w 25675"/>
              <a:gd name="connsiteY7" fmla="*/ 10434 h 10434"/>
              <a:gd name="connsiteX8" fmla="*/ 1542 w 25675"/>
              <a:gd name="connsiteY8" fmla="*/ 10397 h 10434"/>
              <a:gd name="connsiteX9" fmla="*/ 1542 w 25675"/>
              <a:gd name="connsiteY9" fmla="*/ 6724 h 10434"/>
              <a:gd name="connsiteX0" fmla="*/ 1542 w 25675"/>
              <a:gd name="connsiteY0" fmla="*/ 6763 h 10473"/>
              <a:gd name="connsiteX1" fmla="*/ 1063 w 25675"/>
              <a:gd name="connsiteY1" fmla="*/ 6926 h 10473"/>
              <a:gd name="connsiteX2" fmla="*/ 0 w 25675"/>
              <a:gd name="connsiteY2" fmla="*/ 5444 h 10473"/>
              <a:gd name="connsiteX3" fmla="*/ 1063 w 25675"/>
              <a:gd name="connsiteY3" fmla="*/ 3970 h 10473"/>
              <a:gd name="connsiteX4" fmla="*/ 1548 w 25675"/>
              <a:gd name="connsiteY4" fmla="*/ 4125 h 10473"/>
              <a:gd name="connsiteX5" fmla="*/ 1528 w 25675"/>
              <a:gd name="connsiteY5" fmla="*/ 0 h 10473"/>
              <a:gd name="connsiteX6" fmla="*/ 25675 w 25675"/>
              <a:gd name="connsiteY6" fmla="*/ 528 h 10473"/>
              <a:gd name="connsiteX7" fmla="*/ 25661 w 25675"/>
              <a:gd name="connsiteY7" fmla="*/ 10473 h 10473"/>
              <a:gd name="connsiteX8" fmla="*/ 1542 w 25675"/>
              <a:gd name="connsiteY8" fmla="*/ 10436 h 10473"/>
              <a:gd name="connsiteX9" fmla="*/ 1542 w 25675"/>
              <a:gd name="connsiteY9" fmla="*/ 6763 h 10473"/>
              <a:gd name="connsiteX0" fmla="*/ 1542 w 25675"/>
              <a:gd name="connsiteY0" fmla="*/ 6763 h 10473"/>
              <a:gd name="connsiteX1" fmla="*/ 1063 w 25675"/>
              <a:gd name="connsiteY1" fmla="*/ 6926 h 10473"/>
              <a:gd name="connsiteX2" fmla="*/ 0 w 25675"/>
              <a:gd name="connsiteY2" fmla="*/ 5444 h 10473"/>
              <a:gd name="connsiteX3" fmla="*/ 1063 w 25675"/>
              <a:gd name="connsiteY3" fmla="*/ 3970 h 10473"/>
              <a:gd name="connsiteX4" fmla="*/ 1548 w 25675"/>
              <a:gd name="connsiteY4" fmla="*/ 4125 h 10473"/>
              <a:gd name="connsiteX5" fmla="*/ 1528 w 25675"/>
              <a:gd name="connsiteY5" fmla="*/ 0 h 10473"/>
              <a:gd name="connsiteX6" fmla="*/ 25675 w 25675"/>
              <a:gd name="connsiteY6" fmla="*/ 133 h 10473"/>
              <a:gd name="connsiteX7" fmla="*/ 25661 w 25675"/>
              <a:gd name="connsiteY7" fmla="*/ 10473 h 10473"/>
              <a:gd name="connsiteX8" fmla="*/ 1542 w 25675"/>
              <a:gd name="connsiteY8" fmla="*/ 10436 h 10473"/>
              <a:gd name="connsiteX9" fmla="*/ 1542 w 25675"/>
              <a:gd name="connsiteY9" fmla="*/ 6763 h 10473"/>
              <a:gd name="connsiteX0" fmla="*/ 1542 w 25675"/>
              <a:gd name="connsiteY0" fmla="*/ 6763 h 10473"/>
              <a:gd name="connsiteX1" fmla="*/ 1063 w 25675"/>
              <a:gd name="connsiteY1" fmla="*/ 6926 h 10473"/>
              <a:gd name="connsiteX2" fmla="*/ 0 w 25675"/>
              <a:gd name="connsiteY2" fmla="*/ 5444 h 10473"/>
              <a:gd name="connsiteX3" fmla="*/ 1063 w 25675"/>
              <a:gd name="connsiteY3" fmla="*/ 3970 h 10473"/>
              <a:gd name="connsiteX4" fmla="*/ 1548 w 25675"/>
              <a:gd name="connsiteY4" fmla="*/ 4125 h 10473"/>
              <a:gd name="connsiteX5" fmla="*/ 1528 w 25675"/>
              <a:gd name="connsiteY5" fmla="*/ 0 h 10473"/>
              <a:gd name="connsiteX6" fmla="*/ 25675 w 25675"/>
              <a:gd name="connsiteY6" fmla="*/ 94 h 10473"/>
              <a:gd name="connsiteX7" fmla="*/ 25661 w 25675"/>
              <a:gd name="connsiteY7" fmla="*/ 10473 h 10473"/>
              <a:gd name="connsiteX8" fmla="*/ 1542 w 25675"/>
              <a:gd name="connsiteY8" fmla="*/ 10436 h 10473"/>
              <a:gd name="connsiteX9" fmla="*/ 1542 w 25675"/>
              <a:gd name="connsiteY9" fmla="*/ 6763 h 10473"/>
              <a:gd name="connsiteX0" fmla="*/ 1542 w 25675"/>
              <a:gd name="connsiteY0" fmla="*/ 6763 h 10473"/>
              <a:gd name="connsiteX1" fmla="*/ 1063 w 25675"/>
              <a:gd name="connsiteY1" fmla="*/ 6926 h 10473"/>
              <a:gd name="connsiteX2" fmla="*/ 0 w 25675"/>
              <a:gd name="connsiteY2" fmla="*/ 5444 h 10473"/>
              <a:gd name="connsiteX3" fmla="*/ 1063 w 25675"/>
              <a:gd name="connsiteY3" fmla="*/ 3970 h 10473"/>
              <a:gd name="connsiteX4" fmla="*/ 1548 w 25675"/>
              <a:gd name="connsiteY4" fmla="*/ 4125 h 10473"/>
              <a:gd name="connsiteX5" fmla="*/ 1528 w 25675"/>
              <a:gd name="connsiteY5" fmla="*/ 0 h 10473"/>
              <a:gd name="connsiteX6" fmla="*/ 25675 w 25675"/>
              <a:gd name="connsiteY6" fmla="*/ 15 h 10473"/>
              <a:gd name="connsiteX7" fmla="*/ 25661 w 25675"/>
              <a:gd name="connsiteY7" fmla="*/ 10473 h 10473"/>
              <a:gd name="connsiteX8" fmla="*/ 1542 w 25675"/>
              <a:gd name="connsiteY8" fmla="*/ 10436 h 10473"/>
              <a:gd name="connsiteX9" fmla="*/ 1542 w 25675"/>
              <a:gd name="connsiteY9" fmla="*/ 6763 h 10473"/>
              <a:gd name="connsiteX0" fmla="*/ 1542 w 25675"/>
              <a:gd name="connsiteY0" fmla="*/ 6763 h 10865"/>
              <a:gd name="connsiteX1" fmla="*/ 1063 w 25675"/>
              <a:gd name="connsiteY1" fmla="*/ 6926 h 10865"/>
              <a:gd name="connsiteX2" fmla="*/ 0 w 25675"/>
              <a:gd name="connsiteY2" fmla="*/ 5444 h 10865"/>
              <a:gd name="connsiteX3" fmla="*/ 1063 w 25675"/>
              <a:gd name="connsiteY3" fmla="*/ 3970 h 10865"/>
              <a:gd name="connsiteX4" fmla="*/ 1548 w 25675"/>
              <a:gd name="connsiteY4" fmla="*/ 4125 h 10865"/>
              <a:gd name="connsiteX5" fmla="*/ 1528 w 25675"/>
              <a:gd name="connsiteY5" fmla="*/ 0 h 10865"/>
              <a:gd name="connsiteX6" fmla="*/ 25675 w 25675"/>
              <a:gd name="connsiteY6" fmla="*/ 15 h 10865"/>
              <a:gd name="connsiteX7" fmla="*/ 25661 w 25675"/>
              <a:gd name="connsiteY7" fmla="*/ 10473 h 10865"/>
              <a:gd name="connsiteX8" fmla="*/ 1542 w 25675"/>
              <a:gd name="connsiteY8" fmla="*/ 10865 h 10865"/>
              <a:gd name="connsiteX9" fmla="*/ 1542 w 25675"/>
              <a:gd name="connsiteY9" fmla="*/ 6763 h 10865"/>
              <a:gd name="connsiteX0" fmla="*/ 1542 w 25675"/>
              <a:gd name="connsiteY0" fmla="*/ 6763 h 10896"/>
              <a:gd name="connsiteX1" fmla="*/ 1063 w 25675"/>
              <a:gd name="connsiteY1" fmla="*/ 6926 h 10896"/>
              <a:gd name="connsiteX2" fmla="*/ 0 w 25675"/>
              <a:gd name="connsiteY2" fmla="*/ 5444 h 10896"/>
              <a:gd name="connsiteX3" fmla="*/ 1063 w 25675"/>
              <a:gd name="connsiteY3" fmla="*/ 3970 h 10896"/>
              <a:gd name="connsiteX4" fmla="*/ 1548 w 25675"/>
              <a:gd name="connsiteY4" fmla="*/ 4125 h 10896"/>
              <a:gd name="connsiteX5" fmla="*/ 1528 w 25675"/>
              <a:gd name="connsiteY5" fmla="*/ 0 h 10896"/>
              <a:gd name="connsiteX6" fmla="*/ 25675 w 25675"/>
              <a:gd name="connsiteY6" fmla="*/ 15 h 10896"/>
              <a:gd name="connsiteX7" fmla="*/ 25661 w 25675"/>
              <a:gd name="connsiteY7" fmla="*/ 10473 h 10896"/>
              <a:gd name="connsiteX8" fmla="*/ 1542 w 25675"/>
              <a:gd name="connsiteY8" fmla="*/ 10896 h 10896"/>
              <a:gd name="connsiteX9" fmla="*/ 1542 w 25675"/>
              <a:gd name="connsiteY9" fmla="*/ 6763 h 10896"/>
              <a:gd name="connsiteX0" fmla="*/ 1542 w 25675"/>
              <a:gd name="connsiteY0" fmla="*/ 6763 h 10896"/>
              <a:gd name="connsiteX1" fmla="*/ 1063 w 25675"/>
              <a:gd name="connsiteY1" fmla="*/ 6926 h 10896"/>
              <a:gd name="connsiteX2" fmla="*/ 0 w 25675"/>
              <a:gd name="connsiteY2" fmla="*/ 5444 h 10896"/>
              <a:gd name="connsiteX3" fmla="*/ 1063 w 25675"/>
              <a:gd name="connsiteY3" fmla="*/ 3970 h 10896"/>
              <a:gd name="connsiteX4" fmla="*/ 1548 w 25675"/>
              <a:gd name="connsiteY4" fmla="*/ 4125 h 10896"/>
              <a:gd name="connsiteX5" fmla="*/ 1528 w 25675"/>
              <a:gd name="connsiteY5" fmla="*/ 0 h 10896"/>
              <a:gd name="connsiteX6" fmla="*/ 25675 w 25675"/>
              <a:gd name="connsiteY6" fmla="*/ 15 h 10896"/>
              <a:gd name="connsiteX7" fmla="*/ 25661 w 25675"/>
              <a:gd name="connsiteY7" fmla="*/ 10871 h 10896"/>
              <a:gd name="connsiteX8" fmla="*/ 1542 w 25675"/>
              <a:gd name="connsiteY8" fmla="*/ 10896 h 10896"/>
              <a:gd name="connsiteX9" fmla="*/ 1542 w 25675"/>
              <a:gd name="connsiteY9" fmla="*/ 6763 h 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75" h="10896">
                <a:moveTo>
                  <a:pt x="1542" y="6763"/>
                </a:moveTo>
                <a:cubicBezTo>
                  <a:pt x="1396" y="6869"/>
                  <a:pt x="1232" y="6926"/>
                  <a:pt x="1063" y="6926"/>
                </a:cubicBezTo>
                <a:cubicBezTo>
                  <a:pt x="479" y="6926"/>
                  <a:pt x="0" y="6258"/>
                  <a:pt x="0" y="5444"/>
                </a:cubicBezTo>
                <a:cubicBezTo>
                  <a:pt x="0" y="4630"/>
                  <a:pt x="479" y="3970"/>
                  <a:pt x="1063" y="3970"/>
                </a:cubicBezTo>
                <a:cubicBezTo>
                  <a:pt x="1238" y="3970"/>
                  <a:pt x="1402" y="4027"/>
                  <a:pt x="1548" y="4125"/>
                </a:cubicBezTo>
                <a:cubicBezTo>
                  <a:pt x="1542" y="436"/>
                  <a:pt x="1529" y="1896"/>
                  <a:pt x="1528" y="0"/>
                </a:cubicBezTo>
                <a:lnTo>
                  <a:pt x="25675" y="15"/>
                </a:lnTo>
                <a:cubicBezTo>
                  <a:pt x="25660" y="3078"/>
                  <a:pt x="25661" y="10871"/>
                  <a:pt x="25661" y="10871"/>
                </a:cubicBezTo>
                <a:lnTo>
                  <a:pt x="1542" y="10896"/>
                </a:lnTo>
                <a:lnTo>
                  <a:pt x="1542" y="6763"/>
                </a:lnTo>
                <a:close/>
              </a:path>
            </a:pathLst>
          </a:cu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 smtClean="0"/>
          </a:p>
          <a:p>
            <a:endParaRPr lang="en-US" sz="1350" dirty="0" smtClean="0"/>
          </a:p>
          <a:p>
            <a:endParaRPr lang="en-US" sz="1350" dirty="0" smtClean="0"/>
          </a:p>
          <a:p>
            <a:r>
              <a:rPr lang="en-US" sz="1350" dirty="0" smtClean="0"/>
              <a:t>			</a:t>
            </a:r>
          </a:p>
          <a:p>
            <a:r>
              <a:rPr lang="en-US" sz="1350" dirty="0" smtClean="0"/>
              <a:t>							</a:t>
            </a:r>
            <a:r>
              <a:rPr lang="en-US" sz="1350" b="1" dirty="0" smtClean="0"/>
              <a:t>Shanda Bittick</a:t>
            </a:r>
            <a:endParaRPr lang="en-US" sz="1350" b="1" dirty="0"/>
          </a:p>
        </p:txBody>
      </p:sp>
      <p:sp>
        <p:nvSpPr>
          <p:cNvPr id="52" name="Freeform 22">
            <a:hlinkClick r:id="" action="ppaction://noaction"/>
          </p:cNvPr>
          <p:cNvSpPr>
            <a:spLocks/>
          </p:cNvSpPr>
          <p:nvPr/>
        </p:nvSpPr>
        <p:spPr bwMode="auto">
          <a:xfrm rot="3833298">
            <a:off x="5940764" y="2327641"/>
            <a:ext cx="1697462" cy="1065734"/>
          </a:xfrm>
          <a:custGeom>
            <a:avLst/>
            <a:gdLst>
              <a:gd name="T0" fmla="*/ 581 w 742"/>
              <a:gd name="T1" fmla="*/ 21 h 466"/>
              <a:gd name="T2" fmla="*/ 581 w 742"/>
              <a:gd name="T3" fmla="*/ 194 h 466"/>
              <a:gd name="T4" fmla="*/ 662 w 742"/>
              <a:gd name="T5" fmla="*/ 157 h 466"/>
              <a:gd name="T6" fmla="*/ 666 w 742"/>
              <a:gd name="T7" fmla="*/ 309 h 466"/>
              <a:gd name="T8" fmla="*/ 585 w 742"/>
              <a:gd name="T9" fmla="*/ 272 h 466"/>
              <a:gd name="T10" fmla="*/ 572 w 742"/>
              <a:gd name="T11" fmla="*/ 357 h 466"/>
              <a:gd name="T12" fmla="*/ 583 w 742"/>
              <a:gd name="T13" fmla="*/ 445 h 466"/>
              <a:gd name="T14" fmla="*/ 493 w 742"/>
              <a:gd name="T15" fmla="*/ 460 h 466"/>
              <a:gd name="T16" fmla="*/ 406 w 742"/>
              <a:gd name="T17" fmla="*/ 443 h 466"/>
              <a:gd name="T18" fmla="*/ 426 w 742"/>
              <a:gd name="T19" fmla="*/ 409 h 466"/>
              <a:gd name="T20" fmla="*/ 443 w 742"/>
              <a:gd name="T21" fmla="*/ 374 h 466"/>
              <a:gd name="T22" fmla="*/ 295 w 742"/>
              <a:gd name="T23" fmla="*/ 372 h 466"/>
              <a:gd name="T24" fmla="*/ 332 w 742"/>
              <a:gd name="T25" fmla="*/ 443 h 466"/>
              <a:gd name="T26" fmla="*/ 245 w 742"/>
              <a:gd name="T27" fmla="*/ 460 h 466"/>
              <a:gd name="T28" fmla="*/ 157 w 742"/>
              <a:gd name="T29" fmla="*/ 445 h 466"/>
              <a:gd name="T30" fmla="*/ 166 w 742"/>
              <a:gd name="T31" fmla="*/ 357 h 466"/>
              <a:gd name="T32" fmla="*/ 155 w 742"/>
              <a:gd name="T33" fmla="*/ 272 h 466"/>
              <a:gd name="T34" fmla="*/ 74 w 742"/>
              <a:gd name="T35" fmla="*/ 309 h 466"/>
              <a:gd name="T36" fmla="*/ 76 w 742"/>
              <a:gd name="T37" fmla="*/ 157 h 466"/>
              <a:gd name="T38" fmla="*/ 120 w 742"/>
              <a:gd name="T39" fmla="*/ 171 h 466"/>
              <a:gd name="T40" fmla="*/ 155 w 742"/>
              <a:gd name="T41" fmla="*/ 194 h 466"/>
              <a:gd name="T42" fmla="*/ 166 w 742"/>
              <a:gd name="T43" fmla="*/ 109 h 466"/>
              <a:gd name="T44" fmla="*/ 155 w 742"/>
              <a:gd name="T45" fmla="*/ 23 h 466"/>
              <a:gd name="T46" fmla="*/ 243 w 742"/>
              <a:gd name="T47" fmla="*/ 5 h 466"/>
              <a:gd name="T48" fmla="*/ 332 w 742"/>
              <a:gd name="T49" fmla="*/ 23 h 466"/>
              <a:gd name="T50" fmla="*/ 295 w 742"/>
              <a:gd name="T51" fmla="*/ 92 h 466"/>
              <a:gd name="T52" fmla="*/ 443 w 742"/>
              <a:gd name="T53" fmla="*/ 94 h 466"/>
              <a:gd name="T54" fmla="*/ 426 w 742"/>
              <a:gd name="T55" fmla="*/ 57 h 466"/>
              <a:gd name="T56" fmla="*/ 406 w 742"/>
              <a:gd name="T57" fmla="*/ 23 h 466"/>
              <a:gd name="T58" fmla="*/ 493 w 742"/>
              <a:gd name="T59" fmla="*/ 5 h 466"/>
              <a:gd name="T60" fmla="*/ 581 w 742"/>
              <a:gd name="T61" fmla="*/ 2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2" h="466">
                <a:moveTo>
                  <a:pt x="581" y="21"/>
                </a:moveTo>
                <a:cubicBezTo>
                  <a:pt x="575" y="68"/>
                  <a:pt x="558" y="187"/>
                  <a:pt x="581" y="194"/>
                </a:cubicBezTo>
                <a:cubicBezTo>
                  <a:pt x="602" y="197"/>
                  <a:pt x="620" y="153"/>
                  <a:pt x="662" y="157"/>
                </a:cubicBezTo>
                <a:cubicBezTo>
                  <a:pt x="733" y="165"/>
                  <a:pt x="742" y="291"/>
                  <a:pt x="666" y="309"/>
                </a:cubicBezTo>
                <a:cubicBezTo>
                  <a:pt x="630" y="316"/>
                  <a:pt x="600" y="275"/>
                  <a:pt x="585" y="272"/>
                </a:cubicBezTo>
                <a:cubicBezTo>
                  <a:pt x="570" y="270"/>
                  <a:pt x="569" y="326"/>
                  <a:pt x="572" y="357"/>
                </a:cubicBezTo>
                <a:cubicBezTo>
                  <a:pt x="574" y="389"/>
                  <a:pt x="578" y="421"/>
                  <a:pt x="583" y="445"/>
                </a:cubicBezTo>
                <a:cubicBezTo>
                  <a:pt x="559" y="454"/>
                  <a:pt x="529" y="459"/>
                  <a:pt x="493" y="460"/>
                </a:cubicBezTo>
                <a:cubicBezTo>
                  <a:pt x="462" y="462"/>
                  <a:pt x="411" y="466"/>
                  <a:pt x="406" y="443"/>
                </a:cubicBezTo>
                <a:cubicBezTo>
                  <a:pt x="403" y="428"/>
                  <a:pt x="421" y="415"/>
                  <a:pt x="426" y="409"/>
                </a:cubicBezTo>
                <a:cubicBezTo>
                  <a:pt x="432" y="400"/>
                  <a:pt x="442" y="384"/>
                  <a:pt x="443" y="374"/>
                </a:cubicBezTo>
                <a:cubicBezTo>
                  <a:pt x="451" y="285"/>
                  <a:pt x="290" y="289"/>
                  <a:pt x="295" y="372"/>
                </a:cubicBezTo>
                <a:cubicBezTo>
                  <a:pt x="296" y="394"/>
                  <a:pt x="336" y="422"/>
                  <a:pt x="332" y="443"/>
                </a:cubicBezTo>
                <a:cubicBezTo>
                  <a:pt x="327" y="466"/>
                  <a:pt x="277" y="462"/>
                  <a:pt x="245" y="460"/>
                </a:cubicBezTo>
                <a:cubicBezTo>
                  <a:pt x="215" y="459"/>
                  <a:pt x="183" y="455"/>
                  <a:pt x="157" y="445"/>
                </a:cubicBezTo>
                <a:cubicBezTo>
                  <a:pt x="158" y="423"/>
                  <a:pt x="164" y="389"/>
                  <a:pt x="166" y="357"/>
                </a:cubicBezTo>
                <a:cubicBezTo>
                  <a:pt x="170" y="297"/>
                  <a:pt x="169" y="276"/>
                  <a:pt x="155" y="272"/>
                </a:cubicBezTo>
                <a:cubicBezTo>
                  <a:pt x="141" y="268"/>
                  <a:pt x="114" y="314"/>
                  <a:pt x="74" y="309"/>
                </a:cubicBezTo>
                <a:cubicBezTo>
                  <a:pt x="0" y="300"/>
                  <a:pt x="0" y="164"/>
                  <a:pt x="76" y="157"/>
                </a:cubicBezTo>
                <a:cubicBezTo>
                  <a:pt x="94" y="155"/>
                  <a:pt x="111" y="164"/>
                  <a:pt x="120" y="171"/>
                </a:cubicBezTo>
                <a:cubicBezTo>
                  <a:pt x="130" y="177"/>
                  <a:pt x="143" y="196"/>
                  <a:pt x="155" y="194"/>
                </a:cubicBezTo>
                <a:cubicBezTo>
                  <a:pt x="175" y="190"/>
                  <a:pt x="168" y="133"/>
                  <a:pt x="166" y="109"/>
                </a:cubicBezTo>
                <a:cubicBezTo>
                  <a:pt x="164" y="72"/>
                  <a:pt x="160" y="46"/>
                  <a:pt x="155" y="23"/>
                </a:cubicBezTo>
                <a:cubicBezTo>
                  <a:pt x="179" y="11"/>
                  <a:pt x="214" y="7"/>
                  <a:pt x="243" y="5"/>
                </a:cubicBezTo>
                <a:cubicBezTo>
                  <a:pt x="274" y="4"/>
                  <a:pt x="327" y="0"/>
                  <a:pt x="332" y="23"/>
                </a:cubicBezTo>
                <a:cubicBezTo>
                  <a:pt x="336" y="44"/>
                  <a:pt x="297" y="72"/>
                  <a:pt x="295" y="92"/>
                </a:cubicBezTo>
                <a:cubicBezTo>
                  <a:pt x="287" y="177"/>
                  <a:pt x="449" y="180"/>
                  <a:pt x="443" y="94"/>
                </a:cubicBezTo>
                <a:cubicBezTo>
                  <a:pt x="442" y="83"/>
                  <a:pt x="432" y="66"/>
                  <a:pt x="426" y="57"/>
                </a:cubicBezTo>
                <a:cubicBezTo>
                  <a:pt x="421" y="51"/>
                  <a:pt x="403" y="38"/>
                  <a:pt x="406" y="23"/>
                </a:cubicBezTo>
                <a:cubicBezTo>
                  <a:pt x="411" y="0"/>
                  <a:pt x="462" y="4"/>
                  <a:pt x="493" y="5"/>
                </a:cubicBezTo>
                <a:cubicBezTo>
                  <a:pt x="528" y="7"/>
                  <a:pt x="558" y="12"/>
                  <a:pt x="581" y="21"/>
                </a:cubicBezTo>
                <a:close/>
              </a:path>
            </a:pathLst>
          </a:custGeom>
          <a:solidFill>
            <a:schemeClr val="tx2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>
            <a:prstTxWarp prst="textNoShape">
              <a:avLst/>
            </a:prstTxWarp>
          </a:bodyPr>
          <a:lstStyle/>
          <a:p>
            <a:endParaRPr lang="en-US" sz="2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Freeform 22">
            <a:hlinkClick r:id="" action="ppaction://noaction"/>
          </p:cNvPr>
          <p:cNvSpPr>
            <a:spLocks/>
          </p:cNvSpPr>
          <p:nvPr/>
        </p:nvSpPr>
        <p:spPr bwMode="auto">
          <a:xfrm rot="20033298">
            <a:off x="6378639" y="3197377"/>
            <a:ext cx="1685336" cy="1058123"/>
          </a:xfrm>
          <a:custGeom>
            <a:avLst/>
            <a:gdLst>
              <a:gd name="T0" fmla="*/ 581 w 742"/>
              <a:gd name="T1" fmla="*/ 21 h 466"/>
              <a:gd name="T2" fmla="*/ 581 w 742"/>
              <a:gd name="T3" fmla="*/ 194 h 466"/>
              <a:gd name="T4" fmla="*/ 662 w 742"/>
              <a:gd name="T5" fmla="*/ 157 h 466"/>
              <a:gd name="T6" fmla="*/ 666 w 742"/>
              <a:gd name="T7" fmla="*/ 309 h 466"/>
              <a:gd name="T8" fmla="*/ 585 w 742"/>
              <a:gd name="T9" fmla="*/ 272 h 466"/>
              <a:gd name="T10" fmla="*/ 572 w 742"/>
              <a:gd name="T11" fmla="*/ 357 h 466"/>
              <a:gd name="T12" fmla="*/ 583 w 742"/>
              <a:gd name="T13" fmla="*/ 445 h 466"/>
              <a:gd name="T14" fmla="*/ 493 w 742"/>
              <a:gd name="T15" fmla="*/ 460 h 466"/>
              <a:gd name="T16" fmla="*/ 406 w 742"/>
              <a:gd name="T17" fmla="*/ 443 h 466"/>
              <a:gd name="T18" fmla="*/ 426 w 742"/>
              <a:gd name="T19" fmla="*/ 409 h 466"/>
              <a:gd name="T20" fmla="*/ 443 w 742"/>
              <a:gd name="T21" fmla="*/ 374 h 466"/>
              <a:gd name="T22" fmla="*/ 295 w 742"/>
              <a:gd name="T23" fmla="*/ 372 h 466"/>
              <a:gd name="T24" fmla="*/ 332 w 742"/>
              <a:gd name="T25" fmla="*/ 443 h 466"/>
              <a:gd name="T26" fmla="*/ 245 w 742"/>
              <a:gd name="T27" fmla="*/ 460 h 466"/>
              <a:gd name="T28" fmla="*/ 157 w 742"/>
              <a:gd name="T29" fmla="*/ 445 h 466"/>
              <a:gd name="T30" fmla="*/ 166 w 742"/>
              <a:gd name="T31" fmla="*/ 357 h 466"/>
              <a:gd name="T32" fmla="*/ 155 w 742"/>
              <a:gd name="T33" fmla="*/ 272 h 466"/>
              <a:gd name="T34" fmla="*/ 74 w 742"/>
              <a:gd name="T35" fmla="*/ 309 h 466"/>
              <a:gd name="T36" fmla="*/ 76 w 742"/>
              <a:gd name="T37" fmla="*/ 157 h 466"/>
              <a:gd name="T38" fmla="*/ 120 w 742"/>
              <a:gd name="T39" fmla="*/ 171 h 466"/>
              <a:gd name="T40" fmla="*/ 155 w 742"/>
              <a:gd name="T41" fmla="*/ 194 h 466"/>
              <a:gd name="T42" fmla="*/ 166 w 742"/>
              <a:gd name="T43" fmla="*/ 109 h 466"/>
              <a:gd name="T44" fmla="*/ 155 w 742"/>
              <a:gd name="T45" fmla="*/ 23 h 466"/>
              <a:gd name="T46" fmla="*/ 243 w 742"/>
              <a:gd name="T47" fmla="*/ 5 h 466"/>
              <a:gd name="T48" fmla="*/ 332 w 742"/>
              <a:gd name="T49" fmla="*/ 23 h 466"/>
              <a:gd name="T50" fmla="*/ 295 w 742"/>
              <a:gd name="T51" fmla="*/ 92 h 466"/>
              <a:gd name="T52" fmla="*/ 443 w 742"/>
              <a:gd name="T53" fmla="*/ 94 h 466"/>
              <a:gd name="T54" fmla="*/ 426 w 742"/>
              <a:gd name="T55" fmla="*/ 57 h 466"/>
              <a:gd name="T56" fmla="*/ 406 w 742"/>
              <a:gd name="T57" fmla="*/ 23 h 466"/>
              <a:gd name="T58" fmla="*/ 493 w 742"/>
              <a:gd name="T59" fmla="*/ 5 h 466"/>
              <a:gd name="T60" fmla="*/ 581 w 742"/>
              <a:gd name="T61" fmla="*/ 2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2" h="466">
                <a:moveTo>
                  <a:pt x="581" y="21"/>
                </a:moveTo>
                <a:cubicBezTo>
                  <a:pt x="575" y="68"/>
                  <a:pt x="558" y="187"/>
                  <a:pt x="581" y="194"/>
                </a:cubicBezTo>
                <a:cubicBezTo>
                  <a:pt x="602" y="197"/>
                  <a:pt x="620" y="153"/>
                  <a:pt x="662" y="157"/>
                </a:cubicBezTo>
                <a:cubicBezTo>
                  <a:pt x="733" y="165"/>
                  <a:pt x="742" y="291"/>
                  <a:pt x="666" y="309"/>
                </a:cubicBezTo>
                <a:cubicBezTo>
                  <a:pt x="630" y="316"/>
                  <a:pt x="600" y="275"/>
                  <a:pt x="585" y="272"/>
                </a:cubicBezTo>
                <a:cubicBezTo>
                  <a:pt x="570" y="270"/>
                  <a:pt x="569" y="326"/>
                  <a:pt x="572" y="357"/>
                </a:cubicBezTo>
                <a:cubicBezTo>
                  <a:pt x="574" y="389"/>
                  <a:pt x="578" y="421"/>
                  <a:pt x="583" y="445"/>
                </a:cubicBezTo>
                <a:cubicBezTo>
                  <a:pt x="559" y="454"/>
                  <a:pt x="529" y="459"/>
                  <a:pt x="493" y="460"/>
                </a:cubicBezTo>
                <a:cubicBezTo>
                  <a:pt x="462" y="462"/>
                  <a:pt x="411" y="466"/>
                  <a:pt x="406" y="443"/>
                </a:cubicBezTo>
                <a:cubicBezTo>
                  <a:pt x="403" y="428"/>
                  <a:pt x="421" y="415"/>
                  <a:pt x="426" y="409"/>
                </a:cubicBezTo>
                <a:cubicBezTo>
                  <a:pt x="432" y="400"/>
                  <a:pt x="442" y="384"/>
                  <a:pt x="443" y="374"/>
                </a:cubicBezTo>
                <a:cubicBezTo>
                  <a:pt x="451" y="285"/>
                  <a:pt x="290" y="289"/>
                  <a:pt x="295" y="372"/>
                </a:cubicBezTo>
                <a:cubicBezTo>
                  <a:pt x="296" y="394"/>
                  <a:pt x="336" y="422"/>
                  <a:pt x="332" y="443"/>
                </a:cubicBezTo>
                <a:cubicBezTo>
                  <a:pt x="327" y="466"/>
                  <a:pt x="277" y="462"/>
                  <a:pt x="245" y="460"/>
                </a:cubicBezTo>
                <a:cubicBezTo>
                  <a:pt x="215" y="459"/>
                  <a:pt x="183" y="455"/>
                  <a:pt x="157" y="445"/>
                </a:cubicBezTo>
                <a:cubicBezTo>
                  <a:pt x="158" y="423"/>
                  <a:pt x="164" y="389"/>
                  <a:pt x="166" y="357"/>
                </a:cubicBezTo>
                <a:cubicBezTo>
                  <a:pt x="170" y="297"/>
                  <a:pt x="169" y="276"/>
                  <a:pt x="155" y="272"/>
                </a:cubicBezTo>
                <a:cubicBezTo>
                  <a:pt x="141" y="268"/>
                  <a:pt x="114" y="314"/>
                  <a:pt x="74" y="309"/>
                </a:cubicBezTo>
                <a:cubicBezTo>
                  <a:pt x="0" y="300"/>
                  <a:pt x="0" y="164"/>
                  <a:pt x="76" y="157"/>
                </a:cubicBezTo>
                <a:cubicBezTo>
                  <a:pt x="94" y="155"/>
                  <a:pt x="111" y="164"/>
                  <a:pt x="120" y="171"/>
                </a:cubicBezTo>
                <a:cubicBezTo>
                  <a:pt x="130" y="177"/>
                  <a:pt x="143" y="196"/>
                  <a:pt x="155" y="194"/>
                </a:cubicBezTo>
                <a:cubicBezTo>
                  <a:pt x="175" y="190"/>
                  <a:pt x="168" y="133"/>
                  <a:pt x="166" y="109"/>
                </a:cubicBezTo>
                <a:cubicBezTo>
                  <a:pt x="164" y="72"/>
                  <a:pt x="160" y="46"/>
                  <a:pt x="155" y="23"/>
                </a:cubicBezTo>
                <a:cubicBezTo>
                  <a:pt x="179" y="11"/>
                  <a:pt x="214" y="7"/>
                  <a:pt x="243" y="5"/>
                </a:cubicBezTo>
                <a:cubicBezTo>
                  <a:pt x="274" y="4"/>
                  <a:pt x="327" y="0"/>
                  <a:pt x="332" y="23"/>
                </a:cubicBezTo>
                <a:cubicBezTo>
                  <a:pt x="336" y="44"/>
                  <a:pt x="297" y="72"/>
                  <a:pt x="295" y="92"/>
                </a:cubicBezTo>
                <a:cubicBezTo>
                  <a:pt x="287" y="177"/>
                  <a:pt x="449" y="180"/>
                  <a:pt x="443" y="94"/>
                </a:cubicBezTo>
                <a:cubicBezTo>
                  <a:pt x="442" y="83"/>
                  <a:pt x="432" y="66"/>
                  <a:pt x="426" y="57"/>
                </a:cubicBezTo>
                <a:cubicBezTo>
                  <a:pt x="421" y="51"/>
                  <a:pt x="403" y="38"/>
                  <a:pt x="406" y="23"/>
                </a:cubicBezTo>
                <a:cubicBezTo>
                  <a:pt x="411" y="0"/>
                  <a:pt x="462" y="4"/>
                  <a:pt x="493" y="5"/>
                </a:cubicBezTo>
                <a:cubicBezTo>
                  <a:pt x="528" y="7"/>
                  <a:pt x="558" y="12"/>
                  <a:pt x="581" y="21"/>
                </a:cubicBezTo>
                <a:close/>
              </a:path>
            </a:pathLst>
          </a:custGeom>
          <a:solidFill>
            <a:schemeClr val="accent6"/>
          </a:solidFill>
          <a:ln w="25400">
            <a:noFill/>
          </a:ln>
          <a:effectLst>
            <a:reflection stA="18000" endPos="555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>
            <a:prstTxWarp prst="textNoShape">
              <a:avLst/>
            </a:prstTxWarp>
          </a:bodyPr>
          <a:lstStyle/>
          <a:p>
            <a:endParaRPr lang="en-US" sz="2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Freeform 22">
            <a:hlinkClick r:id="" action="ppaction://noaction"/>
          </p:cNvPr>
          <p:cNvSpPr>
            <a:spLocks/>
          </p:cNvSpPr>
          <p:nvPr/>
        </p:nvSpPr>
        <p:spPr bwMode="auto">
          <a:xfrm rot="20033298">
            <a:off x="6821574" y="1906121"/>
            <a:ext cx="1685335" cy="1058123"/>
          </a:xfrm>
          <a:custGeom>
            <a:avLst/>
            <a:gdLst>
              <a:gd name="T0" fmla="*/ 581 w 742"/>
              <a:gd name="T1" fmla="*/ 21 h 466"/>
              <a:gd name="T2" fmla="*/ 581 w 742"/>
              <a:gd name="T3" fmla="*/ 194 h 466"/>
              <a:gd name="T4" fmla="*/ 662 w 742"/>
              <a:gd name="T5" fmla="*/ 157 h 466"/>
              <a:gd name="T6" fmla="*/ 666 w 742"/>
              <a:gd name="T7" fmla="*/ 309 h 466"/>
              <a:gd name="T8" fmla="*/ 585 w 742"/>
              <a:gd name="T9" fmla="*/ 272 h 466"/>
              <a:gd name="T10" fmla="*/ 572 w 742"/>
              <a:gd name="T11" fmla="*/ 357 h 466"/>
              <a:gd name="T12" fmla="*/ 583 w 742"/>
              <a:gd name="T13" fmla="*/ 445 h 466"/>
              <a:gd name="T14" fmla="*/ 493 w 742"/>
              <a:gd name="T15" fmla="*/ 460 h 466"/>
              <a:gd name="T16" fmla="*/ 406 w 742"/>
              <a:gd name="T17" fmla="*/ 443 h 466"/>
              <a:gd name="T18" fmla="*/ 426 w 742"/>
              <a:gd name="T19" fmla="*/ 409 h 466"/>
              <a:gd name="T20" fmla="*/ 443 w 742"/>
              <a:gd name="T21" fmla="*/ 374 h 466"/>
              <a:gd name="T22" fmla="*/ 295 w 742"/>
              <a:gd name="T23" fmla="*/ 372 h 466"/>
              <a:gd name="T24" fmla="*/ 332 w 742"/>
              <a:gd name="T25" fmla="*/ 443 h 466"/>
              <a:gd name="T26" fmla="*/ 245 w 742"/>
              <a:gd name="T27" fmla="*/ 460 h 466"/>
              <a:gd name="T28" fmla="*/ 157 w 742"/>
              <a:gd name="T29" fmla="*/ 445 h 466"/>
              <a:gd name="T30" fmla="*/ 166 w 742"/>
              <a:gd name="T31" fmla="*/ 357 h 466"/>
              <a:gd name="T32" fmla="*/ 155 w 742"/>
              <a:gd name="T33" fmla="*/ 272 h 466"/>
              <a:gd name="T34" fmla="*/ 74 w 742"/>
              <a:gd name="T35" fmla="*/ 309 h 466"/>
              <a:gd name="T36" fmla="*/ 76 w 742"/>
              <a:gd name="T37" fmla="*/ 157 h 466"/>
              <a:gd name="T38" fmla="*/ 120 w 742"/>
              <a:gd name="T39" fmla="*/ 171 h 466"/>
              <a:gd name="T40" fmla="*/ 155 w 742"/>
              <a:gd name="T41" fmla="*/ 194 h 466"/>
              <a:gd name="T42" fmla="*/ 166 w 742"/>
              <a:gd name="T43" fmla="*/ 109 h 466"/>
              <a:gd name="T44" fmla="*/ 155 w 742"/>
              <a:gd name="T45" fmla="*/ 23 h 466"/>
              <a:gd name="T46" fmla="*/ 243 w 742"/>
              <a:gd name="T47" fmla="*/ 5 h 466"/>
              <a:gd name="T48" fmla="*/ 332 w 742"/>
              <a:gd name="T49" fmla="*/ 23 h 466"/>
              <a:gd name="T50" fmla="*/ 295 w 742"/>
              <a:gd name="T51" fmla="*/ 92 h 466"/>
              <a:gd name="T52" fmla="*/ 443 w 742"/>
              <a:gd name="T53" fmla="*/ 94 h 466"/>
              <a:gd name="T54" fmla="*/ 426 w 742"/>
              <a:gd name="T55" fmla="*/ 57 h 466"/>
              <a:gd name="T56" fmla="*/ 406 w 742"/>
              <a:gd name="T57" fmla="*/ 23 h 466"/>
              <a:gd name="T58" fmla="*/ 493 w 742"/>
              <a:gd name="T59" fmla="*/ 5 h 466"/>
              <a:gd name="T60" fmla="*/ 581 w 742"/>
              <a:gd name="T61" fmla="*/ 2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2" h="466">
                <a:moveTo>
                  <a:pt x="581" y="21"/>
                </a:moveTo>
                <a:cubicBezTo>
                  <a:pt x="575" y="68"/>
                  <a:pt x="558" y="187"/>
                  <a:pt x="581" y="194"/>
                </a:cubicBezTo>
                <a:cubicBezTo>
                  <a:pt x="602" y="197"/>
                  <a:pt x="620" y="153"/>
                  <a:pt x="662" y="157"/>
                </a:cubicBezTo>
                <a:cubicBezTo>
                  <a:pt x="733" y="165"/>
                  <a:pt x="742" y="291"/>
                  <a:pt x="666" y="309"/>
                </a:cubicBezTo>
                <a:cubicBezTo>
                  <a:pt x="630" y="316"/>
                  <a:pt x="600" y="275"/>
                  <a:pt x="585" y="272"/>
                </a:cubicBezTo>
                <a:cubicBezTo>
                  <a:pt x="570" y="270"/>
                  <a:pt x="569" y="326"/>
                  <a:pt x="572" y="357"/>
                </a:cubicBezTo>
                <a:cubicBezTo>
                  <a:pt x="574" y="389"/>
                  <a:pt x="578" y="421"/>
                  <a:pt x="583" y="445"/>
                </a:cubicBezTo>
                <a:cubicBezTo>
                  <a:pt x="559" y="454"/>
                  <a:pt x="529" y="459"/>
                  <a:pt x="493" y="460"/>
                </a:cubicBezTo>
                <a:cubicBezTo>
                  <a:pt x="462" y="462"/>
                  <a:pt x="411" y="466"/>
                  <a:pt x="406" y="443"/>
                </a:cubicBezTo>
                <a:cubicBezTo>
                  <a:pt x="403" y="428"/>
                  <a:pt x="421" y="415"/>
                  <a:pt x="426" y="409"/>
                </a:cubicBezTo>
                <a:cubicBezTo>
                  <a:pt x="432" y="400"/>
                  <a:pt x="442" y="384"/>
                  <a:pt x="443" y="374"/>
                </a:cubicBezTo>
                <a:cubicBezTo>
                  <a:pt x="451" y="285"/>
                  <a:pt x="290" y="289"/>
                  <a:pt x="295" y="372"/>
                </a:cubicBezTo>
                <a:cubicBezTo>
                  <a:pt x="296" y="394"/>
                  <a:pt x="336" y="422"/>
                  <a:pt x="332" y="443"/>
                </a:cubicBezTo>
                <a:cubicBezTo>
                  <a:pt x="327" y="466"/>
                  <a:pt x="277" y="462"/>
                  <a:pt x="245" y="460"/>
                </a:cubicBezTo>
                <a:cubicBezTo>
                  <a:pt x="215" y="459"/>
                  <a:pt x="183" y="455"/>
                  <a:pt x="157" y="445"/>
                </a:cubicBezTo>
                <a:cubicBezTo>
                  <a:pt x="158" y="423"/>
                  <a:pt x="164" y="389"/>
                  <a:pt x="166" y="357"/>
                </a:cubicBezTo>
                <a:cubicBezTo>
                  <a:pt x="170" y="297"/>
                  <a:pt x="169" y="276"/>
                  <a:pt x="155" y="272"/>
                </a:cubicBezTo>
                <a:cubicBezTo>
                  <a:pt x="141" y="268"/>
                  <a:pt x="114" y="314"/>
                  <a:pt x="74" y="309"/>
                </a:cubicBezTo>
                <a:cubicBezTo>
                  <a:pt x="0" y="300"/>
                  <a:pt x="0" y="164"/>
                  <a:pt x="76" y="157"/>
                </a:cubicBezTo>
                <a:cubicBezTo>
                  <a:pt x="94" y="155"/>
                  <a:pt x="111" y="164"/>
                  <a:pt x="120" y="171"/>
                </a:cubicBezTo>
                <a:cubicBezTo>
                  <a:pt x="130" y="177"/>
                  <a:pt x="143" y="196"/>
                  <a:pt x="155" y="194"/>
                </a:cubicBezTo>
                <a:cubicBezTo>
                  <a:pt x="175" y="190"/>
                  <a:pt x="168" y="133"/>
                  <a:pt x="166" y="109"/>
                </a:cubicBezTo>
                <a:cubicBezTo>
                  <a:pt x="164" y="72"/>
                  <a:pt x="160" y="46"/>
                  <a:pt x="155" y="23"/>
                </a:cubicBezTo>
                <a:cubicBezTo>
                  <a:pt x="179" y="11"/>
                  <a:pt x="214" y="7"/>
                  <a:pt x="243" y="5"/>
                </a:cubicBezTo>
                <a:cubicBezTo>
                  <a:pt x="274" y="4"/>
                  <a:pt x="327" y="0"/>
                  <a:pt x="332" y="23"/>
                </a:cubicBezTo>
                <a:cubicBezTo>
                  <a:pt x="336" y="44"/>
                  <a:pt x="297" y="72"/>
                  <a:pt x="295" y="92"/>
                </a:cubicBezTo>
                <a:cubicBezTo>
                  <a:pt x="287" y="177"/>
                  <a:pt x="449" y="180"/>
                  <a:pt x="443" y="94"/>
                </a:cubicBezTo>
                <a:cubicBezTo>
                  <a:pt x="442" y="83"/>
                  <a:pt x="432" y="66"/>
                  <a:pt x="426" y="57"/>
                </a:cubicBezTo>
                <a:cubicBezTo>
                  <a:pt x="421" y="51"/>
                  <a:pt x="403" y="38"/>
                  <a:pt x="406" y="23"/>
                </a:cubicBezTo>
                <a:cubicBezTo>
                  <a:pt x="411" y="0"/>
                  <a:pt x="462" y="4"/>
                  <a:pt x="493" y="5"/>
                </a:cubicBezTo>
                <a:cubicBezTo>
                  <a:pt x="528" y="7"/>
                  <a:pt x="558" y="12"/>
                  <a:pt x="581" y="21"/>
                </a:cubicBezTo>
                <a:close/>
              </a:path>
            </a:pathLst>
          </a:custGeom>
          <a:solidFill>
            <a:schemeClr val="accent5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>
            <a:prstTxWarp prst="textNoShape">
              <a:avLst/>
            </a:prstTxWarp>
          </a:bodyPr>
          <a:lstStyle/>
          <a:p>
            <a:endParaRPr lang="en-US" sz="27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Imagem 6" descr="2_intpaperlogo_black_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6" y="5655896"/>
            <a:ext cx="1176894" cy="1140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65" y="5664123"/>
            <a:ext cx="1168110" cy="11327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894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31" grpId="0"/>
      <p:bldP spid="32" grpId="0"/>
      <p:bldP spid="36" grpId="0" animBg="1"/>
      <p:bldP spid="37" grpId="0" animBg="1"/>
      <p:bldP spid="49" grpId="0" animBg="1"/>
      <p:bldP spid="50" grpId="0" animBg="1"/>
      <p:bldP spid="52" grpId="0" animBg="1"/>
      <p:bldP spid="53" grpId="0" animBg="1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8" y="2645606"/>
            <a:ext cx="6985893" cy="285044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1600" dirty="0" smtClean="0"/>
              <a:t>This will create all tasks associated with the template.  This should be selected if you’ve made no changes to the selected tasks or area roles.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This will create only the tasks that have been checked.  By Default, all tasks are selected but you can uncheck any tasks.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Task Template Selection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1147126"/>
            <a:ext cx="8425547" cy="145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643" y="3981691"/>
            <a:ext cx="8942357" cy="119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390" y="3438155"/>
            <a:ext cx="1630189" cy="2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8229" y="2721014"/>
            <a:ext cx="1266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59757" y="5694744"/>
            <a:ext cx="78244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/>
              <a:t>If the template has a large number of tasks (&gt;100), there will be multiple pages.  BE SURE to click one of the buttons before going to the next page or your selections will be lost.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Template Selection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5491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Create – checkbox to allow you to select/unselect individual tasks</a:t>
            </a:r>
          </a:p>
          <a:p>
            <a:pPr lvl="1"/>
            <a:r>
              <a:rPr lang="en-US" sz="1400" dirty="0" smtClean="0"/>
              <a:t>Only those selected will be created</a:t>
            </a:r>
          </a:p>
          <a:p>
            <a:r>
              <a:rPr lang="en-US" sz="1800" dirty="0" smtClean="0"/>
              <a:t>Title/Description </a:t>
            </a:r>
          </a:p>
          <a:p>
            <a:r>
              <a:rPr lang="en-US" sz="1800" dirty="0" smtClean="0"/>
              <a:t>Weeks Before – Task due date will set to the Outage Start Date </a:t>
            </a:r>
            <a:r>
              <a:rPr lang="en-US" sz="1800" b="1" dirty="0" smtClean="0"/>
              <a:t>minus</a:t>
            </a:r>
            <a:r>
              <a:rPr lang="en-US" sz="1800" dirty="0" smtClean="0"/>
              <a:t> the number of week before</a:t>
            </a:r>
          </a:p>
          <a:p>
            <a:r>
              <a:rPr lang="en-US" sz="1800" dirty="0" smtClean="0"/>
              <a:t>Weeks After – Task due date will be set to the Outage Ends Date </a:t>
            </a:r>
            <a:r>
              <a:rPr lang="en-US" sz="1800" b="1" dirty="0" smtClean="0"/>
              <a:t>plus</a:t>
            </a:r>
            <a:r>
              <a:rPr lang="en-US" sz="1800" dirty="0" smtClean="0"/>
              <a:t> the number of weeks after</a:t>
            </a:r>
          </a:p>
          <a:p>
            <a:r>
              <a:rPr lang="en-US" sz="1800" dirty="0" smtClean="0"/>
              <a:t>Primary Role – A single task will be created for this role</a:t>
            </a:r>
          </a:p>
          <a:p>
            <a:r>
              <a:rPr lang="en-US" sz="1800" dirty="0" smtClean="0"/>
              <a:t>Area Role(s) – If any area roles are selected, a sub-task will get created with the parent task being the one created for the primary role.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Template Selection</a:t>
            </a:r>
            <a:endParaRPr lang="en-US" dirty="0"/>
          </a:p>
        </p:txBody>
      </p:sp>
      <p:pic>
        <p:nvPicPr>
          <p:cNvPr id="4" name="Imagem 6" descr="2_intpaperlogo_black_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Create Selected Tasks</a:t>
            </a:r>
          </a:p>
          <a:p>
            <a:pPr lvl="1"/>
            <a:r>
              <a:rPr lang="en-US" dirty="0" smtClean="0"/>
              <a:t>Notice the tasks that were checked are now disabled.  This is because they have been created.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Task Selection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90800"/>
            <a:ext cx="8620125" cy="3798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5" y="1327913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Go to Last page of tasks</a:t>
            </a:r>
          </a:p>
          <a:p>
            <a:r>
              <a:rPr lang="en-US" sz="2000" dirty="0" smtClean="0"/>
              <a:t>Check box and new template name</a:t>
            </a:r>
          </a:p>
          <a:p>
            <a:pPr lvl="1"/>
            <a:r>
              <a:rPr lang="en-US" sz="1800" dirty="0" smtClean="0"/>
              <a:t>Check the checkbox and enter a name to create a new template.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 Task Selection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100" dirty="0" smtClean="0"/>
              <a:t>New Template</a:t>
            </a:r>
            <a:endParaRPr lang="en-US" dirty="0"/>
          </a:p>
        </p:txBody>
      </p:sp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09" y="2864504"/>
            <a:ext cx="8848578" cy="184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380" y="1572407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Warning popup will appear letting you know that a template was selected and that the tasks will be created.</a:t>
            </a:r>
          </a:p>
          <a:p>
            <a:r>
              <a:rPr lang="en-US" sz="2800" dirty="0" smtClean="0"/>
              <a:t>OK – Outage saved and tasks created</a:t>
            </a:r>
          </a:p>
          <a:p>
            <a:r>
              <a:rPr lang="en-US" sz="2800" dirty="0" smtClean="0"/>
              <a:t>Cancel – Back to Enter Outage page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Outage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700" dirty="0" smtClean="0"/>
              <a:t>Save with template selected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886200"/>
            <a:ext cx="42386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outage record has now been saved</a:t>
            </a:r>
          </a:p>
          <a:p>
            <a:r>
              <a:rPr lang="en-US" dirty="0" smtClean="0"/>
              <a:t>Notice that the task template drop down list can no longer be selected</a:t>
            </a:r>
          </a:p>
          <a:p>
            <a:r>
              <a:rPr lang="en-US" dirty="0" smtClean="0"/>
              <a:t>Number of tasks were created will be displayed</a:t>
            </a:r>
          </a:p>
          <a:p>
            <a:r>
              <a:rPr lang="en-US" dirty="0" smtClean="0"/>
              <a:t>Clicking on Task Items will take you to Task Tracker so you can manage the tasks.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Outage</a:t>
            </a:r>
            <a:endParaRPr 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645" y="5797795"/>
            <a:ext cx="53625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" y="5053818"/>
            <a:ext cx="8963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6" descr="2_intpaperlogo_black_h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200400" cy="4906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Since templates are created based on roles, some maintenance made need to take place in the event that no one has been assigned to a role that a template task was assigned to.  </a:t>
            </a:r>
          </a:p>
          <a:p>
            <a:r>
              <a:rPr lang="en-US" sz="1800" dirty="0" smtClean="0"/>
              <a:t>You will receive an email once you save your outage record, indicating this.</a:t>
            </a:r>
          </a:p>
          <a:p>
            <a:r>
              <a:rPr lang="en-US" sz="1800" dirty="0" smtClean="0"/>
              <a:t>Two approaches to Warnings:</a:t>
            </a:r>
          </a:p>
          <a:p>
            <a:pPr lvl="1"/>
            <a:r>
              <a:rPr lang="en-US" sz="1400" dirty="0" smtClean="0"/>
              <a:t>Assign user to the Roles identified as having no one assigned</a:t>
            </a:r>
          </a:p>
          <a:p>
            <a:pPr lvl="1"/>
            <a:r>
              <a:rPr lang="en-US" sz="1400" dirty="0" smtClean="0"/>
              <a:t>Change responsible person on the tasks to a specific person rather than a role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Task Creation</a:t>
            </a:r>
            <a:endParaRPr lang="en-US" sz="4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3337" y="1676400"/>
            <a:ext cx="5300663" cy="434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Click Task Items to access tasks and manage them.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Task Items (Task Tracker)</a:t>
            </a:r>
            <a:endParaRPr lang="en-US" dirty="0"/>
          </a:p>
        </p:txBody>
      </p:sp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488" y="1981200"/>
            <a:ext cx="89630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Major Scope</a:t>
            </a:r>
          </a:p>
          <a:p>
            <a:r>
              <a:rPr lang="en-US" dirty="0" smtClean="0"/>
              <a:t>Enter order and description</a:t>
            </a:r>
          </a:p>
          <a:p>
            <a:r>
              <a:rPr lang="en-US" dirty="0" smtClean="0"/>
              <a:t>Click Save or Save &amp; Close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Scope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200400"/>
            <a:ext cx="8553450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35537" y="5645673"/>
            <a:ext cx="1176894" cy="1115702"/>
            <a:chOff x="1588418" y="-394854"/>
            <a:chExt cx="8041853" cy="7998835"/>
          </a:xfrm>
        </p:grpSpPr>
        <p:sp>
          <p:nvSpPr>
            <p:cNvPr id="35" name="Freeform 13"/>
            <p:cNvSpPr>
              <a:spLocks/>
            </p:cNvSpPr>
            <p:nvPr/>
          </p:nvSpPr>
          <p:spPr bwMode="auto">
            <a:xfrm rot="10800000">
              <a:off x="7414121" y="5902031"/>
              <a:ext cx="2216150" cy="1682750"/>
            </a:xfrm>
            <a:custGeom>
              <a:avLst/>
              <a:gdLst>
                <a:gd name="T0" fmla="*/ 427 w 588"/>
                <a:gd name="T1" fmla="*/ 0 h 446"/>
                <a:gd name="T2" fmla="*/ 427 w 588"/>
                <a:gd name="T3" fmla="*/ 173 h 446"/>
                <a:gd name="T4" fmla="*/ 507 w 588"/>
                <a:gd name="T5" fmla="*/ 137 h 446"/>
                <a:gd name="T6" fmla="*/ 511 w 588"/>
                <a:gd name="T7" fmla="*/ 288 h 446"/>
                <a:gd name="T8" fmla="*/ 431 w 588"/>
                <a:gd name="T9" fmla="*/ 252 h 446"/>
                <a:gd name="T10" fmla="*/ 417 w 588"/>
                <a:gd name="T11" fmla="*/ 336 h 446"/>
                <a:gd name="T12" fmla="*/ 429 w 588"/>
                <a:gd name="T13" fmla="*/ 425 h 446"/>
                <a:gd name="T14" fmla="*/ 338 w 588"/>
                <a:gd name="T15" fmla="*/ 440 h 446"/>
                <a:gd name="T16" fmla="*/ 252 w 588"/>
                <a:gd name="T17" fmla="*/ 423 h 446"/>
                <a:gd name="T18" fmla="*/ 271 w 588"/>
                <a:gd name="T19" fmla="*/ 388 h 446"/>
                <a:gd name="T20" fmla="*/ 289 w 588"/>
                <a:gd name="T21" fmla="*/ 354 h 446"/>
                <a:gd name="T22" fmla="*/ 141 w 588"/>
                <a:gd name="T23" fmla="*/ 352 h 446"/>
                <a:gd name="T24" fmla="*/ 177 w 588"/>
                <a:gd name="T25" fmla="*/ 423 h 446"/>
                <a:gd name="T26" fmla="*/ 91 w 588"/>
                <a:gd name="T27" fmla="*/ 440 h 446"/>
                <a:gd name="T28" fmla="*/ 2 w 588"/>
                <a:gd name="T29" fmla="*/ 425 h 446"/>
                <a:gd name="T30" fmla="*/ 1 w 588"/>
                <a:gd name="T31" fmla="*/ 2 h 446"/>
                <a:gd name="T32" fmla="*/ 427 w 588"/>
                <a:gd name="T3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8" h="446">
                  <a:moveTo>
                    <a:pt x="427" y="0"/>
                  </a:moveTo>
                  <a:cubicBezTo>
                    <a:pt x="420" y="48"/>
                    <a:pt x="404" y="167"/>
                    <a:pt x="427" y="173"/>
                  </a:cubicBezTo>
                  <a:cubicBezTo>
                    <a:pt x="447" y="177"/>
                    <a:pt x="465" y="133"/>
                    <a:pt x="507" y="137"/>
                  </a:cubicBezTo>
                  <a:cubicBezTo>
                    <a:pt x="579" y="145"/>
                    <a:pt x="588" y="271"/>
                    <a:pt x="511" y="288"/>
                  </a:cubicBezTo>
                  <a:cubicBezTo>
                    <a:pt x="476" y="296"/>
                    <a:pt x="446" y="254"/>
                    <a:pt x="431" y="252"/>
                  </a:cubicBezTo>
                  <a:cubicBezTo>
                    <a:pt x="415" y="250"/>
                    <a:pt x="415" y="306"/>
                    <a:pt x="417" y="336"/>
                  </a:cubicBezTo>
                  <a:cubicBezTo>
                    <a:pt x="419" y="369"/>
                    <a:pt x="424" y="401"/>
                    <a:pt x="429" y="425"/>
                  </a:cubicBezTo>
                  <a:cubicBezTo>
                    <a:pt x="405" y="433"/>
                    <a:pt x="375" y="439"/>
                    <a:pt x="338" y="440"/>
                  </a:cubicBezTo>
                  <a:cubicBezTo>
                    <a:pt x="308" y="441"/>
                    <a:pt x="257" y="446"/>
                    <a:pt x="252" y="423"/>
                  </a:cubicBezTo>
                  <a:cubicBezTo>
                    <a:pt x="249" y="408"/>
                    <a:pt x="266" y="395"/>
                    <a:pt x="271" y="388"/>
                  </a:cubicBezTo>
                  <a:cubicBezTo>
                    <a:pt x="278" y="379"/>
                    <a:pt x="288" y="364"/>
                    <a:pt x="289" y="354"/>
                  </a:cubicBezTo>
                  <a:cubicBezTo>
                    <a:pt x="297" y="264"/>
                    <a:pt x="136" y="268"/>
                    <a:pt x="141" y="352"/>
                  </a:cubicBezTo>
                  <a:cubicBezTo>
                    <a:pt x="142" y="373"/>
                    <a:pt x="182" y="401"/>
                    <a:pt x="177" y="423"/>
                  </a:cubicBezTo>
                  <a:cubicBezTo>
                    <a:pt x="173" y="446"/>
                    <a:pt x="122" y="441"/>
                    <a:pt x="91" y="440"/>
                  </a:cubicBezTo>
                  <a:cubicBezTo>
                    <a:pt x="60" y="439"/>
                    <a:pt x="28" y="435"/>
                    <a:pt x="2" y="425"/>
                  </a:cubicBezTo>
                  <a:cubicBezTo>
                    <a:pt x="2" y="401"/>
                    <a:pt x="0" y="26"/>
                    <a:pt x="1" y="2"/>
                  </a:cubicBezTo>
                  <a:cubicBezTo>
                    <a:pt x="27" y="2"/>
                    <a:pt x="403" y="1"/>
                    <a:pt x="42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10800000">
              <a:off x="7414121" y="2710728"/>
              <a:ext cx="2216150" cy="1758950"/>
            </a:xfrm>
            <a:custGeom>
              <a:avLst/>
              <a:gdLst>
                <a:gd name="T0" fmla="*/ 427 w 588"/>
                <a:gd name="T1" fmla="*/ 20 h 466"/>
                <a:gd name="T2" fmla="*/ 427 w 588"/>
                <a:gd name="T3" fmla="*/ 193 h 466"/>
                <a:gd name="T4" fmla="*/ 507 w 588"/>
                <a:gd name="T5" fmla="*/ 157 h 466"/>
                <a:gd name="T6" fmla="*/ 511 w 588"/>
                <a:gd name="T7" fmla="*/ 308 h 466"/>
                <a:gd name="T8" fmla="*/ 431 w 588"/>
                <a:gd name="T9" fmla="*/ 272 h 466"/>
                <a:gd name="T10" fmla="*/ 417 w 588"/>
                <a:gd name="T11" fmla="*/ 356 h 466"/>
                <a:gd name="T12" fmla="*/ 429 w 588"/>
                <a:gd name="T13" fmla="*/ 445 h 466"/>
                <a:gd name="T14" fmla="*/ 338 w 588"/>
                <a:gd name="T15" fmla="*/ 460 h 466"/>
                <a:gd name="T16" fmla="*/ 252 w 588"/>
                <a:gd name="T17" fmla="*/ 443 h 466"/>
                <a:gd name="T18" fmla="*/ 271 w 588"/>
                <a:gd name="T19" fmla="*/ 408 h 466"/>
                <a:gd name="T20" fmla="*/ 289 w 588"/>
                <a:gd name="T21" fmla="*/ 374 h 466"/>
                <a:gd name="T22" fmla="*/ 141 w 588"/>
                <a:gd name="T23" fmla="*/ 372 h 466"/>
                <a:gd name="T24" fmla="*/ 177 w 588"/>
                <a:gd name="T25" fmla="*/ 443 h 466"/>
                <a:gd name="T26" fmla="*/ 91 w 588"/>
                <a:gd name="T27" fmla="*/ 460 h 466"/>
                <a:gd name="T28" fmla="*/ 2 w 588"/>
                <a:gd name="T29" fmla="*/ 445 h 466"/>
                <a:gd name="T30" fmla="*/ 1 w 588"/>
                <a:gd name="T31" fmla="*/ 22 h 466"/>
                <a:gd name="T32" fmla="*/ 89 w 588"/>
                <a:gd name="T33" fmla="*/ 5 h 466"/>
                <a:gd name="T34" fmla="*/ 177 w 588"/>
                <a:gd name="T35" fmla="*/ 22 h 466"/>
                <a:gd name="T36" fmla="*/ 141 w 588"/>
                <a:gd name="T37" fmla="*/ 92 h 466"/>
                <a:gd name="T38" fmla="*/ 289 w 588"/>
                <a:gd name="T39" fmla="*/ 93 h 466"/>
                <a:gd name="T40" fmla="*/ 271 w 588"/>
                <a:gd name="T41" fmla="*/ 57 h 466"/>
                <a:gd name="T42" fmla="*/ 252 w 588"/>
                <a:gd name="T43" fmla="*/ 22 h 466"/>
                <a:gd name="T44" fmla="*/ 338 w 588"/>
                <a:gd name="T45" fmla="*/ 5 h 466"/>
                <a:gd name="T46" fmla="*/ 427 w 588"/>
                <a:gd name="T47" fmla="*/ 2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8" h="466">
                  <a:moveTo>
                    <a:pt x="427" y="20"/>
                  </a:moveTo>
                  <a:cubicBezTo>
                    <a:pt x="420" y="68"/>
                    <a:pt x="404" y="187"/>
                    <a:pt x="427" y="193"/>
                  </a:cubicBezTo>
                  <a:cubicBezTo>
                    <a:pt x="447" y="197"/>
                    <a:pt x="465" y="153"/>
                    <a:pt x="507" y="157"/>
                  </a:cubicBezTo>
                  <a:cubicBezTo>
                    <a:pt x="579" y="165"/>
                    <a:pt x="588" y="291"/>
                    <a:pt x="511" y="308"/>
                  </a:cubicBezTo>
                  <a:cubicBezTo>
                    <a:pt x="476" y="316"/>
                    <a:pt x="446" y="274"/>
                    <a:pt x="431" y="272"/>
                  </a:cubicBezTo>
                  <a:cubicBezTo>
                    <a:pt x="415" y="270"/>
                    <a:pt x="415" y="326"/>
                    <a:pt x="417" y="356"/>
                  </a:cubicBezTo>
                  <a:cubicBezTo>
                    <a:pt x="419" y="389"/>
                    <a:pt x="424" y="421"/>
                    <a:pt x="429" y="445"/>
                  </a:cubicBezTo>
                  <a:cubicBezTo>
                    <a:pt x="405" y="453"/>
                    <a:pt x="375" y="459"/>
                    <a:pt x="338" y="460"/>
                  </a:cubicBezTo>
                  <a:cubicBezTo>
                    <a:pt x="308" y="461"/>
                    <a:pt x="257" y="466"/>
                    <a:pt x="252" y="443"/>
                  </a:cubicBezTo>
                  <a:cubicBezTo>
                    <a:pt x="249" y="428"/>
                    <a:pt x="266" y="415"/>
                    <a:pt x="271" y="408"/>
                  </a:cubicBezTo>
                  <a:cubicBezTo>
                    <a:pt x="278" y="399"/>
                    <a:pt x="288" y="384"/>
                    <a:pt x="289" y="374"/>
                  </a:cubicBezTo>
                  <a:cubicBezTo>
                    <a:pt x="297" y="284"/>
                    <a:pt x="136" y="288"/>
                    <a:pt x="141" y="372"/>
                  </a:cubicBezTo>
                  <a:cubicBezTo>
                    <a:pt x="142" y="393"/>
                    <a:pt x="182" y="421"/>
                    <a:pt x="177" y="443"/>
                  </a:cubicBezTo>
                  <a:cubicBezTo>
                    <a:pt x="173" y="466"/>
                    <a:pt x="122" y="461"/>
                    <a:pt x="91" y="460"/>
                  </a:cubicBezTo>
                  <a:cubicBezTo>
                    <a:pt x="60" y="459"/>
                    <a:pt x="28" y="455"/>
                    <a:pt x="2" y="445"/>
                  </a:cubicBezTo>
                  <a:cubicBezTo>
                    <a:pt x="2" y="421"/>
                    <a:pt x="0" y="46"/>
                    <a:pt x="1" y="22"/>
                  </a:cubicBezTo>
                  <a:cubicBezTo>
                    <a:pt x="24" y="11"/>
                    <a:pt x="60" y="7"/>
                    <a:pt x="89" y="5"/>
                  </a:cubicBezTo>
                  <a:cubicBezTo>
                    <a:pt x="120" y="3"/>
                    <a:pt x="173" y="0"/>
                    <a:pt x="177" y="22"/>
                  </a:cubicBezTo>
                  <a:cubicBezTo>
                    <a:pt x="182" y="44"/>
                    <a:pt x="143" y="71"/>
                    <a:pt x="141" y="92"/>
                  </a:cubicBezTo>
                  <a:cubicBezTo>
                    <a:pt x="132" y="177"/>
                    <a:pt x="295" y="180"/>
                    <a:pt x="289" y="93"/>
                  </a:cubicBezTo>
                  <a:cubicBezTo>
                    <a:pt x="288" y="82"/>
                    <a:pt x="278" y="66"/>
                    <a:pt x="271" y="57"/>
                  </a:cubicBezTo>
                  <a:cubicBezTo>
                    <a:pt x="266" y="50"/>
                    <a:pt x="249" y="37"/>
                    <a:pt x="252" y="22"/>
                  </a:cubicBezTo>
                  <a:cubicBezTo>
                    <a:pt x="257" y="0"/>
                    <a:pt x="308" y="4"/>
                    <a:pt x="338" y="5"/>
                  </a:cubicBezTo>
                  <a:cubicBezTo>
                    <a:pt x="373" y="7"/>
                    <a:pt x="404" y="12"/>
                    <a:pt x="427" y="2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4232563" y="2715490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5820930" y="1116882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1588418" y="3791163"/>
              <a:ext cx="1681163" cy="2794001"/>
            </a:xfrm>
            <a:custGeom>
              <a:avLst/>
              <a:gdLst>
                <a:gd name="T0" fmla="*/ 0 w 445"/>
                <a:gd name="T1" fmla="*/ 160 h 742"/>
                <a:gd name="T2" fmla="*/ 173 w 445"/>
                <a:gd name="T3" fmla="*/ 160 h 742"/>
                <a:gd name="T4" fmla="*/ 137 w 445"/>
                <a:gd name="T5" fmla="*/ 80 h 742"/>
                <a:gd name="T6" fmla="*/ 288 w 445"/>
                <a:gd name="T7" fmla="*/ 76 h 742"/>
                <a:gd name="T8" fmla="*/ 252 w 445"/>
                <a:gd name="T9" fmla="*/ 157 h 742"/>
                <a:gd name="T10" fmla="*/ 336 w 445"/>
                <a:gd name="T11" fmla="*/ 170 h 742"/>
                <a:gd name="T12" fmla="*/ 424 w 445"/>
                <a:gd name="T13" fmla="*/ 159 h 742"/>
                <a:gd name="T14" fmla="*/ 440 w 445"/>
                <a:gd name="T15" fmla="*/ 249 h 742"/>
                <a:gd name="T16" fmla="*/ 422 w 445"/>
                <a:gd name="T17" fmla="*/ 335 h 742"/>
                <a:gd name="T18" fmla="*/ 388 w 445"/>
                <a:gd name="T19" fmla="*/ 316 h 742"/>
                <a:gd name="T20" fmla="*/ 353 w 445"/>
                <a:gd name="T21" fmla="*/ 299 h 742"/>
                <a:gd name="T22" fmla="*/ 351 w 445"/>
                <a:gd name="T23" fmla="*/ 447 h 742"/>
                <a:gd name="T24" fmla="*/ 422 w 445"/>
                <a:gd name="T25" fmla="*/ 410 h 742"/>
                <a:gd name="T26" fmla="*/ 439 w 445"/>
                <a:gd name="T27" fmla="*/ 497 h 742"/>
                <a:gd name="T28" fmla="*/ 424 w 445"/>
                <a:gd name="T29" fmla="*/ 585 h 742"/>
                <a:gd name="T30" fmla="*/ 336 w 445"/>
                <a:gd name="T31" fmla="*/ 575 h 742"/>
                <a:gd name="T32" fmla="*/ 251 w 445"/>
                <a:gd name="T33" fmla="*/ 587 h 742"/>
                <a:gd name="T34" fmla="*/ 287 w 445"/>
                <a:gd name="T35" fmla="*/ 667 h 742"/>
                <a:gd name="T36" fmla="*/ 136 w 445"/>
                <a:gd name="T37" fmla="*/ 665 h 742"/>
                <a:gd name="T38" fmla="*/ 149 w 445"/>
                <a:gd name="T39" fmla="*/ 621 h 742"/>
                <a:gd name="T40" fmla="*/ 172 w 445"/>
                <a:gd name="T41" fmla="*/ 587 h 742"/>
                <a:gd name="T42" fmla="*/ 88 w 445"/>
                <a:gd name="T43" fmla="*/ 575 h 742"/>
                <a:gd name="T44" fmla="*/ 2 w 445"/>
                <a:gd name="T45" fmla="*/ 586 h 742"/>
                <a:gd name="T46" fmla="*/ 0 w 445"/>
                <a:gd name="T47" fmla="*/ 16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742">
                  <a:moveTo>
                    <a:pt x="0" y="160"/>
                  </a:moveTo>
                  <a:cubicBezTo>
                    <a:pt x="48" y="167"/>
                    <a:pt x="166" y="183"/>
                    <a:pt x="173" y="160"/>
                  </a:cubicBezTo>
                  <a:cubicBezTo>
                    <a:pt x="176" y="140"/>
                    <a:pt x="133" y="122"/>
                    <a:pt x="137" y="80"/>
                  </a:cubicBezTo>
                  <a:cubicBezTo>
                    <a:pt x="145" y="8"/>
                    <a:pt x="271" y="0"/>
                    <a:pt x="288" y="76"/>
                  </a:cubicBezTo>
                  <a:cubicBezTo>
                    <a:pt x="296" y="112"/>
                    <a:pt x="254" y="141"/>
                    <a:pt x="252" y="157"/>
                  </a:cubicBezTo>
                  <a:cubicBezTo>
                    <a:pt x="249" y="172"/>
                    <a:pt x="306" y="172"/>
                    <a:pt x="336" y="170"/>
                  </a:cubicBezTo>
                  <a:cubicBezTo>
                    <a:pt x="368" y="168"/>
                    <a:pt x="400" y="163"/>
                    <a:pt x="424" y="159"/>
                  </a:cubicBezTo>
                  <a:cubicBezTo>
                    <a:pt x="433" y="183"/>
                    <a:pt x="438" y="213"/>
                    <a:pt x="440" y="249"/>
                  </a:cubicBezTo>
                  <a:cubicBezTo>
                    <a:pt x="441" y="280"/>
                    <a:pt x="445" y="331"/>
                    <a:pt x="422" y="335"/>
                  </a:cubicBezTo>
                  <a:cubicBezTo>
                    <a:pt x="407" y="338"/>
                    <a:pt x="395" y="321"/>
                    <a:pt x="388" y="316"/>
                  </a:cubicBezTo>
                  <a:cubicBezTo>
                    <a:pt x="379" y="309"/>
                    <a:pt x="363" y="300"/>
                    <a:pt x="353" y="299"/>
                  </a:cubicBezTo>
                  <a:cubicBezTo>
                    <a:pt x="264" y="291"/>
                    <a:pt x="267" y="452"/>
                    <a:pt x="351" y="447"/>
                  </a:cubicBezTo>
                  <a:cubicBezTo>
                    <a:pt x="373" y="445"/>
                    <a:pt x="401" y="406"/>
                    <a:pt x="422" y="410"/>
                  </a:cubicBezTo>
                  <a:cubicBezTo>
                    <a:pt x="445" y="415"/>
                    <a:pt x="441" y="465"/>
                    <a:pt x="439" y="497"/>
                  </a:cubicBezTo>
                  <a:cubicBezTo>
                    <a:pt x="438" y="527"/>
                    <a:pt x="434" y="559"/>
                    <a:pt x="424" y="585"/>
                  </a:cubicBezTo>
                  <a:cubicBezTo>
                    <a:pt x="402" y="584"/>
                    <a:pt x="368" y="578"/>
                    <a:pt x="336" y="575"/>
                  </a:cubicBezTo>
                  <a:cubicBezTo>
                    <a:pt x="276" y="572"/>
                    <a:pt x="255" y="572"/>
                    <a:pt x="251" y="587"/>
                  </a:cubicBezTo>
                  <a:cubicBezTo>
                    <a:pt x="247" y="601"/>
                    <a:pt x="292" y="627"/>
                    <a:pt x="287" y="667"/>
                  </a:cubicBezTo>
                  <a:cubicBezTo>
                    <a:pt x="278" y="741"/>
                    <a:pt x="143" y="742"/>
                    <a:pt x="136" y="665"/>
                  </a:cubicBezTo>
                  <a:cubicBezTo>
                    <a:pt x="134" y="647"/>
                    <a:pt x="143" y="631"/>
                    <a:pt x="149" y="621"/>
                  </a:cubicBezTo>
                  <a:cubicBezTo>
                    <a:pt x="156" y="612"/>
                    <a:pt x="175" y="598"/>
                    <a:pt x="172" y="587"/>
                  </a:cubicBezTo>
                  <a:cubicBezTo>
                    <a:pt x="168" y="566"/>
                    <a:pt x="112" y="573"/>
                    <a:pt x="88" y="575"/>
                  </a:cubicBezTo>
                  <a:cubicBezTo>
                    <a:pt x="51" y="577"/>
                    <a:pt x="24" y="581"/>
                    <a:pt x="2" y="586"/>
                  </a:cubicBezTo>
                  <a:cubicBezTo>
                    <a:pt x="2" y="562"/>
                    <a:pt x="1" y="190"/>
                    <a:pt x="0" y="16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1588418" y="2743199"/>
              <a:ext cx="2216150" cy="1758950"/>
            </a:xfrm>
            <a:custGeom>
              <a:avLst/>
              <a:gdLst>
                <a:gd name="T0" fmla="*/ 427 w 588"/>
                <a:gd name="T1" fmla="*/ 20 h 466"/>
                <a:gd name="T2" fmla="*/ 427 w 588"/>
                <a:gd name="T3" fmla="*/ 193 h 466"/>
                <a:gd name="T4" fmla="*/ 507 w 588"/>
                <a:gd name="T5" fmla="*/ 157 h 466"/>
                <a:gd name="T6" fmla="*/ 511 w 588"/>
                <a:gd name="T7" fmla="*/ 308 h 466"/>
                <a:gd name="T8" fmla="*/ 431 w 588"/>
                <a:gd name="T9" fmla="*/ 272 h 466"/>
                <a:gd name="T10" fmla="*/ 417 w 588"/>
                <a:gd name="T11" fmla="*/ 356 h 466"/>
                <a:gd name="T12" fmla="*/ 429 w 588"/>
                <a:gd name="T13" fmla="*/ 445 h 466"/>
                <a:gd name="T14" fmla="*/ 338 w 588"/>
                <a:gd name="T15" fmla="*/ 460 h 466"/>
                <a:gd name="T16" fmla="*/ 252 w 588"/>
                <a:gd name="T17" fmla="*/ 443 h 466"/>
                <a:gd name="T18" fmla="*/ 271 w 588"/>
                <a:gd name="T19" fmla="*/ 408 h 466"/>
                <a:gd name="T20" fmla="*/ 289 w 588"/>
                <a:gd name="T21" fmla="*/ 374 h 466"/>
                <a:gd name="T22" fmla="*/ 141 w 588"/>
                <a:gd name="T23" fmla="*/ 372 h 466"/>
                <a:gd name="T24" fmla="*/ 177 w 588"/>
                <a:gd name="T25" fmla="*/ 443 h 466"/>
                <a:gd name="T26" fmla="*/ 91 w 588"/>
                <a:gd name="T27" fmla="*/ 460 h 466"/>
                <a:gd name="T28" fmla="*/ 2 w 588"/>
                <a:gd name="T29" fmla="*/ 445 h 466"/>
                <a:gd name="T30" fmla="*/ 1 w 588"/>
                <a:gd name="T31" fmla="*/ 22 h 466"/>
                <a:gd name="T32" fmla="*/ 89 w 588"/>
                <a:gd name="T33" fmla="*/ 5 h 466"/>
                <a:gd name="T34" fmla="*/ 177 w 588"/>
                <a:gd name="T35" fmla="*/ 22 h 466"/>
                <a:gd name="T36" fmla="*/ 141 w 588"/>
                <a:gd name="T37" fmla="*/ 92 h 466"/>
                <a:gd name="T38" fmla="*/ 289 w 588"/>
                <a:gd name="T39" fmla="*/ 93 h 466"/>
                <a:gd name="T40" fmla="*/ 271 w 588"/>
                <a:gd name="T41" fmla="*/ 57 h 466"/>
                <a:gd name="T42" fmla="*/ 252 w 588"/>
                <a:gd name="T43" fmla="*/ 22 h 466"/>
                <a:gd name="T44" fmla="*/ 338 w 588"/>
                <a:gd name="T45" fmla="*/ 5 h 466"/>
                <a:gd name="T46" fmla="*/ 427 w 588"/>
                <a:gd name="T47" fmla="*/ 2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8" h="466">
                  <a:moveTo>
                    <a:pt x="427" y="20"/>
                  </a:moveTo>
                  <a:cubicBezTo>
                    <a:pt x="420" y="68"/>
                    <a:pt x="404" y="187"/>
                    <a:pt x="427" y="193"/>
                  </a:cubicBezTo>
                  <a:cubicBezTo>
                    <a:pt x="447" y="197"/>
                    <a:pt x="465" y="153"/>
                    <a:pt x="507" y="157"/>
                  </a:cubicBezTo>
                  <a:cubicBezTo>
                    <a:pt x="579" y="165"/>
                    <a:pt x="588" y="291"/>
                    <a:pt x="511" y="308"/>
                  </a:cubicBezTo>
                  <a:cubicBezTo>
                    <a:pt x="476" y="316"/>
                    <a:pt x="446" y="274"/>
                    <a:pt x="431" y="272"/>
                  </a:cubicBezTo>
                  <a:cubicBezTo>
                    <a:pt x="415" y="270"/>
                    <a:pt x="415" y="326"/>
                    <a:pt x="417" y="356"/>
                  </a:cubicBezTo>
                  <a:cubicBezTo>
                    <a:pt x="419" y="389"/>
                    <a:pt x="424" y="421"/>
                    <a:pt x="429" y="445"/>
                  </a:cubicBezTo>
                  <a:cubicBezTo>
                    <a:pt x="405" y="453"/>
                    <a:pt x="375" y="459"/>
                    <a:pt x="338" y="460"/>
                  </a:cubicBezTo>
                  <a:cubicBezTo>
                    <a:pt x="308" y="461"/>
                    <a:pt x="257" y="466"/>
                    <a:pt x="252" y="443"/>
                  </a:cubicBezTo>
                  <a:cubicBezTo>
                    <a:pt x="249" y="428"/>
                    <a:pt x="266" y="415"/>
                    <a:pt x="271" y="408"/>
                  </a:cubicBezTo>
                  <a:cubicBezTo>
                    <a:pt x="278" y="399"/>
                    <a:pt x="288" y="384"/>
                    <a:pt x="289" y="374"/>
                  </a:cubicBezTo>
                  <a:cubicBezTo>
                    <a:pt x="297" y="284"/>
                    <a:pt x="136" y="288"/>
                    <a:pt x="141" y="372"/>
                  </a:cubicBezTo>
                  <a:cubicBezTo>
                    <a:pt x="142" y="393"/>
                    <a:pt x="182" y="421"/>
                    <a:pt x="177" y="443"/>
                  </a:cubicBezTo>
                  <a:cubicBezTo>
                    <a:pt x="173" y="466"/>
                    <a:pt x="122" y="461"/>
                    <a:pt x="91" y="460"/>
                  </a:cubicBezTo>
                  <a:cubicBezTo>
                    <a:pt x="60" y="459"/>
                    <a:pt x="28" y="455"/>
                    <a:pt x="2" y="445"/>
                  </a:cubicBezTo>
                  <a:cubicBezTo>
                    <a:pt x="2" y="421"/>
                    <a:pt x="0" y="46"/>
                    <a:pt x="1" y="22"/>
                  </a:cubicBezTo>
                  <a:cubicBezTo>
                    <a:pt x="24" y="11"/>
                    <a:pt x="60" y="7"/>
                    <a:pt x="89" y="5"/>
                  </a:cubicBezTo>
                  <a:cubicBezTo>
                    <a:pt x="120" y="3"/>
                    <a:pt x="173" y="0"/>
                    <a:pt x="177" y="22"/>
                  </a:cubicBezTo>
                  <a:cubicBezTo>
                    <a:pt x="182" y="44"/>
                    <a:pt x="143" y="71"/>
                    <a:pt x="141" y="92"/>
                  </a:cubicBezTo>
                  <a:cubicBezTo>
                    <a:pt x="132" y="177"/>
                    <a:pt x="295" y="180"/>
                    <a:pt x="289" y="93"/>
                  </a:cubicBezTo>
                  <a:cubicBezTo>
                    <a:pt x="288" y="82"/>
                    <a:pt x="278" y="66"/>
                    <a:pt x="271" y="57"/>
                  </a:cubicBezTo>
                  <a:cubicBezTo>
                    <a:pt x="266" y="50"/>
                    <a:pt x="249" y="37"/>
                    <a:pt x="252" y="22"/>
                  </a:cubicBezTo>
                  <a:cubicBezTo>
                    <a:pt x="257" y="0"/>
                    <a:pt x="308" y="4"/>
                    <a:pt x="338" y="5"/>
                  </a:cubicBezTo>
                  <a:cubicBezTo>
                    <a:pt x="373" y="7"/>
                    <a:pt x="404" y="12"/>
                    <a:pt x="427" y="2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1588418" y="615592"/>
              <a:ext cx="1681163" cy="2794001"/>
            </a:xfrm>
            <a:custGeom>
              <a:avLst/>
              <a:gdLst>
                <a:gd name="T0" fmla="*/ 0 w 445"/>
                <a:gd name="T1" fmla="*/ 160 h 742"/>
                <a:gd name="T2" fmla="*/ 173 w 445"/>
                <a:gd name="T3" fmla="*/ 160 h 742"/>
                <a:gd name="T4" fmla="*/ 137 w 445"/>
                <a:gd name="T5" fmla="*/ 80 h 742"/>
                <a:gd name="T6" fmla="*/ 288 w 445"/>
                <a:gd name="T7" fmla="*/ 76 h 742"/>
                <a:gd name="T8" fmla="*/ 252 w 445"/>
                <a:gd name="T9" fmla="*/ 157 h 742"/>
                <a:gd name="T10" fmla="*/ 336 w 445"/>
                <a:gd name="T11" fmla="*/ 170 h 742"/>
                <a:gd name="T12" fmla="*/ 424 w 445"/>
                <a:gd name="T13" fmla="*/ 159 h 742"/>
                <a:gd name="T14" fmla="*/ 440 w 445"/>
                <a:gd name="T15" fmla="*/ 249 h 742"/>
                <a:gd name="T16" fmla="*/ 422 w 445"/>
                <a:gd name="T17" fmla="*/ 335 h 742"/>
                <a:gd name="T18" fmla="*/ 388 w 445"/>
                <a:gd name="T19" fmla="*/ 316 h 742"/>
                <a:gd name="T20" fmla="*/ 353 w 445"/>
                <a:gd name="T21" fmla="*/ 299 h 742"/>
                <a:gd name="T22" fmla="*/ 351 w 445"/>
                <a:gd name="T23" fmla="*/ 447 h 742"/>
                <a:gd name="T24" fmla="*/ 422 w 445"/>
                <a:gd name="T25" fmla="*/ 410 h 742"/>
                <a:gd name="T26" fmla="*/ 439 w 445"/>
                <a:gd name="T27" fmla="*/ 497 h 742"/>
                <a:gd name="T28" fmla="*/ 424 w 445"/>
                <a:gd name="T29" fmla="*/ 585 h 742"/>
                <a:gd name="T30" fmla="*/ 336 w 445"/>
                <a:gd name="T31" fmla="*/ 575 h 742"/>
                <a:gd name="T32" fmla="*/ 251 w 445"/>
                <a:gd name="T33" fmla="*/ 587 h 742"/>
                <a:gd name="T34" fmla="*/ 287 w 445"/>
                <a:gd name="T35" fmla="*/ 667 h 742"/>
                <a:gd name="T36" fmla="*/ 136 w 445"/>
                <a:gd name="T37" fmla="*/ 665 h 742"/>
                <a:gd name="T38" fmla="*/ 149 w 445"/>
                <a:gd name="T39" fmla="*/ 621 h 742"/>
                <a:gd name="T40" fmla="*/ 172 w 445"/>
                <a:gd name="T41" fmla="*/ 587 h 742"/>
                <a:gd name="T42" fmla="*/ 88 w 445"/>
                <a:gd name="T43" fmla="*/ 575 h 742"/>
                <a:gd name="T44" fmla="*/ 2 w 445"/>
                <a:gd name="T45" fmla="*/ 586 h 742"/>
                <a:gd name="T46" fmla="*/ 0 w 445"/>
                <a:gd name="T47" fmla="*/ 16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742">
                  <a:moveTo>
                    <a:pt x="0" y="160"/>
                  </a:moveTo>
                  <a:cubicBezTo>
                    <a:pt x="48" y="167"/>
                    <a:pt x="166" y="183"/>
                    <a:pt x="173" y="160"/>
                  </a:cubicBezTo>
                  <a:cubicBezTo>
                    <a:pt x="176" y="140"/>
                    <a:pt x="133" y="122"/>
                    <a:pt x="137" y="80"/>
                  </a:cubicBezTo>
                  <a:cubicBezTo>
                    <a:pt x="145" y="8"/>
                    <a:pt x="271" y="0"/>
                    <a:pt x="288" y="76"/>
                  </a:cubicBezTo>
                  <a:cubicBezTo>
                    <a:pt x="296" y="112"/>
                    <a:pt x="254" y="141"/>
                    <a:pt x="252" y="157"/>
                  </a:cubicBezTo>
                  <a:cubicBezTo>
                    <a:pt x="249" y="172"/>
                    <a:pt x="306" y="172"/>
                    <a:pt x="336" y="170"/>
                  </a:cubicBezTo>
                  <a:cubicBezTo>
                    <a:pt x="368" y="168"/>
                    <a:pt x="400" y="163"/>
                    <a:pt x="424" y="159"/>
                  </a:cubicBezTo>
                  <a:cubicBezTo>
                    <a:pt x="433" y="183"/>
                    <a:pt x="438" y="213"/>
                    <a:pt x="440" y="249"/>
                  </a:cubicBezTo>
                  <a:cubicBezTo>
                    <a:pt x="441" y="280"/>
                    <a:pt x="445" y="331"/>
                    <a:pt x="422" y="335"/>
                  </a:cubicBezTo>
                  <a:cubicBezTo>
                    <a:pt x="407" y="338"/>
                    <a:pt x="395" y="321"/>
                    <a:pt x="388" y="316"/>
                  </a:cubicBezTo>
                  <a:cubicBezTo>
                    <a:pt x="379" y="309"/>
                    <a:pt x="363" y="300"/>
                    <a:pt x="353" y="299"/>
                  </a:cubicBezTo>
                  <a:cubicBezTo>
                    <a:pt x="264" y="291"/>
                    <a:pt x="267" y="452"/>
                    <a:pt x="351" y="447"/>
                  </a:cubicBezTo>
                  <a:cubicBezTo>
                    <a:pt x="373" y="445"/>
                    <a:pt x="401" y="406"/>
                    <a:pt x="422" y="410"/>
                  </a:cubicBezTo>
                  <a:cubicBezTo>
                    <a:pt x="445" y="415"/>
                    <a:pt x="441" y="465"/>
                    <a:pt x="439" y="497"/>
                  </a:cubicBezTo>
                  <a:cubicBezTo>
                    <a:pt x="438" y="527"/>
                    <a:pt x="434" y="559"/>
                    <a:pt x="424" y="585"/>
                  </a:cubicBezTo>
                  <a:cubicBezTo>
                    <a:pt x="402" y="584"/>
                    <a:pt x="368" y="578"/>
                    <a:pt x="336" y="575"/>
                  </a:cubicBezTo>
                  <a:cubicBezTo>
                    <a:pt x="276" y="572"/>
                    <a:pt x="255" y="572"/>
                    <a:pt x="251" y="587"/>
                  </a:cubicBezTo>
                  <a:cubicBezTo>
                    <a:pt x="247" y="601"/>
                    <a:pt x="292" y="627"/>
                    <a:pt x="287" y="667"/>
                  </a:cubicBezTo>
                  <a:cubicBezTo>
                    <a:pt x="278" y="741"/>
                    <a:pt x="143" y="742"/>
                    <a:pt x="136" y="665"/>
                  </a:cubicBezTo>
                  <a:cubicBezTo>
                    <a:pt x="134" y="647"/>
                    <a:pt x="143" y="631"/>
                    <a:pt x="149" y="621"/>
                  </a:cubicBezTo>
                  <a:cubicBezTo>
                    <a:pt x="156" y="612"/>
                    <a:pt x="175" y="598"/>
                    <a:pt x="172" y="587"/>
                  </a:cubicBezTo>
                  <a:cubicBezTo>
                    <a:pt x="168" y="566"/>
                    <a:pt x="112" y="573"/>
                    <a:pt x="88" y="575"/>
                  </a:cubicBezTo>
                  <a:cubicBezTo>
                    <a:pt x="51" y="577"/>
                    <a:pt x="24" y="581"/>
                    <a:pt x="2" y="586"/>
                  </a:cubicBezTo>
                  <a:cubicBezTo>
                    <a:pt x="2" y="562"/>
                    <a:pt x="1" y="190"/>
                    <a:pt x="0" y="16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88418" y="-394854"/>
              <a:ext cx="2216150" cy="1682750"/>
            </a:xfrm>
            <a:custGeom>
              <a:avLst/>
              <a:gdLst>
                <a:gd name="T0" fmla="*/ 427 w 588"/>
                <a:gd name="T1" fmla="*/ 0 h 446"/>
                <a:gd name="T2" fmla="*/ 427 w 588"/>
                <a:gd name="T3" fmla="*/ 173 h 446"/>
                <a:gd name="T4" fmla="*/ 507 w 588"/>
                <a:gd name="T5" fmla="*/ 137 h 446"/>
                <a:gd name="T6" fmla="*/ 511 w 588"/>
                <a:gd name="T7" fmla="*/ 288 h 446"/>
                <a:gd name="T8" fmla="*/ 431 w 588"/>
                <a:gd name="T9" fmla="*/ 252 h 446"/>
                <a:gd name="T10" fmla="*/ 417 w 588"/>
                <a:gd name="T11" fmla="*/ 336 h 446"/>
                <a:gd name="T12" fmla="*/ 429 w 588"/>
                <a:gd name="T13" fmla="*/ 425 h 446"/>
                <a:gd name="T14" fmla="*/ 338 w 588"/>
                <a:gd name="T15" fmla="*/ 440 h 446"/>
                <a:gd name="T16" fmla="*/ 252 w 588"/>
                <a:gd name="T17" fmla="*/ 423 h 446"/>
                <a:gd name="T18" fmla="*/ 271 w 588"/>
                <a:gd name="T19" fmla="*/ 388 h 446"/>
                <a:gd name="T20" fmla="*/ 289 w 588"/>
                <a:gd name="T21" fmla="*/ 354 h 446"/>
                <a:gd name="T22" fmla="*/ 141 w 588"/>
                <a:gd name="T23" fmla="*/ 352 h 446"/>
                <a:gd name="T24" fmla="*/ 177 w 588"/>
                <a:gd name="T25" fmla="*/ 423 h 446"/>
                <a:gd name="T26" fmla="*/ 91 w 588"/>
                <a:gd name="T27" fmla="*/ 440 h 446"/>
                <a:gd name="T28" fmla="*/ 2 w 588"/>
                <a:gd name="T29" fmla="*/ 425 h 446"/>
                <a:gd name="T30" fmla="*/ 1 w 588"/>
                <a:gd name="T31" fmla="*/ 2 h 446"/>
                <a:gd name="T32" fmla="*/ 427 w 588"/>
                <a:gd name="T3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8" h="446">
                  <a:moveTo>
                    <a:pt x="427" y="0"/>
                  </a:moveTo>
                  <a:cubicBezTo>
                    <a:pt x="420" y="48"/>
                    <a:pt x="404" y="167"/>
                    <a:pt x="427" y="173"/>
                  </a:cubicBezTo>
                  <a:cubicBezTo>
                    <a:pt x="447" y="177"/>
                    <a:pt x="465" y="133"/>
                    <a:pt x="507" y="137"/>
                  </a:cubicBezTo>
                  <a:cubicBezTo>
                    <a:pt x="579" y="145"/>
                    <a:pt x="588" y="271"/>
                    <a:pt x="511" y="288"/>
                  </a:cubicBezTo>
                  <a:cubicBezTo>
                    <a:pt x="476" y="296"/>
                    <a:pt x="446" y="254"/>
                    <a:pt x="431" y="252"/>
                  </a:cubicBezTo>
                  <a:cubicBezTo>
                    <a:pt x="415" y="250"/>
                    <a:pt x="415" y="306"/>
                    <a:pt x="417" y="336"/>
                  </a:cubicBezTo>
                  <a:cubicBezTo>
                    <a:pt x="419" y="369"/>
                    <a:pt x="424" y="401"/>
                    <a:pt x="429" y="425"/>
                  </a:cubicBezTo>
                  <a:cubicBezTo>
                    <a:pt x="405" y="433"/>
                    <a:pt x="375" y="439"/>
                    <a:pt x="338" y="440"/>
                  </a:cubicBezTo>
                  <a:cubicBezTo>
                    <a:pt x="308" y="441"/>
                    <a:pt x="257" y="446"/>
                    <a:pt x="252" y="423"/>
                  </a:cubicBezTo>
                  <a:cubicBezTo>
                    <a:pt x="249" y="408"/>
                    <a:pt x="266" y="395"/>
                    <a:pt x="271" y="388"/>
                  </a:cubicBezTo>
                  <a:cubicBezTo>
                    <a:pt x="278" y="379"/>
                    <a:pt x="288" y="364"/>
                    <a:pt x="289" y="354"/>
                  </a:cubicBezTo>
                  <a:cubicBezTo>
                    <a:pt x="297" y="264"/>
                    <a:pt x="136" y="268"/>
                    <a:pt x="141" y="352"/>
                  </a:cubicBezTo>
                  <a:cubicBezTo>
                    <a:pt x="142" y="373"/>
                    <a:pt x="182" y="401"/>
                    <a:pt x="177" y="423"/>
                  </a:cubicBezTo>
                  <a:cubicBezTo>
                    <a:pt x="173" y="446"/>
                    <a:pt x="122" y="441"/>
                    <a:pt x="91" y="440"/>
                  </a:cubicBezTo>
                  <a:cubicBezTo>
                    <a:pt x="60" y="439"/>
                    <a:pt x="28" y="435"/>
                    <a:pt x="2" y="425"/>
                  </a:cubicBezTo>
                  <a:cubicBezTo>
                    <a:pt x="2" y="401"/>
                    <a:pt x="0" y="26"/>
                    <a:pt x="1" y="2"/>
                  </a:cubicBezTo>
                  <a:cubicBezTo>
                    <a:pt x="27" y="2"/>
                    <a:pt x="403" y="1"/>
                    <a:pt x="42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 rot="16200000" flipV="1">
              <a:off x="1854261" y="5656975"/>
              <a:ext cx="1681162" cy="2212848"/>
            </a:xfrm>
            <a:custGeom>
              <a:avLst/>
              <a:gdLst>
                <a:gd name="T0" fmla="*/ 0 w 445"/>
                <a:gd name="T1" fmla="*/ 160 h 586"/>
                <a:gd name="T2" fmla="*/ 173 w 445"/>
                <a:gd name="T3" fmla="*/ 160 h 586"/>
                <a:gd name="T4" fmla="*/ 137 w 445"/>
                <a:gd name="T5" fmla="*/ 80 h 586"/>
                <a:gd name="T6" fmla="*/ 288 w 445"/>
                <a:gd name="T7" fmla="*/ 76 h 586"/>
                <a:gd name="T8" fmla="*/ 252 w 445"/>
                <a:gd name="T9" fmla="*/ 157 h 586"/>
                <a:gd name="T10" fmla="*/ 336 w 445"/>
                <a:gd name="T11" fmla="*/ 170 h 586"/>
                <a:gd name="T12" fmla="*/ 424 w 445"/>
                <a:gd name="T13" fmla="*/ 159 h 586"/>
                <a:gd name="T14" fmla="*/ 440 w 445"/>
                <a:gd name="T15" fmla="*/ 249 h 586"/>
                <a:gd name="T16" fmla="*/ 422 w 445"/>
                <a:gd name="T17" fmla="*/ 335 h 586"/>
                <a:gd name="T18" fmla="*/ 388 w 445"/>
                <a:gd name="T19" fmla="*/ 316 h 586"/>
                <a:gd name="T20" fmla="*/ 353 w 445"/>
                <a:gd name="T21" fmla="*/ 299 h 586"/>
                <a:gd name="T22" fmla="*/ 351 w 445"/>
                <a:gd name="T23" fmla="*/ 447 h 586"/>
                <a:gd name="T24" fmla="*/ 422 w 445"/>
                <a:gd name="T25" fmla="*/ 410 h 586"/>
                <a:gd name="T26" fmla="*/ 439 w 445"/>
                <a:gd name="T27" fmla="*/ 497 h 586"/>
                <a:gd name="T28" fmla="*/ 424 w 445"/>
                <a:gd name="T29" fmla="*/ 585 h 586"/>
                <a:gd name="T30" fmla="*/ 2 w 445"/>
                <a:gd name="T31" fmla="*/ 586 h 586"/>
                <a:gd name="T32" fmla="*/ 0 w 445"/>
                <a:gd name="T33" fmla="*/ 16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86">
                  <a:moveTo>
                    <a:pt x="0" y="160"/>
                  </a:moveTo>
                  <a:cubicBezTo>
                    <a:pt x="48" y="167"/>
                    <a:pt x="166" y="183"/>
                    <a:pt x="173" y="160"/>
                  </a:cubicBezTo>
                  <a:cubicBezTo>
                    <a:pt x="176" y="140"/>
                    <a:pt x="133" y="122"/>
                    <a:pt x="137" y="80"/>
                  </a:cubicBezTo>
                  <a:cubicBezTo>
                    <a:pt x="145" y="8"/>
                    <a:pt x="271" y="0"/>
                    <a:pt x="288" y="76"/>
                  </a:cubicBezTo>
                  <a:cubicBezTo>
                    <a:pt x="296" y="112"/>
                    <a:pt x="254" y="141"/>
                    <a:pt x="252" y="157"/>
                  </a:cubicBezTo>
                  <a:cubicBezTo>
                    <a:pt x="249" y="172"/>
                    <a:pt x="306" y="172"/>
                    <a:pt x="336" y="170"/>
                  </a:cubicBezTo>
                  <a:cubicBezTo>
                    <a:pt x="368" y="168"/>
                    <a:pt x="400" y="163"/>
                    <a:pt x="424" y="159"/>
                  </a:cubicBezTo>
                  <a:cubicBezTo>
                    <a:pt x="433" y="183"/>
                    <a:pt x="438" y="213"/>
                    <a:pt x="440" y="249"/>
                  </a:cubicBezTo>
                  <a:cubicBezTo>
                    <a:pt x="441" y="280"/>
                    <a:pt x="445" y="331"/>
                    <a:pt x="422" y="335"/>
                  </a:cubicBezTo>
                  <a:cubicBezTo>
                    <a:pt x="407" y="338"/>
                    <a:pt x="395" y="321"/>
                    <a:pt x="388" y="316"/>
                  </a:cubicBezTo>
                  <a:cubicBezTo>
                    <a:pt x="379" y="309"/>
                    <a:pt x="363" y="300"/>
                    <a:pt x="353" y="299"/>
                  </a:cubicBezTo>
                  <a:cubicBezTo>
                    <a:pt x="264" y="291"/>
                    <a:pt x="267" y="452"/>
                    <a:pt x="351" y="447"/>
                  </a:cubicBezTo>
                  <a:cubicBezTo>
                    <a:pt x="373" y="445"/>
                    <a:pt x="401" y="406"/>
                    <a:pt x="422" y="410"/>
                  </a:cubicBezTo>
                  <a:cubicBezTo>
                    <a:pt x="445" y="415"/>
                    <a:pt x="441" y="465"/>
                    <a:pt x="439" y="497"/>
                  </a:cubicBezTo>
                  <a:cubicBezTo>
                    <a:pt x="438" y="527"/>
                    <a:pt x="434" y="559"/>
                    <a:pt x="424" y="585"/>
                  </a:cubicBezTo>
                  <a:cubicBezTo>
                    <a:pt x="383" y="586"/>
                    <a:pt x="26" y="586"/>
                    <a:pt x="2" y="586"/>
                  </a:cubicBezTo>
                  <a:cubicBezTo>
                    <a:pt x="2" y="562"/>
                    <a:pt x="1" y="190"/>
                    <a:pt x="0" y="16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 rot="5400000">
              <a:off x="2895600" y="-166254"/>
              <a:ext cx="2216150" cy="1758950"/>
            </a:xfrm>
            <a:custGeom>
              <a:avLst/>
              <a:gdLst>
                <a:gd name="T0" fmla="*/ 427 w 588"/>
                <a:gd name="T1" fmla="*/ 20 h 466"/>
                <a:gd name="T2" fmla="*/ 427 w 588"/>
                <a:gd name="T3" fmla="*/ 193 h 466"/>
                <a:gd name="T4" fmla="*/ 507 w 588"/>
                <a:gd name="T5" fmla="*/ 157 h 466"/>
                <a:gd name="T6" fmla="*/ 511 w 588"/>
                <a:gd name="T7" fmla="*/ 308 h 466"/>
                <a:gd name="T8" fmla="*/ 431 w 588"/>
                <a:gd name="T9" fmla="*/ 272 h 466"/>
                <a:gd name="T10" fmla="*/ 417 w 588"/>
                <a:gd name="T11" fmla="*/ 356 h 466"/>
                <a:gd name="T12" fmla="*/ 429 w 588"/>
                <a:gd name="T13" fmla="*/ 445 h 466"/>
                <a:gd name="T14" fmla="*/ 338 w 588"/>
                <a:gd name="T15" fmla="*/ 460 h 466"/>
                <a:gd name="T16" fmla="*/ 252 w 588"/>
                <a:gd name="T17" fmla="*/ 443 h 466"/>
                <a:gd name="T18" fmla="*/ 271 w 588"/>
                <a:gd name="T19" fmla="*/ 408 h 466"/>
                <a:gd name="T20" fmla="*/ 289 w 588"/>
                <a:gd name="T21" fmla="*/ 374 h 466"/>
                <a:gd name="T22" fmla="*/ 141 w 588"/>
                <a:gd name="T23" fmla="*/ 372 h 466"/>
                <a:gd name="T24" fmla="*/ 177 w 588"/>
                <a:gd name="T25" fmla="*/ 443 h 466"/>
                <a:gd name="T26" fmla="*/ 91 w 588"/>
                <a:gd name="T27" fmla="*/ 460 h 466"/>
                <a:gd name="T28" fmla="*/ 2 w 588"/>
                <a:gd name="T29" fmla="*/ 445 h 466"/>
                <a:gd name="T30" fmla="*/ 1 w 588"/>
                <a:gd name="T31" fmla="*/ 22 h 466"/>
                <a:gd name="T32" fmla="*/ 89 w 588"/>
                <a:gd name="T33" fmla="*/ 5 h 466"/>
                <a:gd name="T34" fmla="*/ 177 w 588"/>
                <a:gd name="T35" fmla="*/ 22 h 466"/>
                <a:gd name="T36" fmla="*/ 141 w 588"/>
                <a:gd name="T37" fmla="*/ 92 h 466"/>
                <a:gd name="T38" fmla="*/ 289 w 588"/>
                <a:gd name="T39" fmla="*/ 93 h 466"/>
                <a:gd name="T40" fmla="*/ 271 w 588"/>
                <a:gd name="T41" fmla="*/ 57 h 466"/>
                <a:gd name="T42" fmla="*/ 252 w 588"/>
                <a:gd name="T43" fmla="*/ 22 h 466"/>
                <a:gd name="T44" fmla="*/ 338 w 588"/>
                <a:gd name="T45" fmla="*/ 5 h 466"/>
                <a:gd name="T46" fmla="*/ 427 w 588"/>
                <a:gd name="T47" fmla="*/ 2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8" h="466">
                  <a:moveTo>
                    <a:pt x="427" y="20"/>
                  </a:moveTo>
                  <a:cubicBezTo>
                    <a:pt x="420" y="68"/>
                    <a:pt x="404" y="187"/>
                    <a:pt x="427" y="193"/>
                  </a:cubicBezTo>
                  <a:cubicBezTo>
                    <a:pt x="447" y="197"/>
                    <a:pt x="465" y="153"/>
                    <a:pt x="507" y="157"/>
                  </a:cubicBezTo>
                  <a:cubicBezTo>
                    <a:pt x="579" y="165"/>
                    <a:pt x="588" y="291"/>
                    <a:pt x="511" y="308"/>
                  </a:cubicBezTo>
                  <a:cubicBezTo>
                    <a:pt x="476" y="316"/>
                    <a:pt x="446" y="274"/>
                    <a:pt x="431" y="272"/>
                  </a:cubicBezTo>
                  <a:cubicBezTo>
                    <a:pt x="415" y="270"/>
                    <a:pt x="415" y="326"/>
                    <a:pt x="417" y="356"/>
                  </a:cubicBezTo>
                  <a:cubicBezTo>
                    <a:pt x="419" y="389"/>
                    <a:pt x="424" y="421"/>
                    <a:pt x="429" y="445"/>
                  </a:cubicBezTo>
                  <a:cubicBezTo>
                    <a:pt x="405" y="453"/>
                    <a:pt x="375" y="459"/>
                    <a:pt x="338" y="460"/>
                  </a:cubicBezTo>
                  <a:cubicBezTo>
                    <a:pt x="308" y="461"/>
                    <a:pt x="257" y="466"/>
                    <a:pt x="252" y="443"/>
                  </a:cubicBezTo>
                  <a:cubicBezTo>
                    <a:pt x="249" y="428"/>
                    <a:pt x="266" y="415"/>
                    <a:pt x="271" y="408"/>
                  </a:cubicBezTo>
                  <a:cubicBezTo>
                    <a:pt x="278" y="399"/>
                    <a:pt x="288" y="384"/>
                    <a:pt x="289" y="374"/>
                  </a:cubicBezTo>
                  <a:cubicBezTo>
                    <a:pt x="297" y="284"/>
                    <a:pt x="136" y="288"/>
                    <a:pt x="141" y="372"/>
                  </a:cubicBezTo>
                  <a:cubicBezTo>
                    <a:pt x="142" y="393"/>
                    <a:pt x="182" y="421"/>
                    <a:pt x="177" y="443"/>
                  </a:cubicBezTo>
                  <a:cubicBezTo>
                    <a:pt x="173" y="466"/>
                    <a:pt x="122" y="461"/>
                    <a:pt x="91" y="460"/>
                  </a:cubicBezTo>
                  <a:cubicBezTo>
                    <a:pt x="60" y="459"/>
                    <a:pt x="28" y="455"/>
                    <a:pt x="2" y="445"/>
                  </a:cubicBezTo>
                  <a:cubicBezTo>
                    <a:pt x="2" y="421"/>
                    <a:pt x="0" y="46"/>
                    <a:pt x="1" y="22"/>
                  </a:cubicBezTo>
                  <a:cubicBezTo>
                    <a:pt x="24" y="11"/>
                    <a:pt x="60" y="7"/>
                    <a:pt x="89" y="5"/>
                  </a:cubicBezTo>
                  <a:cubicBezTo>
                    <a:pt x="120" y="3"/>
                    <a:pt x="173" y="0"/>
                    <a:pt x="177" y="22"/>
                  </a:cubicBezTo>
                  <a:cubicBezTo>
                    <a:pt x="182" y="44"/>
                    <a:pt x="143" y="71"/>
                    <a:pt x="141" y="92"/>
                  </a:cubicBezTo>
                  <a:cubicBezTo>
                    <a:pt x="132" y="177"/>
                    <a:pt x="295" y="180"/>
                    <a:pt x="289" y="93"/>
                  </a:cubicBezTo>
                  <a:cubicBezTo>
                    <a:pt x="288" y="82"/>
                    <a:pt x="278" y="66"/>
                    <a:pt x="271" y="57"/>
                  </a:cubicBezTo>
                  <a:cubicBezTo>
                    <a:pt x="266" y="50"/>
                    <a:pt x="249" y="37"/>
                    <a:pt x="252" y="22"/>
                  </a:cubicBezTo>
                  <a:cubicBezTo>
                    <a:pt x="257" y="0"/>
                    <a:pt x="308" y="4"/>
                    <a:pt x="338" y="5"/>
                  </a:cubicBezTo>
                  <a:cubicBezTo>
                    <a:pt x="373" y="7"/>
                    <a:pt x="404" y="12"/>
                    <a:pt x="427" y="2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 rot="5400000">
              <a:off x="4747419" y="-949686"/>
              <a:ext cx="1681163" cy="2794001"/>
            </a:xfrm>
            <a:custGeom>
              <a:avLst/>
              <a:gdLst>
                <a:gd name="T0" fmla="*/ 0 w 445"/>
                <a:gd name="T1" fmla="*/ 160 h 742"/>
                <a:gd name="T2" fmla="*/ 173 w 445"/>
                <a:gd name="T3" fmla="*/ 160 h 742"/>
                <a:gd name="T4" fmla="*/ 137 w 445"/>
                <a:gd name="T5" fmla="*/ 80 h 742"/>
                <a:gd name="T6" fmla="*/ 288 w 445"/>
                <a:gd name="T7" fmla="*/ 76 h 742"/>
                <a:gd name="T8" fmla="*/ 252 w 445"/>
                <a:gd name="T9" fmla="*/ 157 h 742"/>
                <a:gd name="T10" fmla="*/ 336 w 445"/>
                <a:gd name="T11" fmla="*/ 170 h 742"/>
                <a:gd name="T12" fmla="*/ 424 w 445"/>
                <a:gd name="T13" fmla="*/ 159 h 742"/>
                <a:gd name="T14" fmla="*/ 440 w 445"/>
                <a:gd name="T15" fmla="*/ 249 h 742"/>
                <a:gd name="T16" fmla="*/ 422 w 445"/>
                <a:gd name="T17" fmla="*/ 335 h 742"/>
                <a:gd name="T18" fmla="*/ 388 w 445"/>
                <a:gd name="T19" fmla="*/ 316 h 742"/>
                <a:gd name="T20" fmla="*/ 353 w 445"/>
                <a:gd name="T21" fmla="*/ 299 h 742"/>
                <a:gd name="T22" fmla="*/ 351 w 445"/>
                <a:gd name="T23" fmla="*/ 447 h 742"/>
                <a:gd name="T24" fmla="*/ 422 w 445"/>
                <a:gd name="T25" fmla="*/ 410 h 742"/>
                <a:gd name="T26" fmla="*/ 439 w 445"/>
                <a:gd name="T27" fmla="*/ 497 h 742"/>
                <a:gd name="T28" fmla="*/ 424 w 445"/>
                <a:gd name="T29" fmla="*/ 585 h 742"/>
                <a:gd name="T30" fmla="*/ 336 w 445"/>
                <a:gd name="T31" fmla="*/ 575 h 742"/>
                <a:gd name="T32" fmla="*/ 251 w 445"/>
                <a:gd name="T33" fmla="*/ 587 h 742"/>
                <a:gd name="T34" fmla="*/ 287 w 445"/>
                <a:gd name="T35" fmla="*/ 667 h 742"/>
                <a:gd name="T36" fmla="*/ 136 w 445"/>
                <a:gd name="T37" fmla="*/ 665 h 742"/>
                <a:gd name="T38" fmla="*/ 149 w 445"/>
                <a:gd name="T39" fmla="*/ 621 h 742"/>
                <a:gd name="T40" fmla="*/ 172 w 445"/>
                <a:gd name="T41" fmla="*/ 587 h 742"/>
                <a:gd name="T42" fmla="*/ 88 w 445"/>
                <a:gd name="T43" fmla="*/ 575 h 742"/>
                <a:gd name="T44" fmla="*/ 2 w 445"/>
                <a:gd name="T45" fmla="*/ 586 h 742"/>
                <a:gd name="T46" fmla="*/ 0 w 445"/>
                <a:gd name="T47" fmla="*/ 16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742">
                  <a:moveTo>
                    <a:pt x="0" y="160"/>
                  </a:moveTo>
                  <a:cubicBezTo>
                    <a:pt x="48" y="167"/>
                    <a:pt x="166" y="183"/>
                    <a:pt x="173" y="160"/>
                  </a:cubicBezTo>
                  <a:cubicBezTo>
                    <a:pt x="176" y="140"/>
                    <a:pt x="133" y="122"/>
                    <a:pt x="137" y="80"/>
                  </a:cubicBezTo>
                  <a:cubicBezTo>
                    <a:pt x="145" y="8"/>
                    <a:pt x="271" y="0"/>
                    <a:pt x="288" y="76"/>
                  </a:cubicBezTo>
                  <a:cubicBezTo>
                    <a:pt x="296" y="112"/>
                    <a:pt x="254" y="141"/>
                    <a:pt x="252" y="157"/>
                  </a:cubicBezTo>
                  <a:cubicBezTo>
                    <a:pt x="249" y="172"/>
                    <a:pt x="306" y="172"/>
                    <a:pt x="336" y="170"/>
                  </a:cubicBezTo>
                  <a:cubicBezTo>
                    <a:pt x="368" y="168"/>
                    <a:pt x="400" y="163"/>
                    <a:pt x="424" y="159"/>
                  </a:cubicBezTo>
                  <a:cubicBezTo>
                    <a:pt x="433" y="183"/>
                    <a:pt x="438" y="213"/>
                    <a:pt x="440" y="249"/>
                  </a:cubicBezTo>
                  <a:cubicBezTo>
                    <a:pt x="441" y="280"/>
                    <a:pt x="445" y="331"/>
                    <a:pt x="422" y="335"/>
                  </a:cubicBezTo>
                  <a:cubicBezTo>
                    <a:pt x="407" y="338"/>
                    <a:pt x="395" y="321"/>
                    <a:pt x="388" y="316"/>
                  </a:cubicBezTo>
                  <a:cubicBezTo>
                    <a:pt x="379" y="309"/>
                    <a:pt x="363" y="300"/>
                    <a:pt x="353" y="299"/>
                  </a:cubicBezTo>
                  <a:cubicBezTo>
                    <a:pt x="264" y="291"/>
                    <a:pt x="267" y="452"/>
                    <a:pt x="351" y="447"/>
                  </a:cubicBezTo>
                  <a:cubicBezTo>
                    <a:pt x="373" y="445"/>
                    <a:pt x="401" y="406"/>
                    <a:pt x="422" y="410"/>
                  </a:cubicBezTo>
                  <a:cubicBezTo>
                    <a:pt x="445" y="415"/>
                    <a:pt x="441" y="465"/>
                    <a:pt x="439" y="497"/>
                  </a:cubicBezTo>
                  <a:cubicBezTo>
                    <a:pt x="438" y="527"/>
                    <a:pt x="434" y="559"/>
                    <a:pt x="424" y="585"/>
                  </a:cubicBezTo>
                  <a:cubicBezTo>
                    <a:pt x="402" y="584"/>
                    <a:pt x="368" y="578"/>
                    <a:pt x="336" y="575"/>
                  </a:cubicBezTo>
                  <a:cubicBezTo>
                    <a:pt x="276" y="572"/>
                    <a:pt x="255" y="572"/>
                    <a:pt x="251" y="587"/>
                  </a:cubicBezTo>
                  <a:cubicBezTo>
                    <a:pt x="247" y="601"/>
                    <a:pt x="292" y="627"/>
                    <a:pt x="287" y="667"/>
                  </a:cubicBezTo>
                  <a:cubicBezTo>
                    <a:pt x="278" y="741"/>
                    <a:pt x="143" y="742"/>
                    <a:pt x="136" y="665"/>
                  </a:cubicBezTo>
                  <a:cubicBezTo>
                    <a:pt x="134" y="647"/>
                    <a:pt x="143" y="631"/>
                    <a:pt x="149" y="621"/>
                  </a:cubicBezTo>
                  <a:cubicBezTo>
                    <a:pt x="156" y="612"/>
                    <a:pt x="175" y="598"/>
                    <a:pt x="172" y="587"/>
                  </a:cubicBezTo>
                  <a:cubicBezTo>
                    <a:pt x="168" y="566"/>
                    <a:pt x="112" y="573"/>
                    <a:pt x="88" y="575"/>
                  </a:cubicBezTo>
                  <a:cubicBezTo>
                    <a:pt x="51" y="577"/>
                    <a:pt x="24" y="581"/>
                    <a:pt x="2" y="586"/>
                  </a:cubicBezTo>
                  <a:cubicBezTo>
                    <a:pt x="2" y="562"/>
                    <a:pt x="1" y="190"/>
                    <a:pt x="0" y="16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 rot="5400000">
              <a:off x="6096000" y="-166254"/>
              <a:ext cx="2216150" cy="1758950"/>
            </a:xfrm>
            <a:custGeom>
              <a:avLst/>
              <a:gdLst>
                <a:gd name="T0" fmla="*/ 427 w 588"/>
                <a:gd name="T1" fmla="*/ 20 h 466"/>
                <a:gd name="T2" fmla="*/ 427 w 588"/>
                <a:gd name="T3" fmla="*/ 193 h 466"/>
                <a:gd name="T4" fmla="*/ 507 w 588"/>
                <a:gd name="T5" fmla="*/ 157 h 466"/>
                <a:gd name="T6" fmla="*/ 511 w 588"/>
                <a:gd name="T7" fmla="*/ 308 h 466"/>
                <a:gd name="T8" fmla="*/ 431 w 588"/>
                <a:gd name="T9" fmla="*/ 272 h 466"/>
                <a:gd name="T10" fmla="*/ 417 w 588"/>
                <a:gd name="T11" fmla="*/ 356 h 466"/>
                <a:gd name="T12" fmla="*/ 429 w 588"/>
                <a:gd name="T13" fmla="*/ 445 h 466"/>
                <a:gd name="T14" fmla="*/ 338 w 588"/>
                <a:gd name="T15" fmla="*/ 460 h 466"/>
                <a:gd name="T16" fmla="*/ 252 w 588"/>
                <a:gd name="T17" fmla="*/ 443 h 466"/>
                <a:gd name="T18" fmla="*/ 271 w 588"/>
                <a:gd name="T19" fmla="*/ 408 h 466"/>
                <a:gd name="T20" fmla="*/ 289 w 588"/>
                <a:gd name="T21" fmla="*/ 374 h 466"/>
                <a:gd name="T22" fmla="*/ 141 w 588"/>
                <a:gd name="T23" fmla="*/ 372 h 466"/>
                <a:gd name="T24" fmla="*/ 177 w 588"/>
                <a:gd name="T25" fmla="*/ 443 h 466"/>
                <a:gd name="T26" fmla="*/ 91 w 588"/>
                <a:gd name="T27" fmla="*/ 460 h 466"/>
                <a:gd name="T28" fmla="*/ 2 w 588"/>
                <a:gd name="T29" fmla="*/ 445 h 466"/>
                <a:gd name="T30" fmla="*/ 1 w 588"/>
                <a:gd name="T31" fmla="*/ 22 h 466"/>
                <a:gd name="T32" fmla="*/ 89 w 588"/>
                <a:gd name="T33" fmla="*/ 5 h 466"/>
                <a:gd name="T34" fmla="*/ 177 w 588"/>
                <a:gd name="T35" fmla="*/ 22 h 466"/>
                <a:gd name="T36" fmla="*/ 141 w 588"/>
                <a:gd name="T37" fmla="*/ 92 h 466"/>
                <a:gd name="T38" fmla="*/ 289 w 588"/>
                <a:gd name="T39" fmla="*/ 93 h 466"/>
                <a:gd name="T40" fmla="*/ 271 w 588"/>
                <a:gd name="T41" fmla="*/ 57 h 466"/>
                <a:gd name="T42" fmla="*/ 252 w 588"/>
                <a:gd name="T43" fmla="*/ 22 h 466"/>
                <a:gd name="T44" fmla="*/ 338 w 588"/>
                <a:gd name="T45" fmla="*/ 5 h 466"/>
                <a:gd name="T46" fmla="*/ 427 w 588"/>
                <a:gd name="T47" fmla="*/ 2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8" h="466">
                  <a:moveTo>
                    <a:pt x="427" y="20"/>
                  </a:moveTo>
                  <a:cubicBezTo>
                    <a:pt x="420" y="68"/>
                    <a:pt x="404" y="187"/>
                    <a:pt x="427" y="193"/>
                  </a:cubicBezTo>
                  <a:cubicBezTo>
                    <a:pt x="447" y="197"/>
                    <a:pt x="465" y="153"/>
                    <a:pt x="507" y="157"/>
                  </a:cubicBezTo>
                  <a:cubicBezTo>
                    <a:pt x="579" y="165"/>
                    <a:pt x="588" y="291"/>
                    <a:pt x="511" y="308"/>
                  </a:cubicBezTo>
                  <a:cubicBezTo>
                    <a:pt x="476" y="316"/>
                    <a:pt x="446" y="274"/>
                    <a:pt x="431" y="272"/>
                  </a:cubicBezTo>
                  <a:cubicBezTo>
                    <a:pt x="415" y="270"/>
                    <a:pt x="415" y="326"/>
                    <a:pt x="417" y="356"/>
                  </a:cubicBezTo>
                  <a:cubicBezTo>
                    <a:pt x="419" y="389"/>
                    <a:pt x="424" y="421"/>
                    <a:pt x="429" y="445"/>
                  </a:cubicBezTo>
                  <a:cubicBezTo>
                    <a:pt x="405" y="453"/>
                    <a:pt x="375" y="459"/>
                    <a:pt x="338" y="460"/>
                  </a:cubicBezTo>
                  <a:cubicBezTo>
                    <a:pt x="308" y="461"/>
                    <a:pt x="257" y="466"/>
                    <a:pt x="252" y="443"/>
                  </a:cubicBezTo>
                  <a:cubicBezTo>
                    <a:pt x="249" y="428"/>
                    <a:pt x="266" y="415"/>
                    <a:pt x="271" y="408"/>
                  </a:cubicBezTo>
                  <a:cubicBezTo>
                    <a:pt x="278" y="399"/>
                    <a:pt x="288" y="384"/>
                    <a:pt x="289" y="374"/>
                  </a:cubicBezTo>
                  <a:cubicBezTo>
                    <a:pt x="297" y="284"/>
                    <a:pt x="136" y="288"/>
                    <a:pt x="141" y="372"/>
                  </a:cubicBezTo>
                  <a:cubicBezTo>
                    <a:pt x="142" y="393"/>
                    <a:pt x="182" y="421"/>
                    <a:pt x="177" y="443"/>
                  </a:cubicBezTo>
                  <a:cubicBezTo>
                    <a:pt x="173" y="466"/>
                    <a:pt x="122" y="461"/>
                    <a:pt x="91" y="460"/>
                  </a:cubicBezTo>
                  <a:cubicBezTo>
                    <a:pt x="60" y="459"/>
                    <a:pt x="28" y="455"/>
                    <a:pt x="2" y="445"/>
                  </a:cubicBezTo>
                  <a:cubicBezTo>
                    <a:pt x="2" y="421"/>
                    <a:pt x="0" y="46"/>
                    <a:pt x="1" y="22"/>
                  </a:cubicBezTo>
                  <a:cubicBezTo>
                    <a:pt x="24" y="11"/>
                    <a:pt x="60" y="7"/>
                    <a:pt x="89" y="5"/>
                  </a:cubicBezTo>
                  <a:cubicBezTo>
                    <a:pt x="120" y="3"/>
                    <a:pt x="173" y="0"/>
                    <a:pt x="177" y="22"/>
                  </a:cubicBezTo>
                  <a:cubicBezTo>
                    <a:pt x="182" y="44"/>
                    <a:pt x="143" y="71"/>
                    <a:pt x="141" y="92"/>
                  </a:cubicBezTo>
                  <a:cubicBezTo>
                    <a:pt x="132" y="177"/>
                    <a:pt x="295" y="180"/>
                    <a:pt x="289" y="93"/>
                  </a:cubicBezTo>
                  <a:cubicBezTo>
                    <a:pt x="288" y="82"/>
                    <a:pt x="278" y="66"/>
                    <a:pt x="271" y="57"/>
                  </a:cubicBezTo>
                  <a:cubicBezTo>
                    <a:pt x="266" y="50"/>
                    <a:pt x="249" y="37"/>
                    <a:pt x="252" y="22"/>
                  </a:cubicBezTo>
                  <a:cubicBezTo>
                    <a:pt x="257" y="0"/>
                    <a:pt x="308" y="4"/>
                    <a:pt x="338" y="5"/>
                  </a:cubicBezTo>
                  <a:cubicBezTo>
                    <a:pt x="373" y="7"/>
                    <a:pt x="404" y="12"/>
                    <a:pt x="427" y="2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 rot="5400000" flipV="1">
              <a:off x="7679964" y="-659109"/>
              <a:ext cx="1681162" cy="2212848"/>
            </a:xfrm>
            <a:custGeom>
              <a:avLst/>
              <a:gdLst>
                <a:gd name="T0" fmla="*/ 0 w 445"/>
                <a:gd name="T1" fmla="*/ 160 h 586"/>
                <a:gd name="T2" fmla="*/ 173 w 445"/>
                <a:gd name="T3" fmla="*/ 160 h 586"/>
                <a:gd name="T4" fmla="*/ 137 w 445"/>
                <a:gd name="T5" fmla="*/ 80 h 586"/>
                <a:gd name="T6" fmla="*/ 288 w 445"/>
                <a:gd name="T7" fmla="*/ 76 h 586"/>
                <a:gd name="T8" fmla="*/ 252 w 445"/>
                <a:gd name="T9" fmla="*/ 157 h 586"/>
                <a:gd name="T10" fmla="*/ 336 w 445"/>
                <a:gd name="T11" fmla="*/ 170 h 586"/>
                <a:gd name="T12" fmla="*/ 424 w 445"/>
                <a:gd name="T13" fmla="*/ 159 h 586"/>
                <a:gd name="T14" fmla="*/ 440 w 445"/>
                <a:gd name="T15" fmla="*/ 249 h 586"/>
                <a:gd name="T16" fmla="*/ 422 w 445"/>
                <a:gd name="T17" fmla="*/ 335 h 586"/>
                <a:gd name="T18" fmla="*/ 388 w 445"/>
                <a:gd name="T19" fmla="*/ 316 h 586"/>
                <a:gd name="T20" fmla="*/ 353 w 445"/>
                <a:gd name="T21" fmla="*/ 299 h 586"/>
                <a:gd name="T22" fmla="*/ 351 w 445"/>
                <a:gd name="T23" fmla="*/ 447 h 586"/>
                <a:gd name="T24" fmla="*/ 422 w 445"/>
                <a:gd name="T25" fmla="*/ 410 h 586"/>
                <a:gd name="T26" fmla="*/ 439 w 445"/>
                <a:gd name="T27" fmla="*/ 497 h 586"/>
                <a:gd name="T28" fmla="*/ 424 w 445"/>
                <a:gd name="T29" fmla="*/ 585 h 586"/>
                <a:gd name="T30" fmla="*/ 2 w 445"/>
                <a:gd name="T31" fmla="*/ 586 h 586"/>
                <a:gd name="T32" fmla="*/ 0 w 445"/>
                <a:gd name="T33" fmla="*/ 16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86">
                  <a:moveTo>
                    <a:pt x="0" y="160"/>
                  </a:moveTo>
                  <a:cubicBezTo>
                    <a:pt x="48" y="167"/>
                    <a:pt x="166" y="183"/>
                    <a:pt x="173" y="160"/>
                  </a:cubicBezTo>
                  <a:cubicBezTo>
                    <a:pt x="176" y="140"/>
                    <a:pt x="133" y="122"/>
                    <a:pt x="137" y="80"/>
                  </a:cubicBezTo>
                  <a:cubicBezTo>
                    <a:pt x="145" y="8"/>
                    <a:pt x="271" y="0"/>
                    <a:pt x="288" y="76"/>
                  </a:cubicBezTo>
                  <a:cubicBezTo>
                    <a:pt x="296" y="112"/>
                    <a:pt x="254" y="141"/>
                    <a:pt x="252" y="157"/>
                  </a:cubicBezTo>
                  <a:cubicBezTo>
                    <a:pt x="249" y="172"/>
                    <a:pt x="306" y="172"/>
                    <a:pt x="336" y="170"/>
                  </a:cubicBezTo>
                  <a:cubicBezTo>
                    <a:pt x="368" y="168"/>
                    <a:pt x="400" y="163"/>
                    <a:pt x="424" y="159"/>
                  </a:cubicBezTo>
                  <a:cubicBezTo>
                    <a:pt x="433" y="183"/>
                    <a:pt x="438" y="213"/>
                    <a:pt x="440" y="249"/>
                  </a:cubicBezTo>
                  <a:cubicBezTo>
                    <a:pt x="441" y="280"/>
                    <a:pt x="445" y="331"/>
                    <a:pt x="422" y="335"/>
                  </a:cubicBezTo>
                  <a:cubicBezTo>
                    <a:pt x="407" y="338"/>
                    <a:pt x="395" y="321"/>
                    <a:pt x="388" y="316"/>
                  </a:cubicBezTo>
                  <a:cubicBezTo>
                    <a:pt x="379" y="309"/>
                    <a:pt x="363" y="300"/>
                    <a:pt x="353" y="299"/>
                  </a:cubicBezTo>
                  <a:cubicBezTo>
                    <a:pt x="264" y="291"/>
                    <a:pt x="267" y="452"/>
                    <a:pt x="351" y="447"/>
                  </a:cubicBezTo>
                  <a:cubicBezTo>
                    <a:pt x="373" y="445"/>
                    <a:pt x="401" y="406"/>
                    <a:pt x="422" y="410"/>
                  </a:cubicBezTo>
                  <a:cubicBezTo>
                    <a:pt x="445" y="415"/>
                    <a:pt x="441" y="465"/>
                    <a:pt x="439" y="497"/>
                  </a:cubicBezTo>
                  <a:cubicBezTo>
                    <a:pt x="438" y="527"/>
                    <a:pt x="434" y="559"/>
                    <a:pt x="424" y="585"/>
                  </a:cubicBezTo>
                  <a:cubicBezTo>
                    <a:pt x="383" y="586"/>
                    <a:pt x="26" y="586"/>
                    <a:pt x="2" y="586"/>
                  </a:cubicBezTo>
                  <a:cubicBezTo>
                    <a:pt x="2" y="562"/>
                    <a:pt x="1" y="190"/>
                    <a:pt x="0" y="16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2614026" y="1158444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5400000">
              <a:off x="4204854" y="1139829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"/>
            <p:cNvSpPr>
              <a:spLocks/>
            </p:cNvSpPr>
            <p:nvPr/>
          </p:nvSpPr>
          <p:spPr bwMode="auto">
            <a:xfrm rot="10800000">
              <a:off x="7945806" y="596974"/>
              <a:ext cx="1681163" cy="2794001"/>
            </a:xfrm>
            <a:custGeom>
              <a:avLst/>
              <a:gdLst>
                <a:gd name="T0" fmla="*/ 0 w 445"/>
                <a:gd name="T1" fmla="*/ 160 h 742"/>
                <a:gd name="T2" fmla="*/ 173 w 445"/>
                <a:gd name="T3" fmla="*/ 160 h 742"/>
                <a:gd name="T4" fmla="*/ 137 w 445"/>
                <a:gd name="T5" fmla="*/ 80 h 742"/>
                <a:gd name="T6" fmla="*/ 288 w 445"/>
                <a:gd name="T7" fmla="*/ 76 h 742"/>
                <a:gd name="T8" fmla="*/ 252 w 445"/>
                <a:gd name="T9" fmla="*/ 157 h 742"/>
                <a:gd name="T10" fmla="*/ 336 w 445"/>
                <a:gd name="T11" fmla="*/ 170 h 742"/>
                <a:gd name="T12" fmla="*/ 424 w 445"/>
                <a:gd name="T13" fmla="*/ 159 h 742"/>
                <a:gd name="T14" fmla="*/ 440 w 445"/>
                <a:gd name="T15" fmla="*/ 249 h 742"/>
                <a:gd name="T16" fmla="*/ 422 w 445"/>
                <a:gd name="T17" fmla="*/ 335 h 742"/>
                <a:gd name="T18" fmla="*/ 388 w 445"/>
                <a:gd name="T19" fmla="*/ 316 h 742"/>
                <a:gd name="T20" fmla="*/ 353 w 445"/>
                <a:gd name="T21" fmla="*/ 299 h 742"/>
                <a:gd name="T22" fmla="*/ 351 w 445"/>
                <a:gd name="T23" fmla="*/ 447 h 742"/>
                <a:gd name="T24" fmla="*/ 422 w 445"/>
                <a:gd name="T25" fmla="*/ 410 h 742"/>
                <a:gd name="T26" fmla="*/ 439 w 445"/>
                <a:gd name="T27" fmla="*/ 497 h 742"/>
                <a:gd name="T28" fmla="*/ 424 w 445"/>
                <a:gd name="T29" fmla="*/ 585 h 742"/>
                <a:gd name="T30" fmla="*/ 336 w 445"/>
                <a:gd name="T31" fmla="*/ 575 h 742"/>
                <a:gd name="T32" fmla="*/ 251 w 445"/>
                <a:gd name="T33" fmla="*/ 587 h 742"/>
                <a:gd name="T34" fmla="*/ 287 w 445"/>
                <a:gd name="T35" fmla="*/ 667 h 742"/>
                <a:gd name="T36" fmla="*/ 136 w 445"/>
                <a:gd name="T37" fmla="*/ 665 h 742"/>
                <a:gd name="T38" fmla="*/ 149 w 445"/>
                <a:gd name="T39" fmla="*/ 621 h 742"/>
                <a:gd name="T40" fmla="*/ 172 w 445"/>
                <a:gd name="T41" fmla="*/ 587 h 742"/>
                <a:gd name="T42" fmla="*/ 88 w 445"/>
                <a:gd name="T43" fmla="*/ 575 h 742"/>
                <a:gd name="T44" fmla="*/ 2 w 445"/>
                <a:gd name="T45" fmla="*/ 586 h 742"/>
                <a:gd name="T46" fmla="*/ 0 w 445"/>
                <a:gd name="T47" fmla="*/ 16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742">
                  <a:moveTo>
                    <a:pt x="0" y="160"/>
                  </a:moveTo>
                  <a:cubicBezTo>
                    <a:pt x="48" y="167"/>
                    <a:pt x="166" y="183"/>
                    <a:pt x="173" y="160"/>
                  </a:cubicBezTo>
                  <a:cubicBezTo>
                    <a:pt x="176" y="140"/>
                    <a:pt x="133" y="122"/>
                    <a:pt x="137" y="80"/>
                  </a:cubicBezTo>
                  <a:cubicBezTo>
                    <a:pt x="145" y="8"/>
                    <a:pt x="271" y="0"/>
                    <a:pt x="288" y="76"/>
                  </a:cubicBezTo>
                  <a:cubicBezTo>
                    <a:pt x="296" y="112"/>
                    <a:pt x="254" y="141"/>
                    <a:pt x="252" y="157"/>
                  </a:cubicBezTo>
                  <a:cubicBezTo>
                    <a:pt x="249" y="172"/>
                    <a:pt x="306" y="172"/>
                    <a:pt x="336" y="170"/>
                  </a:cubicBezTo>
                  <a:cubicBezTo>
                    <a:pt x="368" y="168"/>
                    <a:pt x="400" y="163"/>
                    <a:pt x="424" y="159"/>
                  </a:cubicBezTo>
                  <a:cubicBezTo>
                    <a:pt x="433" y="183"/>
                    <a:pt x="438" y="213"/>
                    <a:pt x="440" y="249"/>
                  </a:cubicBezTo>
                  <a:cubicBezTo>
                    <a:pt x="441" y="280"/>
                    <a:pt x="445" y="331"/>
                    <a:pt x="422" y="335"/>
                  </a:cubicBezTo>
                  <a:cubicBezTo>
                    <a:pt x="407" y="338"/>
                    <a:pt x="395" y="321"/>
                    <a:pt x="388" y="316"/>
                  </a:cubicBezTo>
                  <a:cubicBezTo>
                    <a:pt x="379" y="309"/>
                    <a:pt x="363" y="300"/>
                    <a:pt x="353" y="299"/>
                  </a:cubicBezTo>
                  <a:cubicBezTo>
                    <a:pt x="264" y="291"/>
                    <a:pt x="267" y="452"/>
                    <a:pt x="351" y="447"/>
                  </a:cubicBezTo>
                  <a:cubicBezTo>
                    <a:pt x="373" y="445"/>
                    <a:pt x="401" y="406"/>
                    <a:pt x="422" y="410"/>
                  </a:cubicBezTo>
                  <a:cubicBezTo>
                    <a:pt x="445" y="415"/>
                    <a:pt x="441" y="465"/>
                    <a:pt x="439" y="497"/>
                  </a:cubicBezTo>
                  <a:cubicBezTo>
                    <a:pt x="438" y="527"/>
                    <a:pt x="434" y="559"/>
                    <a:pt x="424" y="585"/>
                  </a:cubicBezTo>
                  <a:cubicBezTo>
                    <a:pt x="402" y="584"/>
                    <a:pt x="368" y="578"/>
                    <a:pt x="336" y="575"/>
                  </a:cubicBezTo>
                  <a:cubicBezTo>
                    <a:pt x="276" y="572"/>
                    <a:pt x="255" y="572"/>
                    <a:pt x="251" y="587"/>
                  </a:cubicBezTo>
                  <a:cubicBezTo>
                    <a:pt x="247" y="601"/>
                    <a:pt x="292" y="627"/>
                    <a:pt x="287" y="667"/>
                  </a:cubicBezTo>
                  <a:cubicBezTo>
                    <a:pt x="278" y="741"/>
                    <a:pt x="143" y="742"/>
                    <a:pt x="136" y="665"/>
                  </a:cubicBezTo>
                  <a:cubicBezTo>
                    <a:pt x="134" y="647"/>
                    <a:pt x="143" y="631"/>
                    <a:pt x="149" y="621"/>
                  </a:cubicBezTo>
                  <a:cubicBezTo>
                    <a:pt x="156" y="612"/>
                    <a:pt x="175" y="598"/>
                    <a:pt x="172" y="587"/>
                  </a:cubicBezTo>
                  <a:cubicBezTo>
                    <a:pt x="168" y="566"/>
                    <a:pt x="112" y="573"/>
                    <a:pt x="88" y="575"/>
                  </a:cubicBezTo>
                  <a:cubicBezTo>
                    <a:pt x="51" y="577"/>
                    <a:pt x="24" y="581"/>
                    <a:pt x="2" y="586"/>
                  </a:cubicBezTo>
                  <a:cubicBezTo>
                    <a:pt x="2" y="562"/>
                    <a:pt x="1" y="190"/>
                    <a:pt x="0" y="16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"/>
            <p:cNvSpPr>
              <a:spLocks/>
            </p:cNvSpPr>
            <p:nvPr/>
          </p:nvSpPr>
          <p:spPr bwMode="auto">
            <a:xfrm rot="5400000">
              <a:off x="2614026" y="2745580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 rot="5400000">
              <a:off x="5804694" y="2715490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5824232" y="4311071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2617328" y="4352633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/>
            <p:cNvSpPr>
              <a:spLocks/>
            </p:cNvSpPr>
            <p:nvPr/>
          </p:nvSpPr>
          <p:spPr bwMode="auto">
            <a:xfrm rot="5400000">
              <a:off x="4208156" y="4334018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/>
            <p:cNvSpPr>
              <a:spLocks/>
            </p:cNvSpPr>
            <p:nvPr/>
          </p:nvSpPr>
          <p:spPr bwMode="auto">
            <a:xfrm rot="10800000">
              <a:off x="7949108" y="3791163"/>
              <a:ext cx="1681163" cy="2794001"/>
            </a:xfrm>
            <a:custGeom>
              <a:avLst/>
              <a:gdLst>
                <a:gd name="T0" fmla="*/ 0 w 445"/>
                <a:gd name="T1" fmla="*/ 160 h 742"/>
                <a:gd name="T2" fmla="*/ 173 w 445"/>
                <a:gd name="T3" fmla="*/ 160 h 742"/>
                <a:gd name="T4" fmla="*/ 137 w 445"/>
                <a:gd name="T5" fmla="*/ 80 h 742"/>
                <a:gd name="T6" fmla="*/ 288 w 445"/>
                <a:gd name="T7" fmla="*/ 76 h 742"/>
                <a:gd name="T8" fmla="*/ 252 w 445"/>
                <a:gd name="T9" fmla="*/ 157 h 742"/>
                <a:gd name="T10" fmla="*/ 336 w 445"/>
                <a:gd name="T11" fmla="*/ 170 h 742"/>
                <a:gd name="T12" fmla="*/ 424 w 445"/>
                <a:gd name="T13" fmla="*/ 159 h 742"/>
                <a:gd name="T14" fmla="*/ 440 w 445"/>
                <a:gd name="T15" fmla="*/ 249 h 742"/>
                <a:gd name="T16" fmla="*/ 422 w 445"/>
                <a:gd name="T17" fmla="*/ 335 h 742"/>
                <a:gd name="T18" fmla="*/ 388 w 445"/>
                <a:gd name="T19" fmla="*/ 316 h 742"/>
                <a:gd name="T20" fmla="*/ 353 w 445"/>
                <a:gd name="T21" fmla="*/ 299 h 742"/>
                <a:gd name="T22" fmla="*/ 351 w 445"/>
                <a:gd name="T23" fmla="*/ 447 h 742"/>
                <a:gd name="T24" fmla="*/ 422 w 445"/>
                <a:gd name="T25" fmla="*/ 410 h 742"/>
                <a:gd name="T26" fmla="*/ 439 w 445"/>
                <a:gd name="T27" fmla="*/ 497 h 742"/>
                <a:gd name="T28" fmla="*/ 424 w 445"/>
                <a:gd name="T29" fmla="*/ 585 h 742"/>
                <a:gd name="T30" fmla="*/ 336 w 445"/>
                <a:gd name="T31" fmla="*/ 575 h 742"/>
                <a:gd name="T32" fmla="*/ 251 w 445"/>
                <a:gd name="T33" fmla="*/ 587 h 742"/>
                <a:gd name="T34" fmla="*/ 287 w 445"/>
                <a:gd name="T35" fmla="*/ 667 h 742"/>
                <a:gd name="T36" fmla="*/ 136 w 445"/>
                <a:gd name="T37" fmla="*/ 665 h 742"/>
                <a:gd name="T38" fmla="*/ 149 w 445"/>
                <a:gd name="T39" fmla="*/ 621 h 742"/>
                <a:gd name="T40" fmla="*/ 172 w 445"/>
                <a:gd name="T41" fmla="*/ 587 h 742"/>
                <a:gd name="T42" fmla="*/ 88 w 445"/>
                <a:gd name="T43" fmla="*/ 575 h 742"/>
                <a:gd name="T44" fmla="*/ 2 w 445"/>
                <a:gd name="T45" fmla="*/ 586 h 742"/>
                <a:gd name="T46" fmla="*/ 0 w 445"/>
                <a:gd name="T47" fmla="*/ 16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742">
                  <a:moveTo>
                    <a:pt x="0" y="160"/>
                  </a:moveTo>
                  <a:cubicBezTo>
                    <a:pt x="48" y="167"/>
                    <a:pt x="166" y="183"/>
                    <a:pt x="173" y="160"/>
                  </a:cubicBezTo>
                  <a:cubicBezTo>
                    <a:pt x="176" y="140"/>
                    <a:pt x="133" y="122"/>
                    <a:pt x="137" y="80"/>
                  </a:cubicBezTo>
                  <a:cubicBezTo>
                    <a:pt x="145" y="8"/>
                    <a:pt x="271" y="0"/>
                    <a:pt x="288" y="76"/>
                  </a:cubicBezTo>
                  <a:cubicBezTo>
                    <a:pt x="296" y="112"/>
                    <a:pt x="254" y="141"/>
                    <a:pt x="252" y="157"/>
                  </a:cubicBezTo>
                  <a:cubicBezTo>
                    <a:pt x="249" y="172"/>
                    <a:pt x="306" y="172"/>
                    <a:pt x="336" y="170"/>
                  </a:cubicBezTo>
                  <a:cubicBezTo>
                    <a:pt x="368" y="168"/>
                    <a:pt x="400" y="163"/>
                    <a:pt x="424" y="159"/>
                  </a:cubicBezTo>
                  <a:cubicBezTo>
                    <a:pt x="433" y="183"/>
                    <a:pt x="438" y="213"/>
                    <a:pt x="440" y="249"/>
                  </a:cubicBezTo>
                  <a:cubicBezTo>
                    <a:pt x="441" y="280"/>
                    <a:pt x="445" y="331"/>
                    <a:pt x="422" y="335"/>
                  </a:cubicBezTo>
                  <a:cubicBezTo>
                    <a:pt x="407" y="338"/>
                    <a:pt x="395" y="321"/>
                    <a:pt x="388" y="316"/>
                  </a:cubicBezTo>
                  <a:cubicBezTo>
                    <a:pt x="379" y="309"/>
                    <a:pt x="363" y="300"/>
                    <a:pt x="353" y="299"/>
                  </a:cubicBezTo>
                  <a:cubicBezTo>
                    <a:pt x="264" y="291"/>
                    <a:pt x="267" y="452"/>
                    <a:pt x="351" y="447"/>
                  </a:cubicBezTo>
                  <a:cubicBezTo>
                    <a:pt x="373" y="445"/>
                    <a:pt x="401" y="406"/>
                    <a:pt x="422" y="410"/>
                  </a:cubicBezTo>
                  <a:cubicBezTo>
                    <a:pt x="445" y="415"/>
                    <a:pt x="441" y="465"/>
                    <a:pt x="439" y="497"/>
                  </a:cubicBezTo>
                  <a:cubicBezTo>
                    <a:pt x="438" y="527"/>
                    <a:pt x="434" y="559"/>
                    <a:pt x="424" y="585"/>
                  </a:cubicBezTo>
                  <a:cubicBezTo>
                    <a:pt x="402" y="584"/>
                    <a:pt x="368" y="578"/>
                    <a:pt x="336" y="575"/>
                  </a:cubicBezTo>
                  <a:cubicBezTo>
                    <a:pt x="276" y="572"/>
                    <a:pt x="255" y="572"/>
                    <a:pt x="251" y="587"/>
                  </a:cubicBezTo>
                  <a:cubicBezTo>
                    <a:pt x="247" y="601"/>
                    <a:pt x="292" y="627"/>
                    <a:pt x="287" y="667"/>
                  </a:cubicBezTo>
                  <a:cubicBezTo>
                    <a:pt x="278" y="741"/>
                    <a:pt x="143" y="742"/>
                    <a:pt x="136" y="665"/>
                  </a:cubicBezTo>
                  <a:cubicBezTo>
                    <a:pt x="134" y="647"/>
                    <a:pt x="143" y="631"/>
                    <a:pt x="149" y="621"/>
                  </a:cubicBezTo>
                  <a:cubicBezTo>
                    <a:pt x="156" y="612"/>
                    <a:pt x="175" y="598"/>
                    <a:pt x="172" y="587"/>
                  </a:cubicBezTo>
                  <a:cubicBezTo>
                    <a:pt x="168" y="566"/>
                    <a:pt x="112" y="573"/>
                    <a:pt x="88" y="575"/>
                  </a:cubicBezTo>
                  <a:cubicBezTo>
                    <a:pt x="51" y="577"/>
                    <a:pt x="24" y="581"/>
                    <a:pt x="2" y="586"/>
                  </a:cubicBezTo>
                  <a:cubicBezTo>
                    <a:pt x="2" y="562"/>
                    <a:pt x="1" y="190"/>
                    <a:pt x="0" y="16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 rot="16200000">
              <a:off x="2906253" y="5616431"/>
              <a:ext cx="2216150" cy="1758950"/>
            </a:xfrm>
            <a:custGeom>
              <a:avLst/>
              <a:gdLst>
                <a:gd name="T0" fmla="*/ 427 w 588"/>
                <a:gd name="T1" fmla="*/ 20 h 466"/>
                <a:gd name="T2" fmla="*/ 427 w 588"/>
                <a:gd name="T3" fmla="*/ 193 h 466"/>
                <a:gd name="T4" fmla="*/ 507 w 588"/>
                <a:gd name="T5" fmla="*/ 157 h 466"/>
                <a:gd name="T6" fmla="*/ 511 w 588"/>
                <a:gd name="T7" fmla="*/ 308 h 466"/>
                <a:gd name="T8" fmla="*/ 431 w 588"/>
                <a:gd name="T9" fmla="*/ 272 h 466"/>
                <a:gd name="T10" fmla="*/ 417 w 588"/>
                <a:gd name="T11" fmla="*/ 356 h 466"/>
                <a:gd name="T12" fmla="*/ 429 w 588"/>
                <a:gd name="T13" fmla="*/ 445 h 466"/>
                <a:gd name="T14" fmla="*/ 338 w 588"/>
                <a:gd name="T15" fmla="*/ 460 h 466"/>
                <a:gd name="T16" fmla="*/ 252 w 588"/>
                <a:gd name="T17" fmla="*/ 443 h 466"/>
                <a:gd name="T18" fmla="*/ 271 w 588"/>
                <a:gd name="T19" fmla="*/ 408 h 466"/>
                <a:gd name="T20" fmla="*/ 289 w 588"/>
                <a:gd name="T21" fmla="*/ 374 h 466"/>
                <a:gd name="T22" fmla="*/ 141 w 588"/>
                <a:gd name="T23" fmla="*/ 372 h 466"/>
                <a:gd name="T24" fmla="*/ 177 w 588"/>
                <a:gd name="T25" fmla="*/ 443 h 466"/>
                <a:gd name="T26" fmla="*/ 91 w 588"/>
                <a:gd name="T27" fmla="*/ 460 h 466"/>
                <a:gd name="T28" fmla="*/ 2 w 588"/>
                <a:gd name="T29" fmla="*/ 445 h 466"/>
                <a:gd name="T30" fmla="*/ 1 w 588"/>
                <a:gd name="T31" fmla="*/ 22 h 466"/>
                <a:gd name="T32" fmla="*/ 89 w 588"/>
                <a:gd name="T33" fmla="*/ 5 h 466"/>
                <a:gd name="T34" fmla="*/ 177 w 588"/>
                <a:gd name="T35" fmla="*/ 22 h 466"/>
                <a:gd name="T36" fmla="*/ 141 w 588"/>
                <a:gd name="T37" fmla="*/ 92 h 466"/>
                <a:gd name="T38" fmla="*/ 289 w 588"/>
                <a:gd name="T39" fmla="*/ 93 h 466"/>
                <a:gd name="T40" fmla="*/ 271 w 588"/>
                <a:gd name="T41" fmla="*/ 57 h 466"/>
                <a:gd name="T42" fmla="*/ 252 w 588"/>
                <a:gd name="T43" fmla="*/ 22 h 466"/>
                <a:gd name="T44" fmla="*/ 338 w 588"/>
                <a:gd name="T45" fmla="*/ 5 h 466"/>
                <a:gd name="T46" fmla="*/ 427 w 588"/>
                <a:gd name="T47" fmla="*/ 2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8" h="466">
                  <a:moveTo>
                    <a:pt x="427" y="20"/>
                  </a:moveTo>
                  <a:cubicBezTo>
                    <a:pt x="420" y="68"/>
                    <a:pt x="404" y="187"/>
                    <a:pt x="427" y="193"/>
                  </a:cubicBezTo>
                  <a:cubicBezTo>
                    <a:pt x="447" y="197"/>
                    <a:pt x="465" y="153"/>
                    <a:pt x="507" y="157"/>
                  </a:cubicBezTo>
                  <a:cubicBezTo>
                    <a:pt x="579" y="165"/>
                    <a:pt x="588" y="291"/>
                    <a:pt x="511" y="308"/>
                  </a:cubicBezTo>
                  <a:cubicBezTo>
                    <a:pt x="476" y="316"/>
                    <a:pt x="446" y="274"/>
                    <a:pt x="431" y="272"/>
                  </a:cubicBezTo>
                  <a:cubicBezTo>
                    <a:pt x="415" y="270"/>
                    <a:pt x="415" y="326"/>
                    <a:pt x="417" y="356"/>
                  </a:cubicBezTo>
                  <a:cubicBezTo>
                    <a:pt x="419" y="389"/>
                    <a:pt x="424" y="421"/>
                    <a:pt x="429" y="445"/>
                  </a:cubicBezTo>
                  <a:cubicBezTo>
                    <a:pt x="405" y="453"/>
                    <a:pt x="375" y="459"/>
                    <a:pt x="338" y="460"/>
                  </a:cubicBezTo>
                  <a:cubicBezTo>
                    <a:pt x="308" y="461"/>
                    <a:pt x="257" y="466"/>
                    <a:pt x="252" y="443"/>
                  </a:cubicBezTo>
                  <a:cubicBezTo>
                    <a:pt x="249" y="428"/>
                    <a:pt x="266" y="415"/>
                    <a:pt x="271" y="408"/>
                  </a:cubicBezTo>
                  <a:cubicBezTo>
                    <a:pt x="278" y="399"/>
                    <a:pt x="288" y="384"/>
                    <a:pt x="289" y="374"/>
                  </a:cubicBezTo>
                  <a:cubicBezTo>
                    <a:pt x="297" y="284"/>
                    <a:pt x="136" y="288"/>
                    <a:pt x="141" y="372"/>
                  </a:cubicBezTo>
                  <a:cubicBezTo>
                    <a:pt x="142" y="393"/>
                    <a:pt x="182" y="421"/>
                    <a:pt x="177" y="443"/>
                  </a:cubicBezTo>
                  <a:cubicBezTo>
                    <a:pt x="173" y="466"/>
                    <a:pt x="122" y="461"/>
                    <a:pt x="91" y="460"/>
                  </a:cubicBezTo>
                  <a:cubicBezTo>
                    <a:pt x="60" y="459"/>
                    <a:pt x="28" y="455"/>
                    <a:pt x="2" y="445"/>
                  </a:cubicBezTo>
                  <a:cubicBezTo>
                    <a:pt x="2" y="421"/>
                    <a:pt x="0" y="46"/>
                    <a:pt x="1" y="22"/>
                  </a:cubicBezTo>
                  <a:cubicBezTo>
                    <a:pt x="24" y="11"/>
                    <a:pt x="60" y="7"/>
                    <a:pt x="89" y="5"/>
                  </a:cubicBezTo>
                  <a:cubicBezTo>
                    <a:pt x="120" y="3"/>
                    <a:pt x="173" y="0"/>
                    <a:pt x="177" y="22"/>
                  </a:cubicBezTo>
                  <a:cubicBezTo>
                    <a:pt x="182" y="44"/>
                    <a:pt x="143" y="71"/>
                    <a:pt x="141" y="92"/>
                  </a:cubicBezTo>
                  <a:cubicBezTo>
                    <a:pt x="132" y="177"/>
                    <a:pt x="295" y="180"/>
                    <a:pt x="289" y="93"/>
                  </a:cubicBezTo>
                  <a:cubicBezTo>
                    <a:pt x="288" y="82"/>
                    <a:pt x="278" y="66"/>
                    <a:pt x="271" y="57"/>
                  </a:cubicBezTo>
                  <a:cubicBezTo>
                    <a:pt x="266" y="50"/>
                    <a:pt x="249" y="37"/>
                    <a:pt x="252" y="22"/>
                  </a:cubicBezTo>
                  <a:cubicBezTo>
                    <a:pt x="257" y="0"/>
                    <a:pt x="308" y="4"/>
                    <a:pt x="338" y="5"/>
                  </a:cubicBezTo>
                  <a:cubicBezTo>
                    <a:pt x="373" y="7"/>
                    <a:pt x="404" y="12"/>
                    <a:pt x="427" y="2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"/>
            <p:cNvSpPr>
              <a:spLocks/>
            </p:cNvSpPr>
            <p:nvPr/>
          </p:nvSpPr>
          <p:spPr bwMode="auto">
            <a:xfrm rot="16200000">
              <a:off x="4747418" y="5366397"/>
              <a:ext cx="1681163" cy="2794001"/>
            </a:xfrm>
            <a:custGeom>
              <a:avLst/>
              <a:gdLst>
                <a:gd name="T0" fmla="*/ 0 w 445"/>
                <a:gd name="T1" fmla="*/ 160 h 742"/>
                <a:gd name="T2" fmla="*/ 173 w 445"/>
                <a:gd name="T3" fmla="*/ 160 h 742"/>
                <a:gd name="T4" fmla="*/ 137 w 445"/>
                <a:gd name="T5" fmla="*/ 80 h 742"/>
                <a:gd name="T6" fmla="*/ 288 w 445"/>
                <a:gd name="T7" fmla="*/ 76 h 742"/>
                <a:gd name="T8" fmla="*/ 252 w 445"/>
                <a:gd name="T9" fmla="*/ 157 h 742"/>
                <a:gd name="T10" fmla="*/ 336 w 445"/>
                <a:gd name="T11" fmla="*/ 170 h 742"/>
                <a:gd name="T12" fmla="*/ 424 w 445"/>
                <a:gd name="T13" fmla="*/ 159 h 742"/>
                <a:gd name="T14" fmla="*/ 440 w 445"/>
                <a:gd name="T15" fmla="*/ 249 h 742"/>
                <a:gd name="T16" fmla="*/ 422 w 445"/>
                <a:gd name="T17" fmla="*/ 335 h 742"/>
                <a:gd name="T18" fmla="*/ 388 w 445"/>
                <a:gd name="T19" fmla="*/ 316 h 742"/>
                <a:gd name="T20" fmla="*/ 353 w 445"/>
                <a:gd name="T21" fmla="*/ 299 h 742"/>
                <a:gd name="T22" fmla="*/ 351 w 445"/>
                <a:gd name="T23" fmla="*/ 447 h 742"/>
                <a:gd name="T24" fmla="*/ 422 w 445"/>
                <a:gd name="T25" fmla="*/ 410 h 742"/>
                <a:gd name="T26" fmla="*/ 439 w 445"/>
                <a:gd name="T27" fmla="*/ 497 h 742"/>
                <a:gd name="T28" fmla="*/ 424 w 445"/>
                <a:gd name="T29" fmla="*/ 585 h 742"/>
                <a:gd name="T30" fmla="*/ 336 w 445"/>
                <a:gd name="T31" fmla="*/ 575 h 742"/>
                <a:gd name="T32" fmla="*/ 251 w 445"/>
                <a:gd name="T33" fmla="*/ 587 h 742"/>
                <a:gd name="T34" fmla="*/ 287 w 445"/>
                <a:gd name="T35" fmla="*/ 667 h 742"/>
                <a:gd name="T36" fmla="*/ 136 w 445"/>
                <a:gd name="T37" fmla="*/ 665 h 742"/>
                <a:gd name="T38" fmla="*/ 149 w 445"/>
                <a:gd name="T39" fmla="*/ 621 h 742"/>
                <a:gd name="T40" fmla="*/ 172 w 445"/>
                <a:gd name="T41" fmla="*/ 587 h 742"/>
                <a:gd name="T42" fmla="*/ 88 w 445"/>
                <a:gd name="T43" fmla="*/ 575 h 742"/>
                <a:gd name="T44" fmla="*/ 2 w 445"/>
                <a:gd name="T45" fmla="*/ 586 h 742"/>
                <a:gd name="T46" fmla="*/ 0 w 445"/>
                <a:gd name="T47" fmla="*/ 16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742">
                  <a:moveTo>
                    <a:pt x="0" y="160"/>
                  </a:moveTo>
                  <a:cubicBezTo>
                    <a:pt x="48" y="167"/>
                    <a:pt x="166" y="183"/>
                    <a:pt x="173" y="160"/>
                  </a:cubicBezTo>
                  <a:cubicBezTo>
                    <a:pt x="176" y="140"/>
                    <a:pt x="133" y="122"/>
                    <a:pt x="137" y="80"/>
                  </a:cubicBezTo>
                  <a:cubicBezTo>
                    <a:pt x="145" y="8"/>
                    <a:pt x="271" y="0"/>
                    <a:pt x="288" y="76"/>
                  </a:cubicBezTo>
                  <a:cubicBezTo>
                    <a:pt x="296" y="112"/>
                    <a:pt x="254" y="141"/>
                    <a:pt x="252" y="157"/>
                  </a:cubicBezTo>
                  <a:cubicBezTo>
                    <a:pt x="249" y="172"/>
                    <a:pt x="306" y="172"/>
                    <a:pt x="336" y="170"/>
                  </a:cubicBezTo>
                  <a:cubicBezTo>
                    <a:pt x="368" y="168"/>
                    <a:pt x="400" y="163"/>
                    <a:pt x="424" y="159"/>
                  </a:cubicBezTo>
                  <a:cubicBezTo>
                    <a:pt x="433" y="183"/>
                    <a:pt x="438" y="213"/>
                    <a:pt x="440" y="249"/>
                  </a:cubicBezTo>
                  <a:cubicBezTo>
                    <a:pt x="441" y="280"/>
                    <a:pt x="445" y="331"/>
                    <a:pt x="422" y="335"/>
                  </a:cubicBezTo>
                  <a:cubicBezTo>
                    <a:pt x="407" y="338"/>
                    <a:pt x="395" y="321"/>
                    <a:pt x="388" y="316"/>
                  </a:cubicBezTo>
                  <a:cubicBezTo>
                    <a:pt x="379" y="309"/>
                    <a:pt x="363" y="300"/>
                    <a:pt x="353" y="299"/>
                  </a:cubicBezTo>
                  <a:cubicBezTo>
                    <a:pt x="264" y="291"/>
                    <a:pt x="267" y="452"/>
                    <a:pt x="351" y="447"/>
                  </a:cubicBezTo>
                  <a:cubicBezTo>
                    <a:pt x="373" y="445"/>
                    <a:pt x="401" y="406"/>
                    <a:pt x="422" y="410"/>
                  </a:cubicBezTo>
                  <a:cubicBezTo>
                    <a:pt x="445" y="415"/>
                    <a:pt x="441" y="465"/>
                    <a:pt x="439" y="497"/>
                  </a:cubicBezTo>
                  <a:cubicBezTo>
                    <a:pt x="438" y="527"/>
                    <a:pt x="434" y="559"/>
                    <a:pt x="424" y="585"/>
                  </a:cubicBezTo>
                  <a:cubicBezTo>
                    <a:pt x="402" y="584"/>
                    <a:pt x="368" y="578"/>
                    <a:pt x="336" y="575"/>
                  </a:cubicBezTo>
                  <a:cubicBezTo>
                    <a:pt x="276" y="572"/>
                    <a:pt x="255" y="572"/>
                    <a:pt x="251" y="587"/>
                  </a:cubicBezTo>
                  <a:cubicBezTo>
                    <a:pt x="247" y="601"/>
                    <a:pt x="292" y="627"/>
                    <a:pt x="287" y="667"/>
                  </a:cubicBezTo>
                  <a:cubicBezTo>
                    <a:pt x="278" y="741"/>
                    <a:pt x="143" y="742"/>
                    <a:pt x="136" y="665"/>
                  </a:cubicBezTo>
                  <a:cubicBezTo>
                    <a:pt x="134" y="647"/>
                    <a:pt x="143" y="631"/>
                    <a:pt x="149" y="621"/>
                  </a:cubicBezTo>
                  <a:cubicBezTo>
                    <a:pt x="156" y="612"/>
                    <a:pt x="175" y="598"/>
                    <a:pt x="172" y="587"/>
                  </a:cubicBezTo>
                  <a:cubicBezTo>
                    <a:pt x="168" y="566"/>
                    <a:pt x="112" y="573"/>
                    <a:pt x="88" y="575"/>
                  </a:cubicBezTo>
                  <a:cubicBezTo>
                    <a:pt x="51" y="577"/>
                    <a:pt x="24" y="581"/>
                    <a:pt x="2" y="586"/>
                  </a:cubicBezTo>
                  <a:cubicBezTo>
                    <a:pt x="2" y="562"/>
                    <a:pt x="1" y="190"/>
                    <a:pt x="0" y="16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rot="16200000">
              <a:off x="6096000" y="5606830"/>
              <a:ext cx="2216150" cy="1758950"/>
            </a:xfrm>
            <a:custGeom>
              <a:avLst/>
              <a:gdLst>
                <a:gd name="T0" fmla="*/ 427 w 588"/>
                <a:gd name="T1" fmla="*/ 20 h 466"/>
                <a:gd name="T2" fmla="*/ 427 w 588"/>
                <a:gd name="T3" fmla="*/ 193 h 466"/>
                <a:gd name="T4" fmla="*/ 507 w 588"/>
                <a:gd name="T5" fmla="*/ 157 h 466"/>
                <a:gd name="T6" fmla="*/ 511 w 588"/>
                <a:gd name="T7" fmla="*/ 308 h 466"/>
                <a:gd name="T8" fmla="*/ 431 w 588"/>
                <a:gd name="T9" fmla="*/ 272 h 466"/>
                <a:gd name="T10" fmla="*/ 417 w 588"/>
                <a:gd name="T11" fmla="*/ 356 h 466"/>
                <a:gd name="T12" fmla="*/ 429 w 588"/>
                <a:gd name="T13" fmla="*/ 445 h 466"/>
                <a:gd name="T14" fmla="*/ 338 w 588"/>
                <a:gd name="T15" fmla="*/ 460 h 466"/>
                <a:gd name="T16" fmla="*/ 252 w 588"/>
                <a:gd name="T17" fmla="*/ 443 h 466"/>
                <a:gd name="T18" fmla="*/ 271 w 588"/>
                <a:gd name="T19" fmla="*/ 408 h 466"/>
                <a:gd name="T20" fmla="*/ 289 w 588"/>
                <a:gd name="T21" fmla="*/ 374 h 466"/>
                <a:gd name="T22" fmla="*/ 141 w 588"/>
                <a:gd name="T23" fmla="*/ 372 h 466"/>
                <a:gd name="T24" fmla="*/ 177 w 588"/>
                <a:gd name="T25" fmla="*/ 443 h 466"/>
                <a:gd name="T26" fmla="*/ 91 w 588"/>
                <a:gd name="T27" fmla="*/ 460 h 466"/>
                <a:gd name="T28" fmla="*/ 2 w 588"/>
                <a:gd name="T29" fmla="*/ 445 h 466"/>
                <a:gd name="T30" fmla="*/ 1 w 588"/>
                <a:gd name="T31" fmla="*/ 22 h 466"/>
                <a:gd name="T32" fmla="*/ 89 w 588"/>
                <a:gd name="T33" fmla="*/ 5 h 466"/>
                <a:gd name="T34" fmla="*/ 177 w 588"/>
                <a:gd name="T35" fmla="*/ 22 h 466"/>
                <a:gd name="T36" fmla="*/ 141 w 588"/>
                <a:gd name="T37" fmla="*/ 92 h 466"/>
                <a:gd name="T38" fmla="*/ 289 w 588"/>
                <a:gd name="T39" fmla="*/ 93 h 466"/>
                <a:gd name="T40" fmla="*/ 271 w 588"/>
                <a:gd name="T41" fmla="*/ 57 h 466"/>
                <a:gd name="T42" fmla="*/ 252 w 588"/>
                <a:gd name="T43" fmla="*/ 22 h 466"/>
                <a:gd name="T44" fmla="*/ 338 w 588"/>
                <a:gd name="T45" fmla="*/ 5 h 466"/>
                <a:gd name="T46" fmla="*/ 427 w 588"/>
                <a:gd name="T47" fmla="*/ 2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8" h="466">
                  <a:moveTo>
                    <a:pt x="427" y="20"/>
                  </a:moveTo>
                  <a:cubicBezTo>
                    <a:pt x="420" y="68"/>
                    <a:pt x="404" y="187"/>
                    <a:pt x="427" y="193"/>
                  </a:cubicBezTo>
                  <a:cubicBezTo>
                    <a:pt x="447" y="197"/>
                    <a:pt x="465" y="153"/>
                    <a:pt x="507" y="157"/>
                  </a:cubicBezTo>
                  <a:cubicBezTo>
                    <a:pt x="579" y="165"/>
                    <a:pt x="588" y="291"/>
                    <a:pt x="511" y="308"/>
                  </a:cubicBezTo>
                  <a:cubicBezTo>
                    <a:pt x="476" y="316"/>
                    <a:pt x="446" y="274"/>
                    <a:pt x="431" y="272"/>
                  </a:cubicBezTo>
                  <a:cubicBezTo>
                    <a:pt x="415" y="270"/>
                    <a:pt x="415" y="326"/>
                    <a:pt x="417" y="356"/>
                  </a:cubicBezTo>
                  <a:cubicBezTo>
                    <a:pt x="419" y="389"/>
                    <a:pt x="424" y="421"/>
                    <a:pt x="429" y="445"/>
                  </a:cubicBezTo>
                  <a:cubicBezTo>
                    <a:pt x="405" y="453"/>
                    <a:pt x="375" y="459"/>
                    <a:pt x="338" y="460"/>
                  </a:cubicBezTo>
                  <a:cubicBezTo>
                    <a:pt x="308" y="461"/>
                    <a:pt x="257" y="466"/>
                    <a:pt x="252" y="443"/>
                  </a:cubicBezTo>
                  <a:cubicBezTo>
                    <a:pt x="249" y="428"/>
                    <a:pt x="266" y="415"/>
                    <a:pt x="271" y="408"/>
                  </a:cubicBezTo>
                  <a:cubicBezTo>
                    <a:pt x="278" y="399"/>
                    <a:pt x="288" y="384"/>
                    <a:pt x="289" y="374"/>
                  </a:cubicBezTo>
                  <a:cubicBezTo>
                    <a:pt x="297" y="284"/>
                    <a:pt x="136" y="288"/>
                    <a:pt x="141" y="372"/>
                  </a:cubicBezTo>
                  <a:cubicBezTo>
                    <a:pt x="142" y="393"/>
                    <a:pt x="182" y="421"/>
                    <a:pt x="177" y="443"/>
                  </a:cubicBezTo>
                  <a:cubicBezTo>
                    <a:pt x="173" y="466"/>
                    <a:pt x="122" y="461"/>
                    <a:pt x="91" y="460"/>
                  </a:cubicBezTo>
                  <a:cubicBezTo>
                    <a:pt x="60" y="459"/>
                    <a:pt x="28" y="455"/>
                    <a:pt x="2" y="445"/>
                  </a:cubicBezTo>
                  <a:cubicBezTo>
                    <a:pt x="2" y="421"/>
                    <a:pt x="0" y="46"/>
                    <a:pt x="1" y="22"/>
                  </a:cubicBezTo>
                  <a:cubicBezTo>
                    <a:pt x="24" y="11"/>
                    <a:pt x="60" y="7"/>
                    <a:pt x="89" y="5"/>
                  </a:cubicBezTo>
                  <a:cubicBezTo>
                    <a:pt x="120" y="3"/>
                    <a:pt x="173" y="0"/>
                    <a:pt x="177" y="22"/>
                  </a:cubicBezTo>
                  <a:cubicBezTo>
                    <a:pt x="182" y="44"/>
                    <a:pt x="143" y="71"/>
                    <a:pt x="141" y="92"/>
                  </a:cubicBezTo>
                  <a:cubicBezTo>
                    <a:pt x="132" y="177"/>
                    <a:pt x="295" y="180"/>
                    <a:pt x="289" y="93"/>
                  </a:cubicBezTo>
                  <a:cubicBezTo>
                    <a:pt x="288" y="82"/>
                    <a:pt x="278" y="66"/>
                    <a:pt x="271" y="57"/>
                  </a:cubicBezTo>
                  <a:cubicBezTo>
                    <a:pt x="266" y="50"/>
                    <a:pt x="249" y="37"/>
                    <a:pt x="252" y="22"/>
                  </a:cubicBezTo>
                  <a:cubicBezTo>
                    <a:pt x="257" y="0"/>
                    <a:pt x="308" y="4"/>
                    <a:pt x="338" y="5"/>
                  </a:cubicBezTo>
                  <a:cubicBezTo>
                    <a:pt x="373" y="7"/>
                    <a:pt x="404" y="12"/>
                    <a:pt x="427" y="2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Discussion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0000FF"/>
                </a:solidFill>
              </a:rPr>
              <a:t>Outage Database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2" y="1825625"/>
            <a:ext cx="647917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Review Annual Outage Database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Task tracker &amp; Templates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Reporting capabilities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Sharepoint</a:t>
            </a:r>
            <a:r>
              <a:rPr lang="en-US" dirty="0" smtClean="0"/>
              <a:t> Calendar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Demonstration</a:t>
            </a:r>
          </a:p>
          <a:p>
            <a:endParaRPr lang="en-US" dirty="0" smtClean="0"/>
          </a:p>
          <a:p>
            <a:r>
              <a:rPr lang="en-US" dirty="0" smtClean="0"/>
              <a:t>Opportunities/Next Steps (15 Minutes)</a:t>
            </a:r>
          </a:p>
        </p:txBody>
      </p:sp>
      <p:pic>
        <p:nvPicPr>
          <p:cNvPr id="4" name="Imagem 6" descr="2_intpaperlogo_black_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3" y="5811819"/>
            <a:ext cx="1066384" cy="103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5136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will be added to Outage Record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Scope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85153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9194" y="1240409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Click Contractors button</a:t>
            </a:r>
          </a:p>
          <a:p>
            <a:r>
              <a:rPr lang="en-US" sz="2400" dirty="0" smtClean="0"/>
              <a:t>Select Contractor – (Type of work) and click  “Move Selected” or double-click.</a:t>
            </a:r>
          </a:p>
          <a:p>
            <a:r>
              <a:rPr lang="en-US" sz="2400" dirty="0" smtClean="0"/>
              <a:t>You may select multiple or just one at a time</a:t>
            </a:r>
          </a:p>
          <a:p>
            <a:r>
              <a:rPr lang="en-US" sz="2400" dirty="0" smtClean="0"/>
              <a:t>Click Add Contractor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7226"/>
          </a:xfrm>
        </p:spPr>
        <p:txBody>
          <a:bodyPr/>
          <a:lstStyle/>
          <a:p>
            <a:r>
              <a:rPr lang="en-US" dirty="0" smtClean="0"/>
              <a:t>Contractors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856" y="3372231"/>
            <a:ext cx="58483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60960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Note:  This is not a comprehensive list of contractors.  If you would like to add additional names, contact Doug Todd.</a:t>
            </a:r>
          </a:p>
        </p:txBody>
      </p:sp>
      <p:pic>
        <p:nvPicPr>
          <p:cNvPr id="6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Contractors will be added to Outage record.</a:t>
            </a:r>
          </a:p>
          <a:p>
            <a:r>
              <a:rPr lang="en-US" sz="2800" dirty="0" smtClean="0"/>
              <a:t>May enter more details (Pre-work or post-work dates), head count, and comments</a:t>
            </a:r>
          </a:p>
          <a:p>
            <a:r>
              <a:rPr lang="en-US" sz="2800" dirty="0" smtClean="0"/>
              <a:t>REMEMBER to SAVE OUTAGE RECORD</a:t>
            </a:r>
          </a:p>
          <a:p>
            <a:r>
              <a:rPr lang="en-US" dirty="0" smtClean="0"/>
              <a:t>If the contractor has been selected for another outage, a </a:t>
            </a:r>
            <a:r>
              <a:rPr lang="en-US" dirty="0" err="1" smtClean="0"/>
              <a:t>confict</a:t>
            </a:r>
            <a:r>
              <a:rPr lang="en-US" dirty="0" smtClean="0"/>
              <a:t> will be shown.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Contractors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800600"/>
            <a:ext cx="7172325" cy="141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Click Resources button</a:t>
            </a:r>
          </a:p>
          <a:p>
            <a:r>
              <a:rPr lang="en-US" sz="2400" dirty="0" smtClean="0"/>
              <a:t>Select Resource and click  “Move Selected” or double-click.</a:t>
            </a:r>
          </a:p>
          <a:p>
            <a:r>
              <a:rPr lang="en-US" sz="2400" dirty="0" smtClean="0"/>
              <a:t>You may select multiple or just one at a time</a:t>
            </a:r>
          </a:p>
          <a:p>
            <a:r>
              <a:rPr lang="en-US" sz="2400" dirty="0" smtClean="0"/>
              <a:t>Click Add Resource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86200"/>
            <a:ext cx="58959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Resources will be added to Outage record.</a:t>
            </a:r>
          </a:p>
          <a:p>
            <a:r>
              <a:rPr lang="en-US" sz="2400" dirty="0" smtClean="0"/>
              <a:t>May enter more details - start and end dates and comments</a:t>
            </a:r>
          </a:p>
          <a:p>
            <a:r>
              <a:rPr lang="en-US" sz="2400" dirty="0" smtClean="0"/>
              <a:t>REMEMBER to SAVE OUTAGE RECORD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581400"/>
            <a:ext cx="87820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2346" y="1276985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Attachments can be added immediately after the initial Outage information is Saved or at later date</a:t>
            </a:r>
          </a:p>
          <a:p>
            <a:r>
              <a:rPr lang="en-US" sz="2000" dirty="0" smtClean="0"/>
              <a:t>Click on Attachments button on bottom of screen</a:t>
            </a:r>
          </a:p>
          <a:p>
            <a:r>
              <a:rPr lang="en-US" sz="2000" dirty="0" smtClean="0"/>
              <a:t>Browse and select file to upload</a:t>
            </a:r>
          </a:p>
          <a:p>
            <a:r>
              <a:rPr lang="en-US" sz="2000" dirty="0" smtClean="0"/>
              <a:t>Enter Description of File</a:t>
            </a:r>
          </a:p>
          <a:p>
            <a:r>
              <a:rPr lang="en-US" sz="2000" dirty="0" smtClean="0"/>
              <a:t>Click Upload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657600"/>
            <a:ext cx="7048500" cy="291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Facility </a:t>
            </a:r>
            <a:r>
              <a:rPr lang="en-US" dirty="0" err="1" smtClean="0"/>
              <a:t>Sharepoint</a:t>
            </a:r>
            <a:r>
              <a:rPr lang="en-US" dirty="0" smtClean="0"/>
              <a:t> templates automatically replicate site information from Outage Enterprise Database to Facility </a:t>
            </a:r>
            <a:r>
              <a:rPr lang="en-US" dirty="0" err="1" smtClean="0"/>
              <a:t>Sharepoint</a:t>
            </a:r>
            <a:r>
              <a:rPr lang="en-US" dirty="0" smtClean="0"/>
              <a:t> calendar.  </a:t>
            </a:r>
          </a:p>
          <a:p>
            <a:r>
              <a:rPr lang="en-US" dirty="0" smtClean="0"/>
              <a:t>The facility </a:t>
            </a:r>
            <a:r>
              <a:rPr lang="en-US" dirty="0" err="1" smtClean="0"/>
              <a:t>Sharepoint</a:t>
            </a:r>
            <a:r>
              <a:rPr lang="en-US" dirty="0" smtClean="0"/>
              <a:t> calendar is located under the Maintenance Department site and named Outage Calendar.  </a:t>
            </a:r>
          </a:p>
          <a:p>
            <a:r>
              <a:rPr lang="en-US" dirty="0" smtClean="0"/>
              <a:t> Example Ticonderoga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u="sng" dirty="0" smtClean="0">
                <a:hlinkClick r:id="rId2"/>
              </a:rPr>
              <a:t>http://spapp01.ipaper.com/sites/Ticonderoga/Maint/Lists/Outage/AllItems.aspx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Outage </a:t>
            </a:r>
            <a:r>
              <a:rPr lang="en-US" dirty="0" err="1" smtClean="0"/>
              <a:t>Sharepoint</a:t>
            </a:r>
            <a:endParaRPr lang="en-US" dirty="0"/>
          </a:p>
        </p:txBody>
      </p:sp>
      <p:pic>
        <p:nvPicPr>
          <p:cNvPr id="4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Sharepoint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7086600" cy="547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rot="10800000">
            <a:off x="3581400" y="4191000"/>
            <a:ext cx="3048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5562600" y="4724400"/>
            <a:ext cx="3048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3505200" y="5334000"/>
            <a:ext cx="3048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4266" y="1472057"/>
            <a:ext cx="7886700" cy="4351338"/>
          </a:xfrm>
        </p:spPr>
        <p:txBody>
          <a:bodyPr/>
          <a:lstStyle/>
          <a:p>
            <a:r>
              <a:rPr lang="en-US" dirty="0" smtClean="0"/>
              <a:t>Notice the Outage records for July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Sharepoint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7029450" cy="4121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 rot="10800000">
            <a:off x="4114800" y="4800600"/>
            <a:ext cx="4572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Annual Completeness Scorecard</a:t>
            </a:r>
          </a:p>
          <a:p>
            <a:r>
              <a:rPr lang="en-US" dirty="0" smtClean="0"/>
              <a:t>Annual Preparedness Meeting Schedule</a:t>
            </a:r>
          </a:p>
          <a:p>
            <a:r>
              <a:rPr lang="en-US" dirty="0" smtClean="0"/>
              <a:t>Business Outlook</a:t>
            </a:r>
          </a:p>
          <a:p>
            <a:r>
              <a:rPr lang="en-US" dirty="0" smtClean="0"/>
              <a:t>Contractor Conflict</a:t>
            </a:r>
          </a:p>
          <a:p>
            <a:r>
              <a:rPr lang="en-US" dirty="0" smtClean="0"/>
              <a:t>Outage Gantt Chart</a:t>
            </a:r>
          </a:p>
          <a:p>
            <a:r>
              <a:rPr lang="en-US" dirty="0" smtClean="0"/>
              <a:t>Outages With No Contractors Assigned</a:t>
            </a:r>
          </a:p>
          <a:p>
            <a:r>
              <a:rPr lang="en-US" dirty="0" smtClean="0"/>
              <a:t>Task Item Listing</a:t>
            </a:r>
          </a:p>
          <a:p>
            <a:r>
              <a:rPr lang="en-US" dirty="0" smtClean="0"/>
              <a:t>Turbine Generator Scorecard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4" name="Imagem 6" descr="2_intpaperlogo_black_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4776" y="1668871"/>
            <a:ext cx="78867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Enterprise Outage is the centralized program for entering and managing facility outage dates. This information is needed for multiple purposes.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Web Application that functions similarly to RI.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Manufacturing Data is shared by all Reliability application – RI, MOC, Outage, MTT (Manufacturing Task Tracker)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Manufacturing data includes Site, Employee, Business Unit/Area, Roles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6469" y="0"/>
            <a:ext cx="7470320" cy="1325563"/>
          </a:xfrm>
        </p:spPr>
        <p:txBody>
          <a:bodyPr/>
          <a:lstStyle/>
          <a:p>
            <a:r>
              <a:rPr lang="en-US" dirty="0" smtClean="0"/>
              <a:t>Enterprise Outage</a:t>
            </a:r>
            <a:endParaRPr lang="en-US" dirty="0"/>
          </a:p>
        </p:txBody>
      </p:sp>
      <p:pic>
        <p:nvPicPr>
          <p:cNvPr id="4" name="Imagem 6" descr="2_intpaperlogo_black_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Search Criteria (date range)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Annual Completeness Scorecard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8229600" cy="488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356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Search Criteria (Site, Date Range, Coordinator)</a:t>
            </a:r>
          </a:p>
          <a:p>
            <a:r>
              <a:rPr lang="en-US" sz="2400" dirty="0" smtClean="0"/>
              <a:t>Only shows Annual Outages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Annual Preparedness Meeting Schedule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72485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Search Criteria (Category, Site, Date Range, Coordinator)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Business Outlook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63160"/>
            <a:ext cx="7696200" cy="489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Search Criteria (Category, Site, Date Range, Coordinator, Contractor)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Contractor Conflict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33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r>
              <a:rPr lang="en-US" sz="2800" dirty="0" smtClean="0"/>
              <a:t>Search Criteria (Site, Date Range)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Outage Gantt Chart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19531"/>
            <a:ext cx="8207268" cy="523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sz="2400" dirty="0" smtClean="0"/>
              <a:t>Search Criteria (Site, Date Range)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Outages With No Contractors Assigned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53427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Task Item Listing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7467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Search Criteria (Site, Date Range, Outage Number)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Turbine Generator Scorecard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8677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</a:p>
          <a:p>
            <a:r>
              <a:rPr lang="en-US" dirty="0" smtClean="0"/>
              <a:t>Outage Templates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Maintenance</a:t>
            </a:r>
            <a:endParaRPr lang="en-US" dirty="0"/>
          </a:p>
        </p:txBody>
      </p:sp>
      <p:pic>
        <p:nvPicPr>
          <p:cNvPr id="4" name="Imagem 6" descr="2_intpaperlogo_black_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r>
              <a:rPr lang="en-US" dirty="0" smtClean="0"/>
              <a:t>Resources are enterprise wide not site specific</a:t>
            </a:r>
          </a:p>
          <a:p>
            <a:r>
              <a:rPr lang="en-US" dirty="0" smtClean="0"/>
              <a:t>Can add anyone with a discipline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Resource Maintenance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7543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2209800"/>
            <a:ext cx="8229600" cy="65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0"/>
            <a:ext cx="7886700" cy="1325563"/>
          </a:xfrm>
        </p:spPr>
        <p:txBody>
          <a:bodyPr/>
          <a:lstStyle/>
          <a:p>
            <a:r>
              <a:rPr lang="en-US" dirty="0" smtClean="0"/>
              <a:t>Accessing Outage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Open Internet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OUTAGE or outage.ipaper.com in IE address line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0"/>
            <a:ext cx="7896964" cy="351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 descr="2_intpaperlogo_black_h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template you want to update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Outage Template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264" y="2484120"/>
            <a:ext cx="5686425" cy="133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All Tasks will be displayed</a:t>
            </a:r>
          </a:p>
          <a:p>
            <a:r>
              <a:rPr lang="en-US" sz="1800" dirty="0" smtClean="0"/>
              <a:t>Add new task by entering fields and clicking Add</a:t>
            </a:r>
          </a:p>
          <a:p>
            <a:r>
              <a:rPr lang="en-US" sz="1800" dirty="0" smtClean="0"/>
              <a:t>Click Save Changes to Current Template if you’ve made any changes to the tasks in the list</a:t>
            </a:r>
          </a:p>
          <a:p>
            <a:r>
              <a:rPr lang="en-US" sz="1800" dirty="0" smtClean="0"/>
              <a:t>Click Save Current Template to NEW template if you want to create a new template.  You will be prompted for a new template name.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Outage Template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505200"/>
            <a:ext cx="8875923" cy="243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Title, weeks before, weeks after, lead time, primary role and area roles can be updated.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Outage Template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09800"/>
            <a:ext cx="8896350" cy="421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3"/>
          <p:cNvGrpSpPr/>
          <p:nvPr/>
        </p:nvGrpSpPr>
        <p:grpSpPr>
          <a:xfrm>
            <a:off x="135537" y="5645673"/>
            <a:ext cx="1176894" cy="1115702"/>
            <a:chOff x="1588418" y="-394854"/>
            <a:chExt cx="8041853" cy="7998835"/>
          </a:xfrm>
        </p:grpSpPr>
        <p:sp>
          <p:nvSpPr>
            <p:cNvPr id="35" name="Freeform 13"/>
            <p:cNvSpPr>
              <a:spLocks/>
            </p:cNvSpPr>
            <p:nvPr/>
          </p:nvSpPr>
          <p:spPr bwMode="auto">
            <a:xfrm rot="10800000">
              <a:off x="7414121" y="5902031"/>
              <a:ext cx="2216150" cy="1682750"/>
            </a:xfrm>
            <a:custGeom>
              <a:avLst/>
              <a:gdLst>
                <a:gd name="T0" fmla="*/ 427 w 588"/>
                <a:gd name="T1" fmla="*/ 0 h 446"/>
                <a:gd name="T2" fmla="*/ 427 w 588"/>
                <a:gd name="T3" fmla="*/ 173 h 446"/>
                <a:gd name="T4" fmla="*/ 507 w 588"/>
                <a:gd name="T5" fmla="*/ 137 h 446"/>
                <a:gd name="T6" fmla="*/ 511 w 588"/>
                <a:gd name="T7" fmla="*/ 288 h 446"/>
                <a:gd name="T8" fmla="*/ 431 w 588"/>
                <a:gd name="T9" fmla="*/ 252 h 446"/>
                <a:gd name="T10" fmla="*/ 417 w 588"/>
                <a:gd name="T11" fmla="*/ 336 h 446"/>
                <a:gd name="T12" fmla="*/ 429 w 588"/>
                <a:gd name="T13" fmla="*/ 425 h 446"/>
                <a:gd name="T14" fmla="*/ 338 w 588"/>
                <a:gd name="T15" fmla="*/ 440 h 446"/>
                <a:gd name="T16" fmla="*/ 252 w 588"/>
                <a:gd name="T17" fmla="*/ 423 h 446"/>
                <a:gd name="T18" fmla="*/ 271 w 588"/>
                <a:gd name="T19" fmla="*/ 388 h 446"/>
                <a:gd name="T20" fmla="*/ 289 w 588"/>
                <a:gd name="T21" fmla="*/ 354 h 446"/>
                <a:gd name="T22" fmla="*/ 141 w 588"/>
                <a:gd name="T23" fmla="*/ 352 h 446"/>
                <a:gd name="T24" fmla="*/ 177 w 588"/>
                <a:gd name="T25" fmla="*/ 423 h 446"/>
                <a:gd name="T26" fmla="*/ 91 w 588"/>
                <a:gd name="T27" fmla="*/ 440 h 446"/>
                <a:gd name="T28" fmla="*/ 2 w 588"/>
                <a:gd name="T29" fmla="*/ 425 h 446"/>
                <a:gd name="T30" fmla="*/ 1 w 588"/>
                <a:gd name="T31" fmla="*/ 2 h 446"/>
                <a:gd name="T32" fmla="*/ 427 w 588"/>
                <a:gd name="T3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8" h="446">
                  <a:moveTo>
                    <a:pt x="427" y="0"/>
                  </a:moveTo>
                  <a:cubicBezTo>
                    <a:pt x="420" y="48"/>
                    <a:pt x="404" y="167"/>
                    <a:pt x="427" y="173"/>
                  </a:cubicBezTo>
                  <a:cubicBezTo>
                    <a:pt x="447" y="177"/>
                    <a:pt x="465" y="133"/>
                    <a:pt x="507" y="137"/>
                  </a:cubicBezTo>
                  <a:cubicBezTo>
                    <a:pt x="579" y="145"/>
                    <a:pt x="588" y="271"/>
                    <a:pt x="511" y="288"/>
                  </a:cubicBezTo>
                  <a:cubicBezTo>
                    <a:pt x="476" y="296"/>
                    <a:pt x="446" y="254"/>
                    <a:pt x="431" y="252"/>
                  </a:cubicBezTo>
                  <a:cubicBezTo>
                    <a:pt x="415" y="250"/>
                    <a:pt x="415" y="306"/>
                    <a:pt x="417" y="336"/>
                  </a:cubicBezTo>
                  <a:cubicBezTo>
                    <a:pt x="419" y="369"/>
                    <a:pt x="424" y="401"/>
                    <a:pt x="429" y="425"/>
                  </a:cubicBezTo>
                  <a:cubicBezTo>
                    <a:pt x="405" y="433"/>
                    <a:pt x="375" y="439"/>
                    <a:pt x="338" y="440"/>
                  </a:cubicBezTo>
                  <a:cubicBezTo>
                    <a:pt x="308" y="441"/>
                    <a:pt x="257" y="446"/>
                    <a:pt x="252" y="423"/>
                  </a:cubicBezTo>
                  <a:cubicBezTo>
                    <a:pt x="249" y="408"/>
                    <a:pt x="266" y="395"/>
                    <a:pt x="271" y="388"/>
                  </a:cubicBezTo>
                  <a:cubicBezTo>
                    <a:pt x="278" y="379"/>
                    <a:pt x="288" y="364"/>
                    <a:pt x="289" y="354"/>
                  </a:cubicBezTo>
                  <a:cubicBezTo>
                    <a:pt x="297" y="264"/>
                    <a:pt x="136" y="268"/>
                    <a:pt x="141" y="352"/>
                  </a:cubicBezTo>
                  <a:cubicBezTo>
                    <a:pt x="142" y="373"/>
                    <a:pt x="182" y="401"/>
                    <a:pt x="177" y="423"/>
                  </a:cubicBezTo>
                  <a:cubicBezTo>
                    <a:pt x="173" y="446"/>
                    <a:pt x="122" y="441"/>
                    <a:pt x="91" y="440"/>
                  </a:cubicBezTo>
                  <a:cubicBezTo>
                    <a:pt x="60" y="439"/>
                    <a:pt x="28" y="435"/>
                    <a:pt x="2" y="425"/>
                  </a:cubicBezTo>
                  <a:cubicBezTo>
                    <a:pt x="2" y="401"/>
                    <a:pt x="0" y="26"/>
                    <a:pt x="1" y="2"/>
                  </a:cubicBezTo>
                  <a:cubicBezTo>
                    <a:pt x="27" y="2"/>
                    <a:pt x="403" y="1"/>
                    <a:pt x="42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10800000">
              <a:off x="7414121" y="2710728"/>
              <a:ext cx="2216150" cy="1758950"/>
            </a:xfrm>
            <a:custGeom>
              <a:avLst/>
              <a:gdLst>
                <a:gd name="T0" fmla="*/ 427 w 588"/>
                <a:gd name="T1" fmla="*/ 20 h 466"/>
                <a:gd name="T2" fmla="*/ 427 w 588"/>
                <a:gd name="T3" fmla="*/ 193 h 466"/>
                <a:gd name="T4" fmla="*/ 507 w 588"/>
                <a:gd name="T5" fmla="*/ 157 h 466"/>
                <a:gd name="T6" fmla="*/ 511 w 588"/>
                <a:gd name="T7" fmla="*/ 308 h 466"/>
                <a:gd name="T8" fmla="*/ 431 w 588"/>
                <a:gd name="T9" fmla="*/ 272 h 466"/>
                <a:gd name="T10" fmla="*/ 417 w 588"/>
                <a:gd name="T11" fmla="*/ 356 h 466"/>
                <a:gd name="T12" fmla="*/ 429 w 588"/>
                <a:gd name="T13" fmla="*/ 445 h 466"/>
                <a:gd name="T14" fmla="*/ 338 w 588"/>
                <a:gd name="T15" fmla="*/ 460 h 466"/>
                <a:gd name="T16" fmla="*/ 252 w 588"/>
                <a:gd name="T17" fmla="*/ 443 h 466"/>
                <a:gd name="T18" fmla="*/ 271 w 588"/>
                <a:gd name="T19" fmla="*/ 408 h 466"/>
                <a:gd name="T20" fmla="*/ 289 w 588"/>
                <a:gd name="T21" fmla="*/ 374 h 466"/>
                <a:gd name="T22" fmla="*/ 141 w 588"/>
                <a:gd name="T23" fmla="*/ 372 h 466"/>
                <a:gd name="T24" fmla="*/ 177 w 588"/>
                <a:gd name="T25" fmla="*/ 443 h 466"/>
                <a:gd name="T26" fmla="*/ 91 w 588"/>
                <a:gd name="T27" fmla="*/ 460 h 466"/>
                <a:gd name="T28" fmla="*/ 2 w 588"/>
                <a:gd name="T29" fmla="*/ 445 h 466"/>
                <a:gd name="T30" fmla="*/ 1 w 588"/>
                <a:gd name="T31" fmla="*/ 22 h 466"/>
                <a:gd name="T32" fmla="*/ 89 w 588"/>
                <a:gd name="T33" fmla="*/ 5 h 466"/>
                <a:gd name="T34" fmla="*/ 177 w 588"/>
                <a:gd name="T35" fmla="*/ 22 h 466"/>
                <a:gd name="T36" fmla="*/ 141 w 588"/>
                <a:gd name="T37" fmla="*/ 92 h 466"/>
                <a:gd name="T38" fmla="*/ 289 w 588"/>
                <a:gd name="T39" fmla="*/ 93 h 466"/>
                <a:gd name="T40" fmla="*/ 271 w 588"/>
                <a:gd name="T41" fmla="*/ 57 h 466"/>
                <a:gd name="T42" fmla="*/ 252 w 588"/>
                <a:gd name="T43" fmla="*/ 22 h 466"/>
                <a:gd name="T44" fmla="*/ 338 w 588"/>
                <a:gd name="T45" fmla="*/ 5 h 466"/>
                <a:gd name="T46" fmla="*/ 427 w 588"/>
                <a:gd name="T47" fmla="*/ 2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8" h="466">
                  <a:moveTo>
                    <a:pt x="427" y="20"/>
                  </a:moveTo>
                  <a:cubicBezTo>
                    <a:pt x="420" y="68"/>
                    <a:pt x="404" y="187"/>
                    <a:pt x="427" y="193"/>
                  </a:cubicBezTo>
                  <a:cubicBezTo>
                    <a:pt x="447" y="197"/>
                    <a:pt x="465" y="153"/>
                    <a:pt x="507" y="157"/>
                  </a:cubicBezTo>
                  <a:cubicBezTo>
                    <a:pt x="579" y="165"/>
                    <a:pt x="588" y="291"/>
                    <a:pt x="511" y="308"/>
                  </a:cubicBezTo>
                  <a:cubicBezTo>
                    <a:pt x="476" y="316"/>
                    <a:pt x="446" y="274"/>
                    <a:pt x="431" y="272"/>
                  </a:cubicBezTo>
                  <a:cubicBezTo>
                    <a:pt x="415" y="270"/>
                    <a:pt x="415" y="326"/>
                    <a:pt x="417" y="356"/>
                  </a:cubicBezTo>
                  <a:cubicBezTo>
                    <a:pt x="419" y="389"/>
                    <a:pt x="424" y="421"/>
                    <a:pt x="429" y="445"/>
                  </a:cubicBezTo>
                  <a:cubicBezTo>
                    <a:pt x="405" y="453"/>
                    <a:pt x="375" y="459"/>
                    <a:pt x="338" y="460"/>
                  </a:cubicBezTo>
                  <a:cubicBezTo>
                    <a:pt x="308" y="461"/>
                    <a:pt x="257" y="466"/>
                    <a:pt x="252" y="443"/>
                  </a:cubicBezTo>
                  <a:cubicBezTo>
                    <a:pt x="249" y="428"/>
                    <a:pt x="266" y="415"/>
                    <a:pt x="271" y="408"/>
                  </a:cubicBezTo>
                  <a:cubicBezTo>
                    <a:pt x="278" y="399"/>
                    <a:pt x="288" y="384"/>
                    <a:pt x="289" y="374"/>
                  </a:cubicBezTo>
                  <a:cubicBezTo>
                    <a:pt x="297" y="284"/>
                    <a:pt x="136" y="288"/>
                    <a:pt x="141" y="372"/>
                  </a:cubicBezTo>
                  <a:cubicBezTo>
                    <a:pt x="142" y="393"/>
                    <a:pt x="182" y="421"/>
                    <a:pt x="177" y="443"/>
                  </a:cubicBezTo>
                  <a:cubicBezTo>
                    <a:pt x="173" y="466"/>
                    <a:pt x="122" y="461"/>
                    <a:pt x="91" y="460"/>
                  </a:cubicBezTo>
                  <a:cubicBezTo>
                    <a:pt x="60" y="459"/>
                    <a:pt x="28" y="455"/>
                    <a:pt x="2" y="445"/>
                  </a:cubicBezTo>
                  <a:cubicBezTo>
                    <a:pt x="2" y="421"/>
                    <a:pt x="0" y="46"/>
                    <a:pt x="1" y="22"/>
                  </a:cubicBezTo>
                  <a:cubicBezTo>
                    <a:pt x="24" y="11"/>
                    <a:pt x="60" y="7"/>
                    <a:pt x="89" y="5"/>
                  </a:cubicBezTo>
                  <a:cubicBezTo>
                    <a:pt x="120" y="3"/>
                    <a:pt x="173" y="0"/>
                    <a:pt x="177" y="22"/>
                  </a:cubicBezTo>
                  <a:cubicBezTo>
                    <a:pt x="182" y="44"/>
                    <a:pt x="143" y="71"/>
                    <a:pt x="141" y="92"/>
                  </a:cubicBezTo>
                  <a:cubicBezTo>
                    <a:pt x="132" y="177"/>
                    <a:pt x="295" y="180"/>
                    <a:pt x="289" y="93"/>
                  </a:cubicBezTo>
                  <a:cubicBezTo>
                    <a:pt x="288" y="82"/>
                    <a:pt x="278" y="66"/>
                    <a:pt x="271" y="57"/>
                  </a:cubicBezTo>
                  <a:cubicBezTo>
                    <a:pt x="266" y="50"/>
                    <a:pt x="249" y="37"/>
                    <a:pt x="252" y="22"/>
                  </a:cubicBezTo>
                  <a:cubicBezTo>
                    <a:pt x="257" y="0"/>
                    <a:pt x="308" y="4"/>
                    <a:pt x="338" y="5"/>
                  </a:cubicBezTo>
                  <a:cubicBezTo>
                    <a:pt x="373" y="7"/>
                    <a:pt x="404" y="12"/>
                    <a:pt x="427" y="2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4232563" y="2715490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5820930" y="1116882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1588418" y="3791163"/>
              <a:ext cx="1681163" cy="2794001"/>
            </a:xfrm>
            <a:custGeom>
              <a:avLst/>
              <a:gdLst>
                <a:gd name="T0" fmla="*/ 0 w 445"/>
                <a:gd name="T1" fmla="*/ 160 h 742"/>
                <a:gd name="T2" fmla="*/ 173 w 445"/>
                <a:gd name="T3" fmla="*/ 160 h 742"/>
                <a:gd name="T4" fmla="*/ 137 w 445"/>
                <a:gd name="T5" fmla="*/ 80 h 742"/>
                <a:gd name="T6" fmla="*/ 288 w 445"/>
                <a:gd name="T7" fmla="*/ 76 h 742"/>
                <a:gd name="T8" fmla="*/ 252 w 445"/>
                <a:gd name="T9" fmla="*/ 157 h 742"/>
                <a:gd name="T10" fmla="*/ 336 w 445"/>
                <a:gd name="T11" fmla="*/ 170 h 742"/>
                <a:gd name="T12" fmla="*/ 424 w 445"/>
                <a:gd name="T13" fmla="*/ 159 h 742"/>
                <a:gd name="T14" fmla="*/ 440 w 445"/>
                <a:gd name="T15" fmla="*/ 249 h 742"/>
                <a:gd name="T16" fmla="*/ 422 w 445"/>
                <a:gd name="T17" fmla="*/ 335 h 742"/>
                <a:gd name="T18" fmla="*/ 388 w 445"/>
                <a:gd name="T19" fmla="*/ 316 h 742"/>
                <a:gd name="T20" fmla="*/ 353 w 445"/>
                <a:gd name="T21" fmla="*/ 299 h 742"/>
                <a:gd name="T22" fmla="*/ 351 w 445"/>
                <a:gd name="T23" fmla="*/ 447 h 742"/>
                <a:gd name="T24" fmla="*/ 422 w 445"/>
                <a:gd name="T25" fmla="*/ 410 h 742"/>
                <a:gd name="T26" fmla="*/ 439 w 445"/>
                <a:gd name="T27" fmla="*/ 497 h 742"/>
                <a:gd name="T28" fmla="*/ 424 w 445"/>
                <a:gd name="T29" fmla="*/ 585 h 742"/>
                <a:gd name="T30" fmla="*/ 336 w 445"/>
                <a:gd name="T31" fmla="*/ 575 h 742"/>
                <a:gd name="T32" fmla="*/ 251 w 445"/>
                <a:gd name="T33" fmla="*/ 587 h 742"/>
                <a:gd name="T34" fmla="*/ 287 w 445"/>
                <a:gd name="T35" fmla="*/ 667 h 742"/>
                <a:gd name="T36" fmla="*/ 136 w 445"/>
                <a:gd name="T37" fmla="*/ 665 h 742"/>
                <a:gd name="T38" fmla="*/ 149 w 445"/>
                <a:gd name="T39" fmla="*/ 621 h 742"/>
                <a:gd name="T40" fmla="*/ 172 w 445"/>
                <a:gd name="T41" fmla="*/ 587 h 742"/>
                <a:gd name="T42" fmla="*/ 88 w 445"/>
                <a:gd name="T43" fmla="*/ 575 h 742"/>
                <a:gd name="T44" fmla="*/ 2 w 445"/>
                <a:gd name="T45" fmla="*/ 586 h 742"/>
                <a:gd name="T46" fmla="*/ 0 w 445"/>
                <a:gd name="T47" fmla="*/ 16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742">
                  <a:moveTo>
                    <a:pt x="0" y="160"/>
                  </a:moveTo>
                  <a:cubicBezTo>
                    <a:pt x="48" y="167"/>
                    <a:pt x="166" y="183"/>
                    <a:pt x="173" y="160"/>
                  </a:cubicBezTo>
                  <a:cubicBezTo>
                    <a:pt x="176" y="140"/>
                    <a:pt x="133" y="122"/>
                    <a:pt x="137" y="80"/>
                  </a:cubicBezTo>
                  <a:cubicBezTo>
                    <a:pt x="145" y="8"/>
                    <a:pt x="271" y="0"/>
                    <a:pt x="288" y="76"/>
                  </a:cubicBezTo>
                  <a:cubicBezTo>
                    <a:pt x="296" y="112"/>
                    <a:pt x="254" y="141"/>
                    <a:pt x="252" y="157"/>
                  </a:cubicBezTo>
                  <a:cubicBezTo>
                    <a:pt x="249" y="172"/>
                    <a:pt x="306" y="172"/>
                    <a:pt x="336" y="170"/>
                  </a:cubicBezTo>
                  <a:cubicBezTo>
                    <a:pt x="368" y="168"/>
                    <a:pt x="400" y="163"/>
                    <a:pt x="424" y="159"/>
                  </a:cubicBezTo>
                  <a:cubicBezTo>
                    <a:pt x="433" y="183"/>
                    <a:pt x="438" y="213"/>
                    <a:pt x="440" y="249"/>
                  </a:cubicBezTo>
                  <a:cubicBezTo>
                    <a:pt x="441" y="280"/>
                    <a:pt x="445" y="331"/>
                    <a:pt x="422" y="335"/>
                  </a:cubicBezTo>
                  <a:cubicBezTo>
                    <a:pt x="407" y="338"/>
                    <a:pt x="395" y="321"/>
                    <a:pt x="388" y="316"/>
                  </a:cubicBezTo>
                  <a:cubicBezTo>
                    <a:pt x="379" y="309"/>
                    <a:pt x="363" y="300"/>
                    <a:pt x="353" y="299"/>
                  </a:cubicBezTo>
                  <a:cubicBezTo>
                    <a:pt x="264" y="291"/>
                    <a:pt x="267" y="452"/>
                    <a:pt x="351" y="447"/>
                  </a:cubicBezTo>
                  <a:cubicBezTo>
                    <a:pt x="373" y="445"/>
                    <a:pt x="401" y="406"/>
                    <a:pt x="422" y="410"/>
                  </a:cubicBezTo>
                  <a:cubicBezTo>
                    <a:pt x="445" y="415"/>
                    <a:pt x="441" y="465"/>
                    <a:pt x="439" y="497"/>
                  </a:cubicBezTo>
                  <a:cubicBezTo>
                    <a:pt x="438" y="527"/>
                    <a:pt x="434" y="559"/>
                    <a:pt x="424" y="585"/>
                  </a:cubicBezTo>
                  <a:cubicBezTo>
                    <a:pt x="402" y="584"/>
                    <a:pt x="368" y="578"/>
                    <a:pt x="336" y="575"/>
                  </a:cubicBezTo>
                  <a:cubicBezTo>
                    <a:pt x="276" y="572"/>
                    <a:pt x="255" y="572"/>
                    <a:pt x="251" y="587"/>
                  </a:cubicBezTo>
                  <a:cubicBezTo>
                    <a:pt x="247" y="601"/>
                    <a:pt x="292" y="627"/>
                    <a:pt x="287" y="667"/>
                  </a:cubicBezTo>
                  <a:cubicBezTo>
                    <a:pt x="278" y="741"/>
                    <a:pt x="143" y="742"/>
                    <a:pt x="136" y="665"/>
                  </a:cubicBezTo>
                  <a:cubicBezTo>
                    <a:pt x="134" y="647"/>
                    <a:pt x="143" y="631"/>
                    <a:pt x="149" y="621"/>
                  </a:cubicBezTo>
                  <a:cubicBezTo>
                    <a:pt x="156" y="612"/>
                    <a:pt x="175" y="598"/>
                    <a:pt x="172" y="587"/>
                  </a:cubicBezTo>
                  <a:cubicBezTo>
                    <a:pt x="168" y="566"/>
                    <a:pt x="112" y="573"/>
                    <a:pt x="88" y="575"/>
                  </a:cubicBezTo>
                  <a:cubicBezTo>
                    <a:pt x="51" y="577"/>
                    <a:pt x="24" y="581"/>
                    <a:pt x="2" y="586"/>
                  </a:cubicBezTo>
                  <a:cubicBezTo>
                    <a:pt x="2" y="562"/>
                    <a:pt x="1" y="190"/>
                    <a:pt x="0" y="16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1588418" y="2743199"/>
              <a:ext cx="2216150" cy="1758950"/>
            </a:xfrm>
            <a:custGeom>
              <a:avLst/>
              <a:gdLst>
                <a:gd name="T0" fmla="*/ 427 w 588"/>
                <a:gd name="T1" fmla="*/ 20 h 466"/>
                <a:gd name="T2" fmla="*/ 427 w 588"/>
                <a:gd name="T3" fmla="*/ 193 h 466"/>
                <a:gd name="T4" fmla="*/ 507 w 588"/>
                <a:gd name="T5" fmla="*/ 157 h 466"/>
                <a:gd name="T6" fmla="*/ 511 w 588"/>
                <a:gd name="T7" fmla="*/ 308 h 466"/>
                <a:gd name="T8" fmla="*/ 431 w 588"/>
                <a:gd name="T9" fmla="*/ 272 h 466"/>
                <a:gd name="T10" fmla="*/ 417 w 588"/>
                <a:gd name="T11" fmla="*/ 356 h 466"/>
                <a:gd name="T12" fmla="*/ 429 w 588"/>
                <a:gd name="T13" fmla="*/ 445 h 466"/>
                <a:gd name="T14" fmla="*/ 338 w 588"/>
                <a:gd name="T15" fmla="*/ 460 h 466"/>
                <a:gd name="T16" fmla="*/ 252 w 588"/>
                <a:gd name="T17" fmla="*/ 443 h 466"/>
                <a:gd name="T18" fmla="*/ 271 w 588"/>
                <a:gd name="T19" fmla="*/ 408 h 466"/>
                <a:gd name="T20" fmla="*/ 289 w 588"/>
                <a:gd name="T21" fmla="*/ 374 h 466"/>
                <a:gd name="T22" fmla="*/ 141 w 588"/>
                <a:gd name="T23" fmla="*/ 372 h 466"/>
                <a:gd name="T24" fmla="*/ 177 w 588"/>
                <a:gd name="T25" fmla="*/ 443 h 466"/>
                <a:gd name="T26" fmla="*/ 91 w 588"/>
                <a:gd name="T27" fmla="*/ 460 h 466"/>
                <a:gd name="T28" fmla="*/ 2 w 588"/>
                <a:gd name="T29" fmla="*/ 445 h 466"/>
                <a:gd name="T30" fmla="*/ 1 w 588"/>
                <a:gd name="T31" fmla="*/ 22 h 466"/>
                <a:gd name="T32" fmla="*/ 89 w 588"/>
                <a:gd name="T33" fmla="*/ 5 h 466"/>
                <a:gd name="T34" fmla="*/ 177 w 588"/>
                <a:gd name="T35" fmla="*/ 22 h 466"/>
                <a:gd name="T36" fmla="*/ 141 w 588"/>
                <a:gd name="T37" fmla="*/ 92 h 466"/>
                <a:gd name="T38" fmla="*/ 289 w 588"/>
                <a:gd name="T39" fmla="*/ 93 h 466"/>
                <a:gd name="T40" fmla="*/ 271 w 588"/>
                <a:gd name="T41" fmla="*/ 57 h 466"/>
                <a:gd name="T42" fmla="*/ 252 w 588"/>
                <a:gd name="T43" fmla="*/ 22 h 466"/>
                <a:gd name="T44" fmla="*/ 338 w 588"/>
                <a:gd name="T45" fmla="*/ 5 h 466"/>
                <a:gd name="T46" fmla="*/ 427 w 588"/>
                <a:gd name="T47" fmla="*/ 2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8" h="466">
                  <a:moveTo>
                    <a:pt x="427" y="20"/>
                  </a:moveTo>
                  <a:cubicBezTo>
                    <a:pt x="420" y="68"/>
                    <a:pt x="404" y="187"/>
                    <a:pt x="427" y="193"/>
                  </a:cubicBezTo>
                  <a:cubicBezTo>
                    <a:pt x="447" y="197"/>
                    <a:pt x="465" y="153"/>
                    <a:pt x="507" y="157"/>
                  </a:cubicBezTo>
                  <a:cubicBezTo>
                    <a:pt x="579" y="165"/>
                    <a:pt x="588" y="291"/>
                    <a:pt x="511" y="308"/>
                  </a:cubicBezTo>
                  <a:cubicBezTo>
                    <a:pt x="476" y="316"/>
                    <a:pt x="446" y="274"/>
                    <a:pt x="431" y="272"/>
                  </a:cubicBezTo>
                  <a:cubicBezTo>
                    <a:pt x="415" y="270"/>
                    <a:pt x="415" y="326"/>
                    <a:pt x="417" y="356"/>
                  </a:cubicBezTo>
                  <a:cubicBezTo>
                    <a:pt x="419" y="389"/>
                    <a:pt x="424" y="421"/>
                    <a:pt x="429" y="445"/>
                  </a:cubicBezTo>
                  <a:cubicBezTo>
                    <a:pt x="405" y="453"/>
                    <a:pt x="375" y="459"/>
                    <a:pt x="338" y="460"/>
                  </a:cubicBezTo>
                  <a:cubicBezTo>
                    <a:pt x="308" y="461"/>
                    <a:pt x="257" y="466"/>
                    <a:pt x="252" y="443"/>
                  </a:cubicBezTo>
                  <a:cubicBezTo>
                    <a:pt x="249" y="428"/>
                    <a:pt x="266" y="415"/>
                    <a:pt x="271" y="408"/>
                  </a:cubicBezTo>
                  <a:cubicBezTo>
                    <a:pt x="278" y="399"/>
                    <a:pt x="288" y="384"/>
                    <a:pt x="289" y="374"/>
                  </a:cubicBezTo>
                  <a:cubicBezTo>
                    <a:pt x="297" y="284"/>
                    <a:pt x="136" y="288"/>
                    <a:pt x="141" y="372"/>
                  </a:cubicBezTo>
                  <a:cubicBezTo>
                    <a:pt x="142" y="393"/>
                    <a:pt x="182" y="421"/>
                    <a:pt x="177" y="443"/>
                  </a:cubicBezTo>
                  <a:cubicBezTo>
                    <a:pt x="173" y="466"/>
                    <a:pt x="122" y="461"/>
                    <a:pt x="91" y="460"/>
                  </a:cubicBezTo>
                  <a:cubicBezTo>
                    <a:pt x="60" y="459"/>
                    <a:pt x="28" y="455"/>
                    <a:pt x="2" y="445"/>
                  </a:cubicBezTo>
                  <a:cubicBezTo>
                    <a:pt x="2" y="421"/>
                    <a:pt x="0" y="46"/>
                    <a:pt x="1" y="22"/>
                  </a:cubicBezTo>
                  <a:cubicBezTo>
                    <a:pt x="24" y="11"/>
                    <a:pt x="60" y="7"/>
                    <a:pt x="89" y="5"/>
                  </a:cubicBezTo>
                  <a:cubicBezTo>
                    <a:pt x="120" y="3"/>
                    <a:pt x="173" y="0"/>
                    <a:pt x="177" y="22"/>
                  </a:cubicBezTo>
                  <a:cubicBezTo>
                    <a:pt x="182" y="44"/>
                    <a:pt x="143" y="71"/>
                    <a:pt x="141" y="92"/>
                  </a:cubicBezTo>
                  <a:cubicBezTo>
                    <a:pt x="132" y="177"/>
                    <a:pt x="295" y="180"/>
                    <a:pt x="289" y="93"/>
                  </a:cubicBezTo>
                  <a:cubicBezTo>
                    <a:pt x="288" y="82"/>
                    <a:pt x="278" y="66"/>
                    <a:pt x="271" y="57"/>
                  </a:cubicBezTo>
                  <a:cubicBezTo>
                    <a:pt x="266" y="50"/>
                    <a:pt x="249" y="37"/>
                    <a:pt x="252" y="22"/>
                  </a:cubicBezTo>
                  <a:cubicBezTo>
                    <a:pt x="257" y="0"/>
                    <a:pt x="308" y="4"/>
                    <a:pt x="338" y="5"/>
                  </a:cubicBezTo>
                  <a:cubicBezTo>
                    <a:pt x="373" y="7"/>
                    <a:pt x="404" y="12"/>
                    <a:pt x="427" y="2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1588418" y="615592"/>
              <a:ext cx="1681163" cy="2794001"/>
            </a:xfrm>
            <a:custGeom>
              <a:avLst/>
              <a:gdLst>
                <a:gd name="T0" fmla="*/ 0 w 445"/>
                <a:gd name="T1" fmla="*/ 160 h 742"/>
                <a:gd name="T2" fmla="*/ 173 w 445"/>
                <a:gd name="T3" fmla="*/ 160 h 742"/>
                <a:gd name="T4" fmla="*/ 137 w 445"/>
                <a:gd name="T5" fmla="*/ 80 h 742"/>
                <a:gd name="T6" fmla="*/ 288 w 445"/>
                <a:gd name="T7" fmla="*/ 76 h 742"/>
                <a:gd name="T8" fmla="*/ 252 w 445"/>
                <a:gd name="T9" fmla="*/ 157 h 742"/>
                <a:gd name="T10" fmla="*/ 336 w 445"/>
                <a:gd name="T11" fmla="*/ 170 h 742"/>
                <a:gd name="T12" fmla="*/ 424 w 445"/>
                <a:gd name="T13" fmla="*/ 159 h 742"/>
                <a:gd name="T14" fmla="*/ 440 w 445"/>
                <a:gd name="T15" fmla="*/ 249 h 742"/>
                <a:gd name="T16" fmla="*/ 422 w 445"/>
                <a:gd name="T17" fmla="*/ 335 h 742"/>
                <a:gd name="T18" fmla="*/ 388 w 445"/>
                <a:gd name="T19" fmla="*/ 316 h 742"/>
                <a:gd name="T20" fmla="*/ 353 w 445"/>
                <a:gd name="T21" fmla="*/ 299 h 742"/>
                <a:gd name="T22" fmla="*/ 351 w 445"/>
                <a:gd name="T23" fmla="*/ 447 h 742"/>
                <a:gd name="T24" fmla="*/ 422 w 445"/>
                <a:gd name="T25" fmla="*/ 410 h 742"/>
                <a:gd name="T26" fmla="*/ 439 w 445"/>
                <a:gd name="T27" fmla="*/ 497 h 742"/>
                <a:gd name="T28" fmla="*/ 424 w 445"/>
                <a:gd name="T29" fmla="*/ 585 h 742"/>
                <a:gd name="T30" fmla="*/ 336 w 445"/>
                <a:gd name="T31" fmla="*/ 575 h 742"/>
                <a:gd name="T32" fmla="*/ 251 w 445"/>
                <a:gd name="T33" fmla="*/ 587 h 742"/>
                <a:gd name="T34" fmla="*/ 287 w 445"/>
                <a:gd name="T35" fmla="*/ 667 h 742"/>
                <a:gd name="T36" fmla="*/ 136 w 445"/>
                <a:gd name="T37" fmla="*/ 665 h 742"/>
                <a:gd name="T38" fmla="*/ 149 w 445"/>
                <a:gd name="T39" fmla="*/ 621 h 742"/>
                <a:gd name="T40" fmla="*/ 172 w 445"/>
                <a:gd name="T41" fmla="*/ 587 h 742"/>
                <a:gd name="T42" fmla="*/ 88 w 445"/>
                <a:gd name="T43" fmla="*/ 575 h 742"/>
                <a:gd name="T44" fmla="*/ 2 w 445"/>
                <a:gd name="T45" fmla="*/ 586 h 742"/>
                <a:gd name="T46" fmla="*/ 0 w 445"/>
                <a:gd name="T47" fmla="*/ 16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742">
                  <a:moveTo>
                    <a:pt x="0" y="160"/>
                  </a:moveTo>
                  <a:cubicBezTo>
                    <a:pt x="48" y="167"/>
                    <a:pt x="166" y="183"/>
                    <a:pt x="173" y="160"/>
                  </a:cubicBezTo>
                  <a:cubicBezTo>
                    <a:pt x="176" y="140"/>
                    <a:pt x="133" y="122"/>
                    <a:pt x="137" y="80"/>
                  </a:cubicBezTo>
                  <a:cubicBezTo>
                    <a:pt x="145" y="8"/>
                    <a:pt x="271" y="0"/>
                    <a:pt x="288" y="76"/>
                  </a:cubicBezTo>
                  <a:cubicBezTo>
                    <a:pt x="296" y="112"/>
                    <a:pt x="254" y="141"/>
                    <a:pt x="252" y="157"/>
                  </a:cubicBezTo>
                  <a:cubicBezTo>
                    <a:pt x="249" y="172"/>
                    <a:pt x="306" y="172"/>
                    <a:pt x="336" y="170"/>
                  </a:cubicBezTo>
                  <a:cubicBezTo>
                    <a:pt x="368" y="168"/>
                    <a:pt x="400" y="163"/>
                    <a:pt x="424" y="159"/>
                  </a:cubicBezTo>
                  <a:cubicBezTo>
                    <a:pt x="433" y="183"/>
                    <a:pt x="438" y="213"/>
                    <a:pt x="440" y="249"/>
                  </a:cubicBezTo>
                  <a:cubicBezTo>
                    <a:pt x="441" y="280"/>
                    <a:pt x="445" y="331"/>
                    <a:pt x="422" y="335"/>
                  </a:cubicBezTo>
                  <a:cubicBezTo>
                    <a:pt x="407" y="338"/>
                    <a:pt x="395" y="321"/>
                    <a:pt x="388" y="316"/>
                  </a:cubicBezTo>
                  <a:cubicBezTo>
                    <a:pt x="379" y="309"/>
                    <a:pt x="363" y="300"/>
                    <a:pt x="353" y="299"/>
                  </a:cubicBezTo>
                  <a:cubicBezTo>
                    <a:pt x="264" y="291"/>
                    <a:pt x="267" y="452"/>
                    <a:pt x="351" y="447"/>
                  </a:cubicBezTo>
                  <a:cubicBezTo>
                    <a:pt x="373" y="445"/>
                    <a:pt x="401" y="406"/>
                    <a:pt x="422" y="410"/>
                  </a:cubicBezTo>
                  <a:cubicBezTo>
                    <a:pt x="445" y="415"/>
                    <a:pt x="441" y="465"/>
                    <a:pt x="439" y="497"/>
                  </a:cubicBezTo>
                  <a:cubicBezTo>
                    <a:pt x="438" y="527"/>
                    <a:pt x="434" y="559"/>
                    <a:pt x="424" y="585"/>
                  </a:cubicBezTo>
                  <a:cubicBezTo>
                    <a:pt x="402" y="584"/>
                    <a:pt x="368" y="578"/>
                    <a:pt x="336" y="575"/>
                  </a:cubicBezTo>
                  <a:cubicBezTo>
                    <a:pt x="276" y="572"/>
                    <a:pt x="255" y="572"/>
                    <a:pt x="251" y="587"/>
                  </a:cubicBezTo>
                  <a:cubicBezTo>
                    <a:pt x="247" y="601"/>
                    <a:pt x="292" y="627"/>
                    <a:pt x="287" y="667"/>
                  </a:cubicBezTo>
                  <a:cubicBezTo>
                    <a:pt x="278" y="741"/>
                    <a:pt x="143" y="742"/>
                    <a:pt x="136" y="665"/>
                  </a:cubicBezTo>
                  <a:cubicBezTo>
                    <a:pt x="134" y="647"/>
                    <a:pt x="143" y="631"/>
                    <a:pt x="149" y="621"/>
                  </a:cubicBezTo>
                  <a:cubicBezTo>
                    <a:pt x="156" y="612"/>
                    <a:pt x="175" y="598"/>
                    <a:pt x="172" y="587"/>
                  </a:cubicBezTo>
                  <a:cubicBezTo>
                    <a:pt x="168" y="566"/>
                    <a:pt x="112" y="573"/>
                    <a:pt x="88" y="575"/>
                  </a:cubicBezTo>
                  <a:cubicBezTo>
                    <a:pt x="51" y="577"/>
                    <a:pt x="24" y="581"/>
                    <a:pt x="2" y="586"/>
                  </a:cubicBezTo>
                  <a:cubicBezTo>
                    <a:pt x="2" y="562"/>
                    <a:pt x="1" y="190"/>
                    <a:pt x="0" y="16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88418" y="-394854"/>
              <a:ext cx="2216150" cy="1682750"/>
            </a:xfrm>
            <a:custGeom>
              <a:avLst/>
              <a:gdLst>
                <a:gd name="T0" fmla="*/ 427 w 588"/>
                <a:gd name="T1" fmla="*/ 0 h 446"/>
                <a:gd name="T2" fmla="*/ 427 w 588"/>
                <a:gd name="T3" fmla="*/ 173 h 446"/>
                <a:gd name="T4" fmla="*/ 507 w 588"/>
                <a:gd name="T5" fmla="*/ 137 h 446"/>
                <a:gd name="T6" fmla="*/ 511 w 588"/>
                <a:gd name="T7" fmla="*/ 288 h 446"/>
                <a:gd name="T8" fmla="*/ 431 w 588"/>
                <a:gd name="T9" fmla="*/ 252 h 446"/>
                <a:gd name="T10" fmla="*/ 417 w 588"/>
                <a:gd name="T11" fmla="*/ 336 h 446"/>
                <a:gd name="T12" fmla="*/ 429 w 588"/>
                <a:gd name="T13" fmla="*/ 425 h 446"/>
                <a:gd name="T14" fmla="*/ 338 w 588"/>
                <a:gd name="T15" fmla="*/ 440 h 446"/>
                <a:gd name="T16" fmla="*/ 252 w 588"/>
                <a:gd name="T17" fmla="*/ 423 h 446"/>
                <a:gd name="T18" fmla="*/ 271 w 588"/>
                <a:gd name="T19" fmla="*/ 388 h 446"/>
                <a:gd name="T20" fmla="*/ 289 w 588"/>
                <a:gd name="T21" fmla="*/ 354 h 446"/>
                <a:gd name="T22" fmla="*/ 141 w 588"/>
                <a:gd name="T23" fmla="*/ 352 h 446"/>
                <a:gd name="T24" fmla="*/ 177 w 588"/>
                <a:gd name="T25" fmla="*/ 423 h 446"/>
                <a:gd name="T26" fmla="*/ 91 w 588"/>
                <a:gd name="T27" fmla="*/ 440 h 446"/>
                <a:gd name="T28" fmla="*/ 2 w 588"/>
                <a:gd name="T29" fmla="*/ 425 h 446"/>
                <a:gd name="T30" fmla="*/ 1 w 588"/>
                <a:gd name="T31" fmla="*/ 2 h 446"/>
                <a:gd name="T32" fmla="*/ 427 w 588"/>
                <a:gd name="T3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8" h="446">
                  <a:moveTo>
                    <a:pt x="427" y="0"/>
                  </a:moveTo>
                  <a:cubicBezTo>
                    <a:pt x="420" y="48"/>
                    <a:pt x="404" y="167"/>
                    <a:pt x="427" y="173"/>
                  </a:cubicBezTo>
                  <a:cubicBezTo>
                    <a:pt x="447" y="177"/>
                    <a:pt x="465" y="133"/>
                    <a:pt x="507" y="137"/>
                  </a:cubicBezTo>
                  <a:cubicBezTo>
                    <a:pt x="579" y="145"/>
                    <a:pt x="588" y="271"/>
                    <a:pt x="511" y="288"/>
                  </a:cubicBezTo>
                  <a:cubicBezTo>
                    <a:pt x="476" y="296"/>
                    <a:pt x="446" y="254"/>
                    <a:pt x="431" y="252"/>
                  </a:cubicBezTo>
                  <a:cubicBezTo>
                    <a:pt x="415" y="250"/>
                    <a:pt x="415" y="306"/>
                    <a:pt x="417" y="336"/>
                  </a:cubicBezTo>
                  <a:cubicBezTo>
                    <a:pt x="419" y="369"/>
                    <a:pt x="424" y="401"/>
                    <a:pt x="429" y="425"/>
                  </a:cubicBezTo>
                  <a:cubicBezTo>
                    <a:pt x="405" y="433"/>
                    <a:pt x="375" y="439"/>
                    <a:pt x="338" y="440"/>
                  </a:cubicBezTo>
                  <a:cubicBezTo>
                    <a:pt x="308" y="441"/>
                    <a:pt x="257" y="446"/>
                    <a:pt x="252" y="423"/>
                  </a:cubicBezTo>
                  <a:cubicBezTo>
                    <a:pt x="249" y="408"/>
                    <a:pt x="266" y="395"/>
                    <a:pt x="271" y="388"/>
                  </a:cubicBezTo>
                  <a:cubicBezTo>
                    <a:pt x="278" y="379"/>
                    <a:pt x="288" y="364"/>
                    <a:pt x="289" y="354"/>
                  </a:cubicBezTo>
                  <a:cubicBezTo>
                    <a:pt x="297" y="264"/>
                    <a:pt x="136" y="268"/>
                    <a:pt x="141" y="352"/>
                  </a:cubicBezTo>
                  <a:cubicBezTo>
                    <a:pt x="142" y="373"/>
                    <a:pt x="182" y="401"/>
                    <a:pt x="177" y="423"/>
                  </a:cubicBezTo>
                  <a:cubicBezTo>
                    <a:pt x="173" y="446"/>
                    <a:pt x="122" y="441"/>
                    <a:pt x="91" y="440"/>
                  </a:cubicBezTo>
                  <a:cubicBezTo>
                    <a:pt x="60" y="439"/>
                    <a:pt x="28" y="435"/>
                    <a:pt x="2" y="425"/>
                  </a:cubicBezTo>
                  <a:cubicBezTo>
                    <a:pt x="2" y="401"/>
                    <a:pt x="0" y="26"/>
                    <a:pt x="1" y="2"/>
                  </a:cubicBezTo>
                  <a:cubicBezTo>
                    <a:pt x="27" y="2"/>
                    <a:pt x="403" y="1"/>
                    <a:pt x="42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 rot="16200000" flipV="1">
              <a:off x="1854261" y="5656975"/>
              <a:ext cx="1681162" cy="2212848"/>
            </a:xfrm>
            <a:custGeom>
              <a:avLst/>
              <a:gdLst>
                <a:gd name="T0" fmla="*/ 0 w 445"/>
                <a:gd name="T1" fmla="*/ 160 h 586"/>
                <a:gd name="T2" fmla="*/ 173 w 445"/>
                <a:gd name="T3" fmla="*/ 160 h 586"/>
                <a:gd name="T4" fmla="*/ 137 w 445"/>
                <a:gd name="T5" fmla="*/ 80 h 586"/>
                <a:gd name="T6" fmla="*/ 288 w 445"/>
                <a:gd name="T7" fmla="*/ 76 h 586"/>
                <a:gd name="T8" fmla="*/ 252 w 445"/>
                <a:gd name="T9" fmla="*/ 157 h 586"/>
                <a:gd name="T10" fmla="*/ 336 w 445"/>
                <a:gd name="T11" fmla="*/ 170 h 586"/>
                <a:gd name="T12" fmla="*/ 424 w 445"/>
                <a:gd name="T13" fmla="*/ 159 h 586"/>
                <a:gd name="T14" fmla="*/ 440 w 445"/>
                <a:gd name="T15" fmla="*/ 249 h 586"/>
                <a:gd name="T16" fmla="*/ 422 w 445"/>
                <a:gd name="T17" fmla="*/ 335 h 586"/>
                <a:gd name="T18" fmla="*/ 388 w 445"/>
                <a:gd name="T19" fmla="*/ 316 h 586"/>
                <a:gd name="T20" fmla="*/ 353 w 445"/>
                <a:gd name="T21" fmla="*/ 299 h 586"/>
                <a:gd name="T22" fmla="*/ 351 w 445"/>
                <a:gd name="T23" fmla="*/ 447 h 586"/>
                <a:gd name="T24" fmla="*/ 422 w 445"/>
                <a:gd name="T25" fmla="*/ 410 h 586"/>
                <a:gd name="T26" fmla="*/ 439 w 445"/>
                <a:gd name="T27" fmla="*/ 497 h 586"/>
                <a:gd name="T28" fmla="*/ 424 w 445"/>
                <a:gd name="T29" fmla="*/ 585 h 586"/>
                <a:gd name="T30" fmla="*/ 2 w 445"/>
                <a:gd name="T31" fmla="*/ 586 h 586"/>
                <a:gd name="T32" fmla="*/ 0 w 445"/>
                <a:gd name="T33" fmla="*/ 16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86">
                  <a:moveTo>
                    <a:pt x="0" y="160"/>
                  </a:moveTo>
                  <a:cubicBezTo>
                    <a:pt x="48" y="167"/>
                    <a:pt x="166" y="183"/>
                    <a:pt x="173" y="160"/>
                  </a:cubicBezTo>
                  <a:cubicBezTo>
                    <a:pt x="176" y="140"/>
                    <a:pt x="133" y="122"/>
                    <a:pt x="137" y="80"/>
                  </a:cubicBezTo>
                  <a:cubicBezTo>
                    <a:pt x="145" y="8"/>
                    <a:pt x="271" y="0"/>
                    <a:pt x="288" y="76"/>
                  </a:cubicBezTo>
                  <a:cubicBezTo>
                    <a:pt x="296" y="112"/>
                    <a:pt x="254" y="141"/>
                    <a:pt x="252" y="157"/>
                  </a:cubicBezTo>
                  <a:cubicBezTo>
                    <a:pt x="249" y="172"/>
                    <a:pt x="306" y="172"/>
                    <a:pt x="336" y="170"/>
                  </a:cubicBezTo>
                  <a:cubicBezTo>
                    <a:pt x="368" y="168"/>
                    <a:pt x="400" y="163"/>
                    <a:pt x="424" y="159"/>
                  </a:cubicBezTo>
                  <a:cubicBezTo>
                    <a:pt x="433" y="183"/>
                    <a:pt x="438" y="213"/>
                    <a:pt x="440" y="249"/>
                  </a:cubicBezTo>
                  <a:cubicBezTo>
                    <a:pt x="441" y="280"/>
                    <a:pt x="445" y="331"/>
                    <a:pt x="422" y="335"/>
                  </a:cubicBezTo>
                  <a:cubicBezTo>
                    <a:pt x="407" y="338"/>
                    <a:pt x="395" y="321"/>
                    <a:pt x="388" y="316"/>
                  </a:cubicBezTo>
                  <a:cubicBezTo>
                    <a:pt x="379" y="309"/>
                    <a:pt x="363" y="300"/>
                    <a:pt x="353" y="299"/>
                  </a:cubicBezTo>
                  <a:cubicBezTo>
                    <a:pt x="264" y="291"/>
                    <a:pt x="267" y="452"/>
                    <a:pt x="351" y="447"/>
                  </a:cubicBezTo>
                  <a:cubicBezTo>
                    <a:pt x="373" y="445"/>
                    <a:pt x="401" y="406"/>
                    <a:pt x="422" y="410"/>
                  </a:cubicBezTo>
                  <a:cubicBezTo>
                    <a:pt x="445" y="415"/>
                    <a:pt x="441" y="465"/>
                    <a:pt x="439" y="497"/>
                  </a:cubicBezTo>
                  <a:cubicBezTo>
                    <a:pt x="438" y="527"/>
                    <a:pt x="434" y="559"/>
                    <a:pt x="424" y="585"/>
                  </a:cubicBezTo>
                  <a:cubicBezTo>
                    <a:pt x="383" y="586"/>
                    <a:pt x="26" y="586"/>
                    <a:pt x="2" y="586"/>
                  </a:cubicBezTo>
                  <a:cubicBezTo>
                    <a:pt x="2" y="562"/>
                    <a:pt x="1" y="190"/>
                    <a:pt x="0" y="16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 rot="5400000">
              <a:off x="2895600" y="-166254"/>
              <a:ext cx="2216150" cy="1758950"/>
            </a:xfrm>
            <a:custGeom>
              <a:avLst/>
              <a:gdLst>
                <a:gd name="T0" fmla="*/ 427 w 588"/>
                <a:gd name="T1" fmla="*/ 20 h 466"/>
                <a:gd name="T2" fmla="*/ 427 w 588"/>
                <a:gd name="T3" fmla="*/ 193 h 466"/>
                <a:gd name="T4" fmla="*/ 507 w 588"/>
                <a:gd name="T5" fmla="*/ 157 h 466"/>
                <a:gd name="T6" fmla="*/ 511 w 588"/>
                <a:gd name="T7" fmla="*/ 308 h 466"/>
                <a:gd name="T8" fmla="*/ 431 w 588"/>
                <a:gd name="T9" fmla="*/ 272 h 466"/>
                <a:gd name="T10" fmla="*/ 417 w 588"/>
                <a:gd name="T11" fmla="*/ 356 h 466"/>
                <a:gd name="T12" fmla="*/ 429 w 588"/>
                <a:gd name="T13" fmla="*/ 445 h 466"/>
                <a:gd name="T14" fmla="*/ 338 w 588"/>
                <a:gd name="T15" fmla="*/ 460 h 466"/>
                <a:gd name="T16" fmla="*/ 252 w 588"/>
                <a:gd name="T17" fmla="*/ 443 h 466"/>
                <a:gd name="T18" fmla="*/ 271 w 588"/>
                <a:gd name="T19" fmla="*/ 408 h 466"/>
                <a:gd name="T20" fmla="*/ 289 w 588"/>
                <a:gd name="T21" fmla="*/ 374 h 466"/>
                <a:gd name="T22" fmla="*/ 141 w 588"/>
                <a:gd name="T23" fmla="*/ 372 h 466"/>
                <a:gd name="T24" fmla="*/ 177 w 588"/>
                <a:gd name="T25" fmla="*/ 443 h 466"/>
                <a:gd name="T26" fmla="*/ 91 w 588"/>
                <a:gd name="T27" fmla="*/ 460 h 466"/>
                <a:gd name="T28" fmla="*/ 2 w 588"/>
                <a:gd name="T29" fmla="*/ 445 h 466"/>
                <a:gd name="T30" fmla="*/ 1 w 588"/>
                <a:gd name="T31" fmla="*/ 22 h 466"/>
                <a:gd name="T32" fmla="*/ 89 w 588"/>
                <a:gd name="T33" fmla="*/ 5 h 466"/>
                <a:gd name="T34" fmla="*/ 177 w 588"/>
                <a:gd name="T35" fmla="*/ 22 h 466"/>
                <a:gd name="T36" fmla="*/ 141 w 588"/>
                <a:gd name="T37" fmla="*/ 92 h 466"/>
                <a:gd name="T38" fmla="*/ 289 w 588"/>
                <a:gd name="T39" fmla="*/ 93 h 466"/>
                <a:gd name="T40" fmla="*/ 271 w 588"/>
                <a:gd name="T41" fmla="*/ 57 h 466"/>
                <a:gd name="T42" fmla="*/ 252 w 588"/>
                <a:gd name="T43" fmla="*/ 22 h 466"/>
                <a:gd name="T44" fmla="*/ 338 w 588"/>
                <a:gd name="T45" fmla="*/ 5 h 466"/>
                <a:gd name="T46" fmla="*/ 427 w 588"/>
                <a:gd name="T47" fmla="*/ 2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8" h="466">
                  <a:moveTo>
                    <a:pt x="427" y="20"/>
                  </a:moveTo>
                  <a:cubicBezTo>
                    <a:pt x="420" y="68"/>
                    <a:pt x="404" y="187"/>
                    <a:pt x="427" y="193"/>
                  </a:cubicBezTo>
                  <a:cubicBezTo>
                    <a:pt x="447" y="197"/>
                    <a:pt x="465" y="153"/>
                    <a:pt x="507" y="157"/>
                  </a:cubicBezTo>
                  <a:cubicBezTo>
                    <a:pt x="579" y="165"/>
                    <a:pt x="588" y="291"/>
                    <a:pt x="511" y="308"/>
                  </a:cubicBezTo>
                  <a:cubicBezTo>
                    <a:pt x="476" y="316"/>
                    <a:pt x="446" y="274"/>
                    <a:pt x="431" y="272"/>
                  </a:cubicBezTo>
                  <a:cubicBezTo>
                    <a:pt x="415" y="270"/>
                    <a:pt x="415" y="326"/>
                    <a:pt x="417" y="356"/>
                  </a:cubicBezTo>
                  <a:cubicBezTo>
                    <a:pt x="419" y="389"/>
                    <a:pt x="424" y="421"/>
                    <a:pt x="429" y="445"/>
                  </a:cubicBezTo>
                  <a:cubicBezTo>
                    <a:pt x="405" y="453"/>
                    <a:pt x="375" y="459"/>
                    <a:pt x="338" y="460"/>
                  </a:cubicBezTo>
                  <a:cubicBezTo>
                    <a:pt x="308" y="461"/>
                    <a:pt x="257" y="466"/>
                    <a:pt x="252" y="443"/>
                  </a:cubicBezTo>
                  <a:cubicBezTo>
                    <a:pt x="249" y="428"/>
                    <a:pt x="266" y="415"/>
                    <a:pt x="271" y="408"/>
                  </a:cubicBezTo>
                  <a:cubicBezTo>
                    <a:pt x="278" y="399"/>
                    <a:pt x="288" y="384"/>
                    <a:pt x="289" y="374"/>
                  </a:cubicBezTo>
                  <a:cubicBezTo>
                    <a:pt x="297" y="284"/>
                    <a:pt x="136" y="288"/>
                    <a:pt x="141" y="372"/>
                  </a:cubicBezTo>
                  <a:cubicBezTo>
                    <a:pt x="142" y="393"/>
                    <a:pt x="182" y="421"/>
                    <a:pt x="177" y="443"/>
                  </a:cubicBezTo>
                  <a:cubicBezTo>
                    <a:pt x="173" y="466"/>
                    <a:pt x="122" y="461"/>
                    <a:pt x="91" y="460"/>
                  </a:cubicBezTo>
                  <a:cubicBezTo>
                    <a:pt x="60" y="459"/>
                    <a:pt x="28" y="455"/>
                    <a:pt x="2" y="445"/>
                  </a:cubicBezTo>
                  <a:cubicBezTo>
                    <a:pt x="2" y="421"/>
                    <a:pt x="0" y="46"/>
                    <a:pt x="1" y="22"/>
                  </a:cubicBezTo>
                  <a:cubicBezTo>
                    <a:pt x="24" y="11"/>
                    <a:pt x="60" y="7"/>
                    <a:pt x="89" y="5"/>
                  </a:cubicBezTo>
                  <a:cubicBezTo>
                    <a:pt x="120" y="3"/>
                    <a:pt x="173" y="0"/>
                    <a:pt x="177" y="22"/>
                  </a:cubicBezTo>
                  <a:cubicBezTo>
                    <a:pt x="182" y="44"/>
                    <a:pt x="143" y="71"/>
                    <a:pt x="141" y="92"/>
                  </a:cubicBezTo>
                  <a:cubicBezTo>
                    <a:pt x="132" y="177"/>
                    <a:pt x="295" y="180"/>
                    <a:pt x="289" y="93"/>
                  </a:cubicBezTo>
                  <a:cubicBezTo>
                    <a:pt x="288" y="82"/>
                    <a:pt x="278" y="66"/>
                    <a:pt x="271" y="57"/>
                  </a:cubicBezTo>
                  <a:cubicBezTo>
                    <a:pt x="266" y="50"/>
                    <a:pt x="249" y="37"/>
                    <a:pt x="252" y="22"/>
                  </a:cubicBezTo>
                  <a:cubicBezTo>
                    <a:pt x="257" y="0"/>
                    <a:pt x="308" y="4"/>
                    <a:pt x="338" y="5"/>
                  </a:cubicBezTo>
                  <a:cubicBezTo>
                    <a:pt x="373" y="7"/>
                    <a:pt x="404" y="12"/>
                    <a:pt x="427" y="2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 rot="5400000">
              <a:off x="4747419" y="-949686"/>
              <a:ext cx="1681163" cy="2794001"/>
            </a:xfrm>
            <a:custGeom>
              <a:avLst/>
              <a:gdLst>
                <a:gd name="T0" fmla="*/ 0 w 445"/>
                <a:gd name="T1" fmla="*/ 160 h 742"/>
                <a:gd name="T2" fmla="*/ 173 w 445"/>
                <a:gd name="T3" fmla="*/ 160 h 742"/>
                <a:gd name="T4" fmla="*/ 137 w 445"/>
                <a:gd name="T5" fmla="*/ 80 h 742"/>
                <a:gd name="T6" fmla="*/ 288 w 445"/>
                <a:gd name="T7" fmla="*/ 76 h 742"/>
                <a:gd name="T8" fmla="*/ 252 w 445"/>
                <a:gd name="T9" fmla="*/ 157 h 742"/>
                <a:gd name="T10" fmla="*/ 336 w 445"/>
                <a:gd name="T11" fmla="*/ 170 h 742"/>
                <a:gd name="T12" fmla="*/ 424 w 445"/>
                <a:gd name="T13" fmla="*/ 159 h 742"/>
                <a:gd name="T14" fmla="*/ 440 w 445"/>
                <a:gd name="T15" fmla="*/ 249 h 742"/>
                <a:gd name="T16" fmla="*/ 422 w 445"/>
                <a:gd name="T17" fmla="*/ 335 h 742"/>
                <a:gd name="T18" fmla="*/ 388 w 445"/>
                <a:gd name="T19" fmla="*/ 316 h 742"/>
                <a:gd name="T20" fmla="*/ 353 w 445"/>
                <a:gd name="T21" fmla="*/ 299 h 742"/>
                <a:gd name="T22" fmla="*/ 351 w 445"/>
                <a:gd name="T23" fmla="*/ 447 h 742"/>
                <a:gd name="T24" fmla="*/ 422 w 445"/>
                <a:gd name="T25" fmla="*/ 410 h 742"/>
                <a:gd name="T26" fmla="*/ 439 w 445"/>
                <a:gd name="T27" fmla="*/ 497 h 742"/>
                <a:gd name="T28" fmla="*/ 424 w 445"/>
                <a:gd name="T29" fmla="*/ 585 h 742"/>
                <a:gd name="T30" fmla="*/ 336 w 445"/>
                <a:gd name="T31" fmla="*/ 575 h 742"/>
                <a:gd name="T32" fmla="*/ 251 w 445"/>
                <a:gd name="T33" fmla="*/ 587 h 742"/>
                <a:gd name="T34" fmla="*/ 287 w 445"/>
                <a:gd name="T35" fmla="*/ 667 h 742"/>
                <a:gd name="T36" fmla="*/ 136 w 445"/>
                <a:gd name="T37" fmla="*/ 665 h 742"/>
                <a:gd name="T38" fmla="*/ 149 w 445"/>
                <a:gd name="T39" fmla="*/ 621 h 742"/>
                <a:gd name="T40" fmla="*/ 172 w 445"/>
                <a:gd name="T41" fmla="*/ 587 h 742"/>
                <a:gd name="T42" fmla="*/ 88 w 445"/>
                <a:gd name="T43" fmla="*/ 575 h 742"/>
                <a:gd name="T44" fmla="*/ 2 w 445"/>
                <a:gd name="T45" fmla="*/ 586 h 742"/>
                <a:gd name="T46" fmla="*/ 0 w 445"/>
                <a:gd name="T47" fmla="*/ 16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742">
                  <a:moveTo>
                    <a:pt x="0" y="160"/>
                  </a:moveTo>
                  <a:cubicBezTo>
                    <a:pt x="48" y="167"/>
                    <a:pt x="166" y="183"/>
                    <a:pt x="173" y="160"/>
                  </a:cubicBezTo>
                  <a:cubicBezTo>
                    <a:pt x="176" y="140"/>
                    <a:pt x="133" y="122"/>
                    <a:pt x="137" y="80"/>
                  </a:cubicBezTo>
                  <a:cubicBezTo>
                    <a:pt x="145" y="8"/>
                    <a:pt x="271" y="0"/>
                    <a:pt x="288" y="76"/>
                  </a:cubicBezTo>
                  <a:cubicBezTo>
                    <a:pt x="296" y="112"/>
                    <a:pt x="254" y="141"/>
                    <a:pt x="252" y="157"/>
                  </a:cubicBezTo>
                  <a:cubicBezTo>
                    <a:pt x="249" y="172"/>
                    <a:pt x="306" y="172"/>
                    <a:pt x="336" y="170"/>
                  </a:cubicBezTo>
                  <a:cubicBezTo>
                    <a:pt x="368" y="168"/>
                    <a:pt x="400" y="163"/>
                    <a:pt x="424" y="159"/>
                  </a:cubicBezTo>
                  <a:cubicBezTo>
                    <a:pt x="433" y="183"/>
                    <a:pt x="438" y="213"/>
                    <a:pt x="440" y="249"/>
                  </a:cubicBezTo>
                  <a:cubicBezTo>
                    <a:pt x="441" y="280"/>
                    <a:pt x="445" y="331"/>
                    <a:pt x="422" y="335"/>
                  </a:cubicBezTo>
                  <a:cubicBezTo>
                    <a:pt x="407" y="338"/>
                    <a:pt x="395" y="321"/>
                    <a:pt x="388" y="316"/>
                  </a:cubicBezTo>
                  <a:cubicBezTo>
                    <a:pt x="379" y="309"/>
                    <a:pt x="363" y="300"/>
                    <a:pt x="353" y="299"/>
                  </a:cubicBezTo>
                  <a:cubicBezTo>
                    <a:pt x="264" y="291"/>
                    <a:pt x="267" y="452"/>
                    <a:pt x="351" y="447"/>
                  </a:cubicBezTo>
                  <a:cubicBezTo>
                    <a:pt x="373" y="445"/>
                    <a:pt x="401" y="406"/>
                    <a:pt x="422" y="410"/>
                  </a:cubicBezTo>
                  <a:cubicBezTo>
                    <a:pt x="445" y="415"/>
                    <a:pt x="441" y="465"/>
                    <a:pt x="439" y="497"/>
                  </a:cubicBezTo>
                  <a:cubicBezTo>
                    <a:pt x="438" y="527"/>
                    <a:pt x="434" y="559"/>
                    <a:pt x="424" y="585"/>
                  </a:cubicBezTo>
                  <a:cubicBezTo>
                    <a:pt x="402" y="584"/>
                    <a:pt x="368" y="578"/>
                    <a:pt x="336" y="575"/>
                  </a:cubicBezTo>
                  <a:cubicBezTo>
                    <a:pt x="276" y="572"/>
                    <a:pt x="255" y="572"/>
                    <a:pt x="251" y="587"/>
                  </a:cubicBezTo>
                  <a:cubicBezTo>
                    <a:pt x="247" y="601"/>
                    <a:pt x="292" y="627"/>
                    <a:pt x="287" y="667"/>
                  </a:cubicBezTo>
                  <a:cubicBezTo>
                    <a:pt x="278" y="741"/>
                    <a:pt x="143" y="742"/>
                    <a:pt x="136" y="665"/>
                  </a:cubicBezTo>
                  <a:cubicBezTo>
                    <a:pt x="134" y="647"/>
                    <a:pt x="143" y="631"/>
                    <a:pt x="149" y="621"/>
                  </a:cubicBezTo>
                  <a:cubicBezTo>
                    <a:pt x="156" y="612"/>
                    <a:pt x="175" y="598"/>
                    <a:pt x="172" y="587"/>
                  </a:cubicBezTo>
                  <a:cubicBezTo>
                    <a:pt x="168" y="566"/>
                    <a:pt x="112" y="573"/>
                    <a:pt x="88" y="575"/>
                  </a:cubicBezTo>
                  <a:cubicBezTo>
                    <a:pt x="51" y="577"/>
                    <a:pt x="24" y="581"/>
                    <a:pt x="2" y="586"/>
                  </a:cubicBezTo>
                  <a:cubicBezTo>
                    <a:pt x="2" y="562"/>
                    <a:pt x="1" y="190"/>
                    <a:pt x="0" y="16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 rot="5400000">
              <a:off x="6096000" y="-166254"/>
              <a:ext cx="2216150" cy="1758950"/>
            </a:xfrm>
            <a:custGeom>
              <a:avLst/>
              <a:gdLst>
                <a:gd name="T0" fmla="*/ 427 w 588"/>
                <a:gd name="T1" fmla="*/ 20 h 466"/>
                <a:gd name="T2" fmla="*/ 427 w 588"/>
                <a:gd name="T3" fmla="*/ 193 h 466"/>
                <a:gd name="T4" fmla="*/ 507 w 588"/>
                <a:gd name="T5" fmla="*/ 157 h 466"/>
                <a:gd name="T6" fmla="*/ 511 w 588"/>
                <a:gd name="T7" fmla="*/ 308 h 466"/>
                <a:gd name="T8" fmla="*/ 431 w 588"/>
                <a:gd name="T9" fmla="*/ 272 h 466"/>
                <a:gd name="T10" fmla="*/ 417 w 588"/>
                <a:gd name="T11" fmla="*/ 356 h 466"/>
                <a:gd name="T12" fmla="*/ 429 w 588"/>
                <a:gd name="T13" fmla="*/ 445 h 466"/>
                <a:gd name="T14" fmla="*/ 338 w 588"/>
                <a:gd name="T15" fmla="*/ 460 h 466"/>
                <a:gd name="T16" fmla="*/ 252 w 588"/>
                <a:gd name="T17" fmla="*/ 443 h 466"/>
                <a:gd name="T18" fmla="*/ 271 w 588"/>
                <a:gd name="T19" fmla="*/ 408 h 466"/>
                <a:gd name="T20" fmla="*/ 289 w 588"/>
                <a:gd name="T21" fmla="*/ 374 h 466"/>
                <a:gd name="T22" fmla="*/ 141 w 588"/>
                <a:gd name="T23" fmla="*/ 372 h 466"/>
                <a:gd name="T24" fmla="*/ 177 w 588"/>
                <a:gd name="T25" fmla="*/ 443 h 466"/>
                <a:gd name="T26" fmla="*/ 91 w 588"/>
                <a:gd name="T27" fmla="*/ 460 h 466"/>
                <a:gd name="T28" fmla="*/ 2 w 588"/>
                <a:gd name="T29" fmla="*/ 445 h 466"/>
                <a:gd name="T30" fmla="*/ 1 w 588"/>
                <a:gd name="T31" fmla="*/ 22 h 466"/>
                <a:gd name="T32" fmla="*/ 89 w 588"/>
                <a:gd name="T33" fmla="*/ 5 h 466"/>
                <a:gd name="T34" fmla="*/ 177 w 588"/>
                <a:gd name="T35" fmla="*/ 22 h 466"/>
                <a:gd name="T36" fmla="*/ 141 w 588"/>
                <a:gd name="T37" fmla="*/ 92 h 466"/>
                <a:gd name="T38" fmla="*/ 289 w 588"/>
                <a:gd name="T39" fmla="*/ 93 h 466"/>
                <a:gd name="T40" fmla="*/ 271 w 588"/>
                <a:gd name="T41" fmla="*/ 57 h 466"/>
                <a:gd name="T42" fmla="*/ 252 w 588"/>
                <a:gd name="T43" fmla="*/ 22 h 466"/>
                <a:gd name="T44" fmla="*/ 338 w 588"/>
                <a:gd name="T45" fmla="*/ 5 h 466"/>
                <a:gd name="T46" fmla="*/ 427 w 588"/>
                <a:gd name="T47" fmla="*/ 2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8" h="466">
                  <a:moveTo>
                    <a:pt x="427" y="20"/>
                  </a:moveTo>
                  <a:cubicBezTo>
                    <a:pt x="420" y="68"/>
                    <a:pt x="404" y="187"/>
                    <a:pt x="427" y="193"/>
                  </a:cubicBezTo>
                  <a:cubicBezTo>
                    <a:pt x="447" y="197"/>
                    <a:pt x="465" y="153"/>
                    <a:pt x="507" y="157"/>
                  </a:cubicBezTo>
                  <a:cubicBezTo>
                    <a:pt x="579" y="165"/>
                    <a:pt x="588" y="291"/>
                    <a:pt x="511" y="308"/>
                  </a:cubicBezTo>
                  <a:cubicBezTo>
                    <a:pt x="476" y="316"/>
                    <a:pt x="446" y="274"/>
                    <a:pt x="431" y="272"/>
                  </a:cubicBezTo>
                  <a:cubicBezTo>
                    <a:pt x="415" y="270"/>
                    <a:pt x="415" y="326"/>
                    <a:pt x="417" y="356"/>
                  </a:cubicBezTo>
                  <a:cubicBezTo>
                    <a:pt x="419" y="389"/>
                    <a:pt x="424" y="421"/>
                    <a:pt x="429" y="445"/>
                  </a:cubicBezTo>
                  <a:cubicBezTo>
                    <a:pt x="405" y="453"/>
                    <a:pt x="375" y="459"/>
                    <a:pt x="338" y="460"/>
                  </a:cubicBezTo>
                  <a:cubicBezTo>
                    <a:pt x="308" y="461"/>
                    <a:pt x="257" y="466"/>
                    <a:pt x="252" y="443"/>
                  </a:cubicBezTo>
                  <a:cubicBezTo>
                    <a:pt x="249" y="428"/>
                    <a:pt x="266" y="415"/>
                    <a:pt x="271" y="408"/>
                  </a:cubicBezTo>
                  <a:cubicBezTo>
                    <a:pt x="278" y="399"/>
                    <a:pt x="288" y="384"/>
                    <a:pt x="289" y="374"/>
                  </a:cubicBezTo>
                  <a:cubicBezTo>
                    <a:pt x="297" y="284"/>
                    <a:pt x="136" y="288"/>
                    <a:pt x="141" y="372"/>
                  </a:cubicBezTo>
                  <a:cubicBezTo>
                    <a:pt x="142" y="393"/>
                    <a:pt x="182" y="421"/>
                    <a:pt x="177" y="443"/>
                  </a:cubicBezTo>
                  <a:cubicBezTo>
                    <a:pt x="173" y="466"/>
                    <a:pt x="122" y="461"/>
                    <a:pt x="91" y="460"/>
                  </a:cubicBezTo>
                  <a:cubicBezTo>
                    <a:pt x="60" y="459"/>
                    <a:pt x="28" y="455"/>
                    <a:pt x="2" y="445"/>
                  </a:cubicBezTo>
                  <a:cubicBezTo>
                    <a:pt x="2" y="421"/>
                    <a:pt x="0" y="46"/>
                    <a:pt x="1" y="22"/>
                  </a:cubicBezTo>
                  <a:cubicBezTo>
                    <a:pt x="24" y="11"/>
                    <a:pt x="60" y="7"/>
                    <a:pt x="89" y="5"/>
                  </a:cubicBezTo>
                  <a:cubicBezTo>
                    <a:pt x="120" y="3"/>
                    <a:pt x="173" y="0"/>
                    <a:pt x="177" y="22"/>
                  </a:cubicBezTo>
                  <a:cubicBezTo>
                    <a:pt x="182" y="44"/>
                    <a:pt x="143" y="71"/>
                    <a:pt x="141" y="92"/>
                  </a:cubicBezTo>
                  <a:cubicBezTo>
                    <a:pt x="132" y="177"/>
                    <a:pt x="295" y="180"/>
                    <a:pt x="289" y="93"/>
                  </a:cubicBezTo>
                  <a:cubicBezTo>
                    <a:pt x="288" y="82"/>
                    <a:pt x="278" y="66"/>
                    <a:pt x="271" y="57"/>
                  </a:cubicBezTo>
                  <a:cubicBezTo>
                    <a:pt x="266" y="50"/>
                    <a:pt x="249" y="37"/>
                    <a:pt x="252" y="22"/>
                  </a:cubicBezTo>
                  <a:cubicBezTo>
                    <a:pt x="257" y="0"/>
                    <a:pt x="308" y="4"/>
                    <a:pt x="338" y="5"/>
                  </a:cubicBezTo>
                  <a:cubicBezTo>
                    <a:pt x="373" y="7"/>
                    <a:pt x="404" y="12"/>
                    <a:pt x="427" y="2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 rot="5400000" flipV="1">
              <a:off x="7679964" y="-659109"/>
              <a:ext cx="1681162" cy="2212848"/>
            </a:xfrm>
            <a:custGeom>
              <a:avLst/>
              <a:gdLst>
                <a:gd name="T0" fmla="*/ 0 w 445"/>
                <a:gd name="T1" fmla="*/ 160 h 586"/>
                <a:gd name="T2" fmla="*/ 173 w 445"/>
                <a:gd name="T3" fmla="*/ 160 h 586"/>
                <a:gd name="T4" fmla="*/ 137 w 445"/>
                <a:gd name="T5" fmla="*/ 80 h 586"/>
                <a:gd name="T6" fmla="*/ 288 w 445"/>
                <a:gd name="T7" fmla="*/ 76 h 586"/>
                <a:gd name="T8" fmla="*/ 252 w 445"/>
                <a:gd name="T9" fmla="*/ 157 h 586"/>
                <a:gd name="T10" fmla="*/ 336 w 445"/>
                <a:gd name="T11" fmla="*/ 170 h 586"/>
                <a:gd name="T12" fmla="*/ 424 w 445"/>
                <a:gd name="T13" fmla="*/ 159 h 586"/>
                <a:gd name="T14" fmla="*/ 440 w 445"/>
                <a:gd name="T15" fmla="*/ 249 h 586"/>
                <a:gd name="T16" fmla="*/ 422 w 445"/>
                <a:gd name="T17" fmla="*/ 335 h 586"/>
                <a:gd name="T18" fmla="*/ 388 w 445"/>
                <a:gd name="T19" fmla="*/ 316 h 586"/>
                <a:gd name="T20" fmla="*/ 353 w 445"/>
                <a:gd name="T21" fmla="*/ 299 h 586"/>
                <a:gd name="T22" fmla="*/ 351 w 445"/>
                <a:gd name="T23" fmla="*/ 447 h 586"/>
                <a:gd name="T24" fmla="*/ 422 w 445"/>
                <a:gd name="T25" fmla="*/ 410 h 586"/>
                <a:gd name="T26" fmla="*/ 439 w 445"/>
                <a:gd name="T27" fmla="*/ 497 h 586"/>
                <a:gd name="T28" fmla="*/ 424 w 445"/>
                <a:gd name="T29" fmla="*/ 585 h 586"/>
                <a:gd name="T30" fmla="*/ 2 w 445"/>
                <a:gd name="T31" fmla="*/ 586 h 586"/>
                <a:gd name="T32" fmla="*/ 0 w 445"/>
                <a:gd name="T33" fmla="*/ 16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86">
                  <a:moveTo>
                    <a:pt x="0" y="160"/>
                  </a:moveTo>
                  <a:cubicBezTo>
                    <a:pt x="48" y="167"/>
                    <a:pt x="166" y="183"/>
                    <a:pt x="173" y="160"/>
                  </a:cubicBezTo>
                  <a:cubicBezTo>
                    <a:pt x="176" y="140"/>
                    <a:pt x="133" y="122"/>
                    <a:pt x="137" y="80"/>
                  </a:cubicBezTo>
                  <a:cubicBezTo>
                    <a:pt x="145" y="8"/>
                    <a:pt x="271" y="0"/>
                    <a:pt x="288" y="76"/>
                  </a:cubicBezTo>
                  <a:cubicBezTo>
                    <a:pt x="296" y="112"/>
                    <a:pt x="254" y="141"/>
                    <a:pt x="252" y="157"/>
                  </a:cubicBezTo>
                  <a:cubicBezTo>
                    <a:pt x="249" y="172"/>
                    <a:pt x="306" y="172"/>
                    <a:pt x="336" y="170"/>
                  </a:cubicBezTo>
                  <a:cubicBezTo>
                    <a:pt x="368" y="168"/>
                    <a:pt x="400" y="163"/>
                    <a:pt x="424" y="159"/>
                  </a:cubicBezTo>
                  <a:cubicBezTo>
                    <a:pt x="433" y="183"/>
                    <a:pt x="438" y="213"/>
                    <a:pt x="440" y="249"/>
                  </a:cubicBezTo>
                  <a:cubicBezTo>
                    <a:pt x="441" y="280"/>
                    <a:pt x="445" y="331"/>
                    <a:pt x="422" y="335"/>
                  </a:cubicBezTo>
                  <a:cubicBezTo>
                    <a:pt x="407" y="338"/>
                    <a:pt x="395" y="321"/>
                    <a:pt x="388" y="316"/>
                  </a:cubicBezTo>
                  <a:cubicBezTo>
                    <a:pt x="379" y="309"/>
                    <a:pt x="363" y="300"/>
                    <a:pt x="353" y="299"/>
                  </a:cubicBezTo>
                  <a:cubicBezTo>
                    <a:pt x="264" y="291"/>
                    <a:pt x="267" y="452"/>
                    <a:pt x="351" y="447"/>
                  </a:cubicBezTo>
                  <a:cubicBezTo>
                    <a:pt x="373" y="445"/>
                    <a:pt x="401" y="406"/>
                    <a:pt x="422" y="410"/>
                  </a:cubicBezTo>
                  <a:cubicBezTo>
                    <a:pt x="445" y="415"/>
                    <a:pt x="441" y="465"/>
                    <a:pt x="439" y="497"/>
                  </a:cubicBezTo>
                  <a:cubicBezTo>
                    <a:pt x="438" y="527"/>
                    <a:pt x="434" y="559"/>
                    <a:pt x="424" y="585"/>
                  </a:cubicBezTo>
                  <a:cubicBezTo>
                    <a:pt x="383" y="586"/>
                    <a:pt x="26" y="586"/>
                    <a:pt x="2" y="586"/>
                  </a:cubicBezTo>
                  <a:cubicBezTo>
                    <a:pt x="2" y="562"/>
                    <a:pt x="1" y="190"/>
                    <a:pt x="0" y="16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2614026" y="1158444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5400000">
              <a:off x="4204854" y="1139829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"/>
            <p:cNvSpPr>
              <a:spLocks/>
            </p:cNvSpPr>
            <p:nvPr/>
          </p:nvSpPr>
          <p:spPr bwMode="auto">
            <a:xfrm rot="10800000">
              <a:off x="7945806" y="596974"/>
              <a:ext cx="1681163" cy="2794001"/>
            </a:xfrm>
            <a:custGeom>
              <a:avLst/>
              <a:gdLst>
                <a:gd name="T0" fmla="*/ 0 w 445"/>
                <a:gd name="T1" fmla="*/ 160 h 742"/>
                <a:gd name="T2" fmla="*/ 173 w 445"/>
                <a:gd name="T3" fmla="*/ 160 h 742"/>
                <a:gd name="T4" fmla="*/ 137 w 445"/>
                <a:gd name="T5" fmla="*/ 80 h 742"/>
                <a:gd name="T6" fmla="*/ 288 w 445"/>
                <a:gd name="T7" fmla="*/ 76 h 742"/>
                <a:gd name="T8" fmla="*/ 252 w 445"/>
                <a:gd name="T9" fmla="*/ 157 h 742"/>
                <a:gd name="T10" fmla="*/ 336 w 445"/>
                <a:gd name="T11" fmla="*/ 170 h 742"/>
                <a:gd name="T12" fmla="*/ 424 w 445"/>
                <a:gd name="T13" fmla="*/ 159 h 742"/>
                <a:gd name="T14" fmla="*/ 440 w 445"/>
                <a:gd name="T15" fmla="*/ 249 h 742"/>
                <a:gd name="T16" fmla="*/ 422 w 445"/>
                <a:gd name="T17" fmla="*/ 335 h 742"/>
                <a:gd name="T18" fmla="*/ 388 w 445"/>
                <a:gd name="T19" fmla="*/ 316 h 742"/>
                <a:gd name="T20" fmla="*/ 353 w 445"/>
                <a:gd name="T21" fmla="*/ 299 h 742"/>
                <a:gd name="T22" fmla="*/ 351 w 445"/>
                <a:gd name="T23" fmla="*/ 447 h 742"/>
                <a:gd name="T24" fmla="*/ 422 w 445"/>
                <a:gd name="T25" fmla="*/ 410 h 742"/>
                <a:gd name="T26" fmla="*/ 439 w 445"/>
                <a:gd name="T27" fmla="*/ 497 h 742"/>
                <a:gd name="T28" fmla="*/ 424 w 445"/>
                <a:gd name="T29" fmla="*/ 585 h 742"/>
                <a:gd name="T30" fmla="*/ 336 w 445"/>
                <a:gd name="T31" fmla="*/ 575 h 742"/>
                <a:gd name="T32" fmla="*/ 251 w 445"/>
                <a:gd name="T33" fmla="*/ 587 h 742"/>
                <a:gd name="T34" fmla="*/ 287 w 445"/>
                <a:gd name="T35" fmla="*/ 667 h 742"/>
                <a:gd name="T36" fmla="*/ 136 w 445"/>
                <a:gd name="T37" fmla="*/ 665 h 742"/>
                <a:gd name="T38" fmla="*/ 149 w 445"/>
                <a:gd name="T39" fmla="*/ 621 h 742"/>
                <a:gd name="T40" fmla="*/ 172 w 445"/>
                <a:gd name="T41" fmla="*/ 587 h 742"/>
                <a:gd name="T42" fmla="*/ 88 w 445"/>
                <a:gd name="T43" fmla="*/ 575 h 742"/>
                <a:gd name="T44" fmla="*/ 2 w 445"/>
                <a:gd name="T45" fmla="*/ 586 h 742"/>
                <a:gd name="T46" fmla="*/ 0 w 445"/>
                <a:gd name="T47" fmla="*/ 16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742">
                  <a:moveTo>
                    <a:pt x="0" y="160"/>
                  </a:moveTo>
                  <a:cubicBezTo>
                    <a:pt x="48" y="167"/>
                    <a:pt x="166" y="183"/>
                    <a:pt x="173" y="160"/>
                  </a:cubicBezTo>
                  <a:cubicBezTo>
                    <a:pt x="176" y="140"/>
                    <a:pt x="133" y="122"/>
                    <a:pt x="137" y="80"/>
                  </a:cubicBezTo>
                  <a:cubicBezTo>
                    <a:pt x="145" y="8"/>
                    <a:pt x="271" y="0"/>
                    <a:pt x="288" y="76"/>
                  </a:cubicBezTo>
                  <a:cubicBezTo>
                    <a:pt x="296" y="112"/>
                    <a:pt x="254" y="141"/>
                    <a:pt x="252" y="157"/>
                  </a:cubicBezTo>
                  <a:cubicBezTo>
                    <a:pt x="249" y="172"/>
                    <a:pt x="306" y="172"/>
                    <a:pt x="336" y="170"/>
                  </a:cubicBezTo>
                  <a:cubicBezTo>
                    <a:pt x="368" y="168"/>
                    <a:pt x="400" y="163"/>
                    <a:pt x="424" y="159"/>
                  </a:cubicBezTo>
                  <a:cubicBezTo>
                    <a:pt x="433" y="183"/>
                    <a:pt x="438" y="213"/>
                    <a:pt x="440" y="249"/>
                  </a:cubicBezTo>
                  <a:cubicBezTo>
                    <a:pt x="441" y="280"/>
                    <a:pt x="445" y="331"/>
                    <a:pt x="422" y="335"/>
                  </a:cubicBezTo>
                  <a:cubicBezTo>
                    <a:pt x="407" y="338"/>
                    <a:pt x="395" y="321"/>
                    <a:pt x="388" y="316"/>
                  </a:cubicBezTo>
                  <a:cubicBezTo>
                    <a:pt x="379" y="309"/>
                    <a:pt x="363" y="300"/>
                    <a:pt x="353" y="299"/>
                  </a:cubicBezTo>
                  <a:cubicBezTo>
                    <a:pt x="264" y="291"/>
                    <a:pt x="267" y="452"/>
                    <a:pt x="351" y="447"/>
                  </a:cubicBezTo>
                  <a:cubicBezTo>
                    <a:pt x="373" y="445"/>
                    <a:pt x="401" y="406"/>
                    <a:pt x="422" y="410"/>
                  </a:cubicBezTo>
                  <a:cubicBezTo>
                    <a:pt x="445" y="415"/>
                    <a:pt x="441" y="465"/>
                    <a:pt x="439" y="497"/>
                  </a:cubicBezTo>
                  <a:cubicBezTo>
                    <a:pt x="438" y="527"/>
                    <a:pt x="434" y="559"/>
                    <a:pt x="424" y="585"/>
                  </a:cubicBezTo>
                  <a:cubicBezTo>
                    <a:pt x="402" y="584"/>
                    <a:pt x="368" y="578"/>
                    <a:pt x="336" y="575"/>
                  </a:cubicBezTo>
                  <a:cubicBezTo>
                    <a:pt x="276" y="572"/>
                    <a:pt x="255" y="572"/>
                    <a:pt x="251" y="587"/>
                  </a:cubicBezTo>
                  <a:cubicBezTo>
                    <a:pt x="247" y="601"/>
                    <a:pt x="292" y="627"/>
                    <a:pt x="287" y="667"/>
                  </a:cubicBezTo>
                  <a:cubicBezTo>
                    <a:pt x="278" y="741"/>
                    <a:pt x="143" y="742"/>
                    <a:pt x="136" y="665"/>
                  </a:cubicBezTo>
                  <a:cubicBezTo>
                    <a:pt x="134" y="647"/>
                    <a:pt x="143" y="631"/>
                    <a:pt x="149" y="621"/>
                  </a:cubicBezTo>
                  <a:cubicBezTo>
                    <a:pt x="156" y="612"/>
                    <a:pt x="175" y="598"/>
                    <a:pt x="172" y="587"/>
                  </a:cubicBezTo>
                  <a:cubicBezTo>
                    <a:pt x="168" y="566"/>
                    <a:pt x="112" y="573"/>
                    <a:pt x="88" y="575"/>
                  </a:cubicBezTo>
                  <a:cubicBezTo>
                    <a:pt x="51" y="577"/>
                    <a:pt x="24" y="581"/>
                    <a:pt x="2" y="586"/>
                  </a:cubicBezTo>
                  <a:cubicBezTo>
                    <a:pt x="2" y="562"/>
                    <a:pt x="1" y="190"/>
                    <a:pt x="0" y="16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"/>
            <p:cNvSpPr>
              <a:spLocks/>
            </p:cNvSpPr>
            <p:nvPr/>
          </p:nvSpPr>
          <p:spPr bwMode="auto">
            <a:xfrm rot="5400000">
              <a:off x="2614026" y="2745580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 rot="5400000">
              <a:off x="5804694" y="2715490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5824232" y="4311071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2617328" y="4352633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/>
            <p:cNvSpPr>
              <a:spLocks/>
            </p:cNvSpPr>
            <p:nvPr/>
          </p:nvSpPr>
          <p:spPr bwMode="auto">
            <a:xfrm rot="5400000">
              <a:off x="4208156" y="4334018"/>
              <a:ext cx="2794000" cy="1754188"/>
            </a:xfrm>
            <a:custGeom>
              <a:avLst/>
              <a:gdLst>
                <a:gd name="T0" fmla="*/ 581 w 742"/>
                <a:gd name="T1" fmla="*/ 21 h 466"/>
                <a:gd name="T2" fmla="*/ 581 w 742"/>
                <a:gd name="T3" fmla="*/ 194 h 466"/>
                <a:gd name="T4" fmla="*/ 662 w 742"/>
                <a:gd name="T5" fmla="*/ 157 h 466"/>
                <a:gd name="T6" fmla="*/ 666 w 742"/>
                <a:gd name="T7" fmla="*/ 309 h 466"/>
                <a:gd name="T8" fmla="*/ 585 w 742"/>
                <a:gd name="T9" fmla="*/ 272 h 466"/>
                <a:gd name="T10" fmla="*/ 572 w 742"/>
                <a:gd name="T11" fmla="*/ 357 h 466"/>
                <a:gd name="T12" fmla="*/ 583 w 742"/>
                <a:gd name="T13" fmla="*/ 445 h 466"/>
                <a:gd name="T14" fmla="*/ 493 w 742"/>
                <a:gd name="T15" fmla="*/ 460 h 466"/>
                <a:gd name="T16" fmla="*/ 406 w 742"/>
                <a:gd name="T17" fmla="*/ 443 h 466"/>
                <a:gd name="T18" fmla="*/ 426 w 742"/>
                <a:gd name="T19" fmla="*/ 409 h 466"/>
                <a:gd name="T20" fmla="*/ 443 w 742"/>
                <a:gd name="T21" fmla="*/ 374 h 466"/>
                <a:gd name="T22" fmla="*/ 295 w 742"/>
                <a:gd name="T23" fmla="*/ 372 h 466"/>
                <a:gd name="T24" fmla="*/ 332 w 742"/>
                <a:gd name="T25" fmla="*/ 443 h 466"/>
                <a:gd name="T26" fmla="*/ 245 w 742"/>
                <a:gd name="T27" fmla="*/ 460 h 466"/>
                <a:gd name="T28" fmla="*/ 157 w 742"/>
                <a:gd name="T29" fmla="*/ 445 h 466"/>
                <a:gd name="T30" fmla="*/ 166 w 742"/>
                <a:gd name="T31" fmla="*/ 357 h 466"/>
                <a:gd name="T32" fmla="*/ 155 w 742"/>
                <a:gd name="T33" fmla="*/ 272 h 466"/>
                <a:gd name="T34" fmla="*/ 74 w 742"/>
                <a:gd name="T35" fmla="*/ 309 h 466"/>
                <a:gd name="T36" fmla="*/ 76 w 742"/>
                <a:gd name="T37" fmla="*/ 157 h 466"/>
                <a:gd name="T38" fmla="*/ 120 w 742"/>
                <a:gd name="T39" fmla="*/ 171 h 466"/>
                <a:gd name="T40" fmla="*/ 155 w 742"/>
                <a:gd name="T41" fmla="*/ 194 h 466"/>
                <a:gd name="T42" fmla="*/ 166 w 742"/>
                <a:gd name="T43" fmla="*/ 109 h 466"/>
                <a:gd name="T44" fmla="*/ 155 w 742"/>
                <a:gd name="T45" fmla="*/ 23 h 466"/>
                <a:gd name="T46" fmla="*/ 243 w 742"/>
                <a:gd name="T47" fmla="*/ 5 h 466"/>
                <a:gd name="T48" fmla="*/ 332 w 742"/>
                <a:gd name="T49" fmla="*/ 23 h 466"/>
                <a:gd name="T50" fmla="*/ 295 w 742"/>
                <a:gd name="T51" fmla="*/ 92 h 466"/>
                <a:gd name="T52" fmla="*/ 443 w 742"/>
                <a:gd name="T53" fmla="*/ 94 h 466"/>
                <a:gd name="T54" fmla="*/ 426 w 742"/>
                <a:gd name="T55" fmla="*/ 57 h 466"/>
                <a:gd name="T56" fmla="*/ 406 w 742"/>
                <a:gd name="T57" fmla="*/ 23 h 466"/>
                <a:gd name="T58" fmla="*/ 493 w 742"/>
                <a:gd name="T59" fmla="*/ 5 h 466"/>
                <a:gd name="T60" fmla="*/ 581 w 742"/>
                <a:gd name="T61" fmla="*/ 2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466">
                  <a:moveTo>
                    <a:pt x="581" y="21"/>
                  </a:moveTo>
                  <a:cubicBezTo>
                    <a:pt x="575" y="68"/>
                    <a:pt x="558" y="187"/>
                    <a:pt x="581" y="194"/>
                  </a:cubicBezTo>
                  <a:cubicBezTo>
                    <a:pt x="602" y="197"/>
                    <a:pt x="620" y="153"/>
                    <a:pt x="662" y="157"/>
                  </a:cubicBezTo>
                  <a:cubicBezTo>
                    <a:pt x="733" y="165"/>
                    <a:pt x="742" y="291"/>
                    <a:pt x="666" y="309"/>
                  </a:cubicBezTo>
                  <a:cubicBezTo>
                    <a:pt x="630" y="316"/>
                    <a:pt x="600" y="275"/>
                    <a:pt x="585" y="272"/>
                  </a:cubicBezTo>
                  <a:cubicBezTo>
                    <a:pt x="570" y="270"/>
                    <a:pt x="569" y="326"/>
                    <a:pt x="572" y="357"/>
                  </a:cubicBezTo>
                  <a:cubicBezTo>
                    <a:pt x="574" y="389"/>
                    <a:pt x="578" y="421"/>
                    <a:pt x="583" y="445"/>
                  </a:cubicBezTo>
                  <a:cubicBezTo>
                    <a:pt x="559" y="454"/>
                    <a:pt x="529" y="459"/>
                    <a:pt x="493" y="460"/>
                  </a:cubicBezTo>
                  <a:cubicBezTo>
                    <a:pt x="462" y="462"/>
                    <a:pt x="411" y="466"/>
                    <a:pt x="406" y="443"/>
                  </a:cubicBezTo>
                  <a:cubicBezTo>
                    <a:pt x="403" y="428"/>
                    <a:pt x="421" y="415"/>
                    <a:pt x="426" y="409"/>
                  </a:cubicBezTo>
                  <a:cubicBezTo>
                    <a:pt x="432" y="400"/>
                    <a:pt x="442" y="384"/>
                    <a:pt x="443" y="374"/>
                  </a:cubicBezTo>
                  <a:cubicBezTo>
                    <a:pt x="451" y="285"/>
                    <a:pt x="290" y="289"/>
                    <a:pt x="295" y="372"/>
                  </a:cubicBezTo>
                  <a:cubicBezTo>
                    <a:pt x="296" y="394"/>
                    <a:pt x="336" y="422"/>
                    <a:pt x="332" y="443"/>
                  </a:cubicBezTo>
                  <a:cubicBezTo>
                    <a:pt x="327" y="466"/>
                    <a:pt x="277" y="462"/>
                    <a:pt x="245" y="460"/>
                  </a:cubicBezTo>
                  <a:cubicBezTo>
                    <a:pt x="215" y="459"/>
                    <a:pt x="183" y="455"/>
                    <a:pt x="157" y="445"/>
                  </a:cubicBezTo>
                  <a:cubicBezTo>
                    <a:pt x="158" y="423"/>
                    <a:pt x="164" y="389"/>
                    <a:pt x="166" y="357"/>
                  </a:cubicBezTo>
                  <a:cubicBezTo>
                    <a:pt x="170" y="297"/>
                    <a:pt x="169" y="276"/>
                    <a:pt x="155" y="272"/>
                  </a:cubicBezTo>
                  <a:cubicBezTo>
                    <a:pt x="141" y="268"/>
                    <a:pt x="114" y="314"/>
                    <a:pt x="74" y="309"/>
                  </a:cubicBezTo>
                  <a:cubicBezTo>
                    <a:pt x="0" y="300"/>
                    <a:pt x="0" y="164"/>
                    <a:pt x="76" y="157"/>
                  </a:cubicBezTo>
                  <a:cubicBezTo>
                    <a:pt x="94" y="155"/>
                    <a:pt x="111" y="164"/>
                    <a:pt x="120" y="171"/>
                  </a:cubicBezTo>
                  <a:cubicBezTo>
                    <a:pt x="130" y="177"/>
                    <a:pt x="143" y="196"/>
                    <a:pt x="155" y="194"/>
                  </a:cubicBezTo>
                  <a:cubicBezTo>
                    <a:pt x="175" y="190"/>
                    <a:pt x="168" y="133"/>
                    <a:pt x="166" y="109"/>
                  </a:cubicBezTo>
                  <a:cubicBezTo>
                    <a:pt x="164" y="72"/>
                    <a:pt x="160" y="46"/>
                    <a:pt x="155" y="23"/>
                  </a:cubicBezTo>
                  <a:cubicBezTo>
                    <a:pt x="179" y="11"/>
                    <a:pt x="214" y="7"/>
                    <a:pt x="243" y="5"/>
                  </a:cubicBezTo>
                  <a:cubicBezTo>
                    <a:pt x="274" y="4"/>
                    <a:pt x="327" y="0"/>
                    <a:pt x="332" y="23"/>
                  </a:cubicBezTo>
                  <a:cubicBezTo>
                    <a:pt x="336" y="44"/>
                    <a:pt x="297" y="72"/>
                    <a:pt x="295" y="92"/>
                  </a:cubicBezTo>
                  <a:cubicBezTo>
                    <a:pt x="287" y="177"/>
                    <a:pt x="449" y="180"/>
                    <a:pt x="443" y="94"/>
                  </a:cubicBezTo>
                  <a:cubicBezTo>
                    <a:pt x="442" y="83"/>
                    <a:pt x="432" y="66"/>
                    <a:pt x="426" y="57"/>
                  </a:cubicBezTo>
                  <a:cubicBezTo>
                    <a:pt x="421" y="51"/>
                    <a:pt x="403" y="38"/>
                    <a:pt x="406" y="23"/>
                  </a:cubicBezTo>
                  <a:cubicBezTo>
                    <a:pt x="411" y="0"/>
                    <a:pt x="462" y="4"/>
                    <a:pt x="493" y="5"/>
                  </a:cubicBezTo>
                  <a:cubicBezTo>
                    <a:pt x="528" y="7"/>
                    <a:pt x="558" y="12"/>
                    <a:pt x="581" y="2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/>
            <p:cNvSpPr>
              <a:spLocks/>
            </p:cNvSpPr>
            <p:nvPr/>
          </p:nvSpPr>
          <p:spPr bwMode="auto">
            <a:xfrm rot="10800000">
              <a:off x="7949108" y="3791163"/>
              <a:ext cx="1681163" cy="2794001"/>
            </a:xfrm>
            <a:custGeom>
              <a:avLst/>
              <a:gdLst>
                <a:gd name="T0" fmla="*/ 0 w 445"/>
                <a:gd name="T1" fmla="*/ 160 h 742"/>
                <a:gd name="T2" fmla="*/ 173 w 445"/>
                <a:gd name="T3" fmla="*/ 160 h 742"/>
                <a:gd name="T4" fmla="*/ 137 w 445"/>
                <a:gd name="T5" fmla="*/ 80 h 742"/>
                <a:gd name="T6" fmla="*/ 288 w 445"/>
                <a:gd name="T7" fmla="*/ 76 h 742"/>
                <a:gd name="T8" fmla="*/ 252 w 445"/>
                <a:gd name="T9" fmla="*/ 157 h 742"/>
                <a:gd name="T10" fmla="*/ 336 w 445"/>
                <a:gd name="T11" fmla="*/ 170 h 742"/>
                <a:gd name="T12" fmla="*/ 424 w 445"/>
                <a:gd name="T13" fmla="*/ 159 h 742"/>
                <a:gd name="T14" fmla="*/ 440 w 445"/>
                <a:gd name="T15" fmla="*/ 249 h 742"/>
                <a:gd name="T16" fmla="*/ 422 w 445"/>
                <a:gd name="T17" fmla="*/ 335 h 742"/>
                <a:gd name="T18" fmla="*/ 388 w 445"/>
                <a:gd name="T19" fmla="*/ 316 h 742"/>
                <a:gd name="T20" fmla="*/ 353 w 445"/>
                <a:gd name="T21" fmla="*/ 299 h 742"/>
                <a:gd name="T22" fmla="*/ 351 w 445"/>
                <a:gd name="T23" fmla="*/ 447 h 742"/>
                <a:gd name="T24" fmla="*/ 422 w 445"/>
                <a:gd name="T25" fmla="*/ 410 h 742"/>
                <a:gd name="T26" fmla="*/ 439 w 445"/>
                <a:gd name="T27" fmla="*/ 497 h 742"/>
                <a:gd name="T28" fmla="*/ 424 w 445"/>
                <a:gd name="T29" fmla="*/ 585 h 742"/>
                <a:gd name="T30" fmla="*/ 336 w 445"/>
                <a:gd name="T31" fmla="*/ 575 h 742"/>
                <a:gd name="T32" fmla="*/ 251 w 445"/>
                <a:gd name="T33" fmla="*/ 587 h 742"/>
                <a:gd name="T34" fmla="*/ 287 w 445"/>
                <a:gd name="T35" fmla="*/ 667 h 742"/>
                <a:gd name="T36" fmla="*/ 136 w 445"/>
                <a:gd name="T37" fmla="*/ 665 h 742"/>
                <a:gd name="T38" fmla="*/ 149 w 445"/>
                <a:gd name="T39" fmla="*/ 621 h 742"/>
                <a:gd name="T40" fmla="*/ 172 w 445"/>
                <a:gd name="T41" fmla="*/ 587 h 742"/>
                <a:gd name="T42" fmla="*/ 88 w 445"/>
                <a:gd name="T43" fmla="*/ 575 h 742"/>
                <a:gd name="T44" fmla="*/ 2 w 445"/>
                <a:gd name="T45" fmla="*/ 586 h 742"/>
                <a:gd name="T46" fmla="*/ 0 w 445"/>
                <a:gd name="T47" fmla="*/ 16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742">
                  <a:moveTo>
                    <a:pt x="0" y="160"/>
                  </a:moveTo>
                  <a:cubicBezTo>
                    <a:pt x="48" y="167"/>
                    <a:pt x="166" y="183"/>
                    <a:pt x="173" y="160"/>
                  </a:cubicBezTo>
                  <a:cubicBezTo>
                    <a:pt x="176" y="140"/>
                    <a:pt x="133" y="122"/>
                    <a:pt x="137" y="80"/>
                  </a:cubicBezTo>
                  <a:cubicBezTo>
                    <a:pt x="145" y="8"/>
                    <a:pt x="271" y="0"/>
                    <a:pt x="288" y="76"/>
                  </a:cubicBezTo>
                  <a:cubicBezTo>
                    <a:pt x="296" y="112"/>
                    <a:pt x="254" y="141"/>
                    <a:pt x="252" y="157"/>
                  </a:cubicBezTo>
                  <a:cubicBezTo>
                    <a:pt x="249" y="172"/>
                    <a:pt x="306" y="172"/>
                    <a:pt x="336" y="170"/>
                  </a:cubicBezTo>
                  <a:cubicBezTo>
                    <a:pt x="368" y="168"/>
                    <a:pt x="400" y="163"/>
                    <a:pt x="424" y="159"/>
                  </a:cubicBezTo>
                  <a:cubicBezTo>
                    <a:pt x="433" y="183"/>
                    <a:pt x="438" y="213"/>
                    <a:pt x="440" y="249"/>
                  </a:cubicBezTo>
                  <a:cubicBezTo>
                    <a:pt x="441" y="280"/>
                    <a:pt x="445" y="331"/>
                    <a:pt x="422" y="335"/>
                  </a:cubicBezTo>
                  <a:cubicBezTo>
                    <a:pt x="407" y="338"/>
                    <a:pt x="395" y="321"/>
                    <a:pt x="388" y="316"/>
                  </a:cubicBezTo>
                  <a:cubicBezTo>
                    <a:pt x="379" y="309"/>
                    <a:pt x="363" y="300"/>
                    <a:pt x="353" y="299"/>
                  </a:cubicBezTo>
                  <a:cubicBezTo>
                    <a:pt x="264" y="291"/>
                    <a:pt x="267" y="452"/>
                    <a:pt x="351" y="447"/>
                  </a:cubicBezTo>
                  <a:cubicBezTo>
                    <a:pt x="373" y="445"/>
                    <a:pt x="401" y="406"/>
                    <a:pt x="422" y="410"/>
                  </a:cubicBezTo>
                  <a:cubicBezTo>
                    <a:pt x="445" y="415"/>
                    <a:pt x="441" y="465"/>
                    <a:pt x="439" y="497"/>
                  </a:cubicBezTo>
                  <a:cubicBezTo>
                    <a:pt x="438" y="527"/>
                    <a:pt x="434" y="559"/>
                    <a:pt x="424" y="585"/>
                  </a:cubicBezTo>
                  <a:cubicBezTo>
                    <a:pt x="402" y="584"/>
                    <a:pt x="368" y="578"/>
                    <a:pt x="336" y="575"/>
                  </a:cubicBezTo>
                  <a:cubicBezTo>
                    <a:pt x="276" y="572"/>
                    <a:pt x="255" y="572"/>
                    <a:pt x="251" y="587"/>
                  </a:cubicBezTo>
                  <a:cubicBezTo>
                    <a:pt x="247" y="601"/>
                    <a:pt x="292" y="627"/>
                    <a:pt x="287" y="667"/>
                  </a:cubicBezTo>
                  <a:cubicBezTo>
                    <a:pt x="278" y="741"/>
                    <a:pt x="143" y="742"/>
                    <a:pt x="136" y="665"/>
                  </a:cubicBezTo>
                  <a:cubicBezTo>
                    <a:pt x="134" y="647"/>
                    <a:pt x="143" y="631"/>
                    <a:pt x="149" y="621"/>
                  </a:cubicBezTo>
                  <a:cubicBezTo>
                    <a:pt x="156" y="612"/>
                    <a:pt x="175" y="598"/>
                    <a:pt x="172" y="587"/>
                  </a:cubicBezTo>
                  <a:cubicBezTo>
                    <a:pt x="168" y="566"/>
                    <a:pt x="112" y="573"/>
                    <a:pt x="88" y="575"/>
                  </a:cubicBezTo>
                  <a:cubicBezTo>
                    <a:pt x="51" y="577"/>
                    <a:pt x="24" y="581"/>
                    <a:pt x="2" y="586"/>
                  </a:cubicBezTo>
                  <a:cubicBezTo>
                    <a:pt x="2" y="562"/>
                    <a:pt x="1" y="190"/>
                    <a:pt x="0" y="16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 rot="16200000">
              <a:off x="2906253" y="5616431"/>
              <a:ext cx="2216150" cy="1758950"/>
            </a:xfrm>
            <a:custGeom>
              <a:avLst/>
              <a:gdLst>
                <a:gd name="T0" fmla="*/ 427 w 588"/>
                <a:gd name="T1" fmla="*/ 20 h 466"/>
                <a:gd name="T2" fmla="*/ 427 w 588"/>
                <a:gd name="T3" fmla="*/ 193 h 466"/>
                <a:gd name="T4" fmla="*/ 507 w 588"/>
                <a:gd name="T5" fmla="*/ 157 h 466"/>
                <a:gd name="T6" fmla="*/ 511 w 588"/>
                <a:gd name="T7" fmla="*/ 308 h 466"/>
                <a:gd name="T8" fmla="*/ 431 w 588"/>
                <a:gd name="T9" fmla="*/ 272 h 466"/>
                <a:gd name="T10" fmla="*/ 417 w 588"/>
                <a:gd name="T11" fmla="*/ 356 h 466"/>
                <a:gd name="T12" fmla="*/ 429 w 588"/>
                <a:gd name="T13" fmla="*/ 445 h 466"/>
                <a:gd name="T14" fmla="*/ 338 w 588"/>
                <a:gd name="T15" fmla="*/ 460 h 466"/>
                <a:gd name="T16" fmla="*/ 252 w 588"/>
                <a:gd name="T17" fmla="*/ 443 h 466"/>
                <a:gd name="T18" fmla="*/ 271 w 588"/>
                <a:gd name="T19" fmla="*/ 408 h 466"/>
                <a:gd name="T20" fmla="*/ 289 w 588"/>
                <a:gd name="T21" fmla="*/ 374 h 466"/>
                <a:gd name="T22" fmla="*/ 141 w 588"/>
                <a:gd name="T23" fmla="*/ 372 h 466"/>
                <a:gd name="T24" fmla="*/ 177 w 588"/>
                <a:gd name="T25" fmla="*/ 443 h 466"/>
                <a:gd name="T26" fmla="*/ 91 w 588"/>
                <a:gd name="T27" fmla="*/ 460 h 466"/>
                <a:gd name="T28" fmla="*/ 2 w 588"/>
                <a:gd name="T29" fmla="*/ 445 h 466"/>
                <a:gd name="T30" fmla="*/ 1 w 588"/>
                <a:gd name="T31" fmla="*/ 22 h 466"/>
                <a:gd name="T32" fmla="*/ 89 w 588"/>
                <a:gd name="T33" fmla="*/ 5 h 466"/>
                <a:gd name="T34" fmla="*/ 177 w 588"/>
                <a:gd name="T35" fmla="*/ 22 h 466"/>
                <a:gd name="T36" fmla="*/ 141 w 588"/>
                <a:gd name="T37" fmla="*/ 92 h 466"/>
                <a:gd name="T38" fmla="*/ 289 w 588"/>
                <a:gd name="T39" fmla="*/ 93 h 466"/>
                <a:gd name="T40" fmla="*/ 271 w 588"/>
                <a:gd name="T41" fmla="*/ 57 h 466"/>
                <a:gd name="T42" fmla="*/ 252 w 588"/>
                <a:gd name="T43" fmla="*/ 22 h 466"/>
                <a:gd name="T44" fmla="*/ 338 w 588"/>
                <a:gd name="T45" fmla="*/ 5 h 466"/>
                <a:gd name="T46" fmla="*/ 427 w 588"/>
                <a:gd name="T47" fmla="*/ 2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8" h="466">
                  <a:moveTo>
                    <a:pt x="427" y="20"/>
                  </a:moveTo>
                  <a:cubicBezTo>
                    <a:pt x="420" y="68"/>
                    <a:pt x="404" y="187"/>
                    <a:pt x="427" y="193"/>
                  </a:cubicBezTo>
                  <a:cubicBezTo>
                    <a:pt x="447" y="197"/>
                    <a:pt x="465" y="153"/>
                    <a:pt x="507" y="157"/>
                  </a:cubicBezTo>
                  <a:cubicBezTo>
                    <a:pt x="579" y="165"/>
                    <a:pt x="588" y="291"/>
                    <a:pt x="511" y="308"/>
                  </a:cubicBezTo>
                  <a:cubicBezTo>
                    <a:pt x="476" y="316"/>
                    <a:pt x="446" y="274"/>
                    <a:pt x="431" y="272"/>
                  </a:cubicBezTo>
                  <a:cubicBezTo>
                    <a:pt x="415" y="270"/>
                    <a:pt x="415" y="326"/>
                    <a:pt x="417" y="356"/>
                  </a:cubicBezTo>
                  <a:cubicBezTo>
                    <a:pt x="419" y="389"/>
                    <a:pt x="424" y="421"/>
                    <a:pt x="429" y="445"/>
                  </a:cubicBezTo>
                  <a:cubicBezTo>
                    <a:pt x="405" y="453"/>
                    <a:pt x="375" y="459"/>
                    <a:pt x="338" y="460"/>
                  </a:cubicBezTo>
                  <a:cubicBezTo>
                    <a:pt x="308" y="461"/>
                    <a:pt x="257" y="466"/>
                    <a:pt x="252" y="443"/>
                  </a:cubicBezTo>
                  <a:cubicBezTo>
                    <a:pt x="249" y="428"/>
                    <a:pt x="266" y="415"/>
                    <a:pt x="271" y="408"/>
                  </a:cubicBezTo>
                  <a:cubicBezTo>
                    <a:pt x="278" y="399"/>
                    <a:pt x="288" y="384"/>
                    <a:pt x="289" y="374"/>
                  </a:cubicBezTo>
                  <a:cubicBezTo>
                    <a:pt x="297" y="284"/>
                    <a:pt x="136" y="288"/>
                    <a:pt x="141" y="372"/>
                  </a:cubicBezTo>
                  <a:cubicBezTo>
                    <a:pt x="142" y="393"/>
                    <a:pt x="182" y="421"/>
                    <a:pt x="177" y="443"/>
                  </a:cubicBezTo>
                  <a:cubicBezTo>
                    <a:pt x="173" y="466"/>
                    <a:pt x="122" y="461"/>
                    <a:pt x="91" y="460"/>
                  </a:cubicBezTo>
                  <a:cubicBezTo>
                    <a:pt x="60" y="459"/>
                    <a:pt x="28" y="455"/>
                    <a:pt x="2" y="445"/>
                  </a:cubicBezTo>
                  <a:cubicBezTo>
                    <a:pt x="2" y="421"/>
                    <a:pt x="0" y="46"/>
                    <a:pt x="1" y="22"/>
                  </a:cubicBezTo>
                  <a:cubicBezTo>
                    <a:pt x="24" y="11"/>
                    <a:pt x="60" y="7"/>
                    <a:pt x="89" y="5"/>
                  </a:cubicBezTo>
                  <a:cubicBezTo>
                    <a:pt x="120" y="3"/>
                    <a:pt x="173" y="0"/>
                    <a:pt x="177" y="22"/>
                  </a:cubicBezTo>
                  <a:cubicBezTo>
                    <a:pt x="182" y="44"/>
                    <a:pt x="143" y="71"/>
                    <a:pt x="141" y="92"/>
                  </a:cubicBezTo>
                  <a:cubicBezTo>
                    <a:pt x="132" y="177"/>
                    <a:pt x="295" y="180"/>
                    <a:pt x="289" y="93"/>
                  </a:cubicBezTo>
                  <a:cubicBezTo>
                    <a:pt x="288" y="82"/>
                    <a:pt x="278" y="66"/>
                    <a:pt x="271" y="57"/>
                  </a:cubicBezTo>
                  <a:cubicBezTo>
                    <a:pt x="266" y="50"/>
                    <a:pt x="249" y="37"/>
                    <a:pt x="252" y="22"/>
                  </a:cubicBezTo>
                  <a:cubicBezTo>
                    <a:pt x="257" y="0"/>
                    <a:pt x="308" y="4"/>
                    <a:pt x="338" y="5"/>
                  </a:cubicBezTo>
                  <a:cubicBezTo>
                    <a:pt x="373" y="7"/>
                    <a:pt x="404" y="12"/>
                    <a:pt x="427" y="2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"/>
            <p:cNvSpPr>
              <a:spLocks/>
            </p:cNvSpPr>
            <p:nvPr/>
          </p:nvSpPr>
          <p:spPr bwMode="auto">
            <a:xfrm rot="16200000">
              <a:off x="4747418" y="5366397"/>
              <a:ext cx="1681163" cy="2794001"/>
            </a:xfrm>
            <a:custGeom>
              <a:avLst/>
              <a:gdLst>
                <a:gd name="T0" fmla="*/ 0 w 445"/>
                <a:gd name="T1" fmla="*/ 160 h 742"/>
                <a:gd name="T2" fmla="*/ 173 w 445"/>
                <a:gd name="T3" fmla="*/ 160 h 742"/>
                <a:gd name="T4" fmla="*/ 137 w 445"/>
                <a:gd name="T5" fmla="*/ 80 h 742"/>
                <a:gd name="T6" fmla="*/ 288 w 445"/>
                <a:gd name="T7" fmla="*/ 76 h 742"/>
                <a:gd name="T8" fmla="*/ 252 w 445"/>
                <a:gd name="T9" fmla="*/ 157 h 742"/>
                <a:gd name="T10" fmla="*/ 336 w 445"/>
                <a:gd name="T11" fmla="*/ 170 h 742"/>
                <a:gd name="T12" fmla="*/ 424 w 445"/>
                <a:gd name="T13" fmla="*/ 159 h 742"/>
                <a:gd name="T14" fmla="*/ 440 w 445"/>
                <a:gd name="T15" fmla="*/ 249 h 742"/>
                <a:gd name="T16" fmla="*/ 422 w 445"/>
                <a:gd name="T17" fmla="*/ 335 h 742"/>
                <a:gd name="T18" fmla="*/ 388 w 445"/>
                <a:gd name="T19" fmla="*/ 316 h 742"/>
                <a:gd name="T20" fmla="*/ 353 w 445"/>
                <a:gd name="T21" fmla="*/ 299 h 742"/>
                <a:gd name="T22" fmla="*/ 351 w 445"/>
                <a:gd name="T23" fmla="*/ 447 h 742"/>
                <a:gd name="T24" fmla="*/ 422 w 445"/>
                <a:gd name="T25" fmla="*/ 410 h 742"/>
                <a:gd name="T26" fmla="*/ 439 w 445"/>
                <a:gd name="T27" fmla="*/ 497 h 742"/>
                <a:gd name="T28" fmla="*/ 424 w 445"/>
                <a:gd name="T29" fmla="*/ 585 h 742"/>
                <a:gd name="T30" fmla="*/ 336 w 445"/>
                <a:gd name="T31" fmla="*/ 575 h 742"/>
                <a:gd name="T32" fmla="*/ 251 w 445"/>
                <a:gd name="T33" fmla="*/ 587 h 742"/>
                <a:gd name="T34" fmla="*/ 287 w 445"/>
                <a:gd name="T35" fmla="*/ 667 h 742"/>
                <a:gd name="T36" fmla="*/ 136 w 445"/>
                <a:gd name="T37" fmla="*/ 665 h 742"/>
                <a:gd name="T38" fmla="*/ 149 w 445"/>
                <a:gd name="T39" fmla="*/ 621 h 742"/>
                <a:gd name="T40" fmla="*/ 172 w 445"/>
                <a:gd name="T41" fmla="*/ 587 h 742"/>
                <a:gd name="T42" fmla="*/ 88 w 445"/>
                <a:gd name="T43" fmla="*/ 575 h 742"/>
                <a:gd name="T44" fmla="*/ 2 w 445"/>
                <a:gd name="T45" fmla="*/ 586 h 742"/>
                <a:gd name="T46" fmla="*/ 0 w 445"/>
                <a:gd name="T47" fmla="*/ 16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742">
                  <a:moveTo>
                    <a:pt x="0" y="160"/>
                  </a:moveTo>
                  <a:cubicBezTo>
                    <a:pt x="48" y="167"/>
                    <a:pt x="166" y="183"/>
                    <a:pt x="173" y="160"/>
                  </a:cubicBezTo>
                  <a:cubicBezTo>
                    <a:pt x="176" y="140"/>
                    <a:pt x="133" y="122"/>
                    <a:pt x="137" y="80"/>
                  </a:cubicBezTo>
                  <a:cubicBezTo>
                    <a:pt x="145" y="8"/>
                    <a:pt x="271" y="0"/>
                    <a:pt x="288" y="76"/>
                  </a:cubicBezTo>
                  <a:cubicBezTo>
                    <a:pt x="296" y="112"/>
                    <a:pt x="254" y="141"/>
                    <a:pt x="252" y="157"/>
                  </a:cubicBezTo>
                  <a:cubicBezTo>
                    <a:pt x="249" y="172"/>
                    <a:pt x="306" y="172"/>
                    <a:pt x="336" y="170"/>
                  </a:cubicBezTo>
                  <a:cubicBezTo>
                    <a:pt x="368" y="168"/>
                    <a:pt x="400" y="163"/>
                    <a:pt x="424" y="159"/>
                  </a:cubicBezTo>
                  <a:cubicBezTo>
                    <a:pt x="433" y="183"/>
                    <a:pt x="438" y="213"/>
                    <a:pt x="440" y="249"/>
                  </a:cubicBezTo>
                  <a:cubicBezTo>
                    <a:pt x="441" y="280"/>
                    <a:pt x="445" y="331"/>
                    <a:pt x="422" y="335"/>
                  </a:cubicBezTo>
                  <a:cubicBezTo>
                    <a:pt x="407" y="338"/>
                    <a:pt x="395" y="321"/>
                    <a:pt x="388" y="316"/>
                  </a:cubicBezTo>
                  <a:cubicBezTo>
                    <a:pt x="379" y="309"/>
                    <a:pt x="363" y="300"/>
                    <a:pt x="353" y="299"/>
                  </a:cubicBezTo>
                  <a:cubicBezTo>
                    <a:pt x="264" y="291"/>
                    <a:pt x="267" y="452"/>
                    <a:pt x="351" y="447"/>
                  </a:cubicBezTo>
                  <a:cubicBezTo>
                    <a:pt x="373" y="445"/>
                    <a:pt x="401" y="406"/>
                    <a:pt x="422" y="410"/>
                  </a:cubicBezTo>
                  <a:cubicBezTo>
                    <a:pt x="445" y="415"/>
                    <a:pt x="441" y="465"/>
                    <a:pt x="439" y="497"/>
                  </a:cubicBezTo>
                  <a:cubicBezTo>
                    <a:pt x="438" y="527"/>
                    <a:pt x="434" y="559"/>
                    <a:pt x="424" y="585"/>
                  </a:cubicBezTo>
                  <a:cubicBezTo>
                    <a:pt x="402" y="584"/>
                    <a:pt x="368" y="578"/>
                    <a:pt x="336" y="575"/>
                  </a:cubicBezTo>
                  <a:cubicBezTo>
                    <a:pt x="276" y="572"/>
                    <a:pt x="255" y="572"/>
                    <a:pt x="251" y="587"/>
                  </a:cubicBezTo>
                  <a:cubicBezTo>
                    <a:pt x="247" y="601"/>
                    <a:pt x="292" y="627"/>
                    <a:pt x="287" y="667"/>
                  </a:cubicBezTo>
                  <a:cubicBezTo>
                    <a:pt x="278" y="741"/>
                    <a:pt x="143" y="742"/>
                    <a:pt x="136" y="665"/>
                  </a:cubicBezTo>
                  <a:cubicBezTo>
                    <a:pt x="134" y="647"/>
                    <a:pt x="143" y="631"/>
                    <a:pt x="149" y="621"/>
                  </a:cubicBezTo>
                  <a:cubicBezTo>
                    <a:pt x="156" y="612"/>
                    <a:pt x="175" y="598"/>
                    <a:pt x="172" y="587"/>
                  </a:cubicBezTo>
                  <a:cubicBezTo>
                    <a:pt x="168" y="566"/>
                    <a:pt x="112" y="573"/>
                    <a:pt x="88" y="575"/>
                  </a:cubicBezTo>
                  <a:cubicBezTo>
                    <a:pt x="51" y="577"/>
                    <a:pt x="24" y="581"/>
                    <a:pt x="2" y="586"/>
                  </a:cubicBezTo>
                  <a:cubicBezTo>
                    <a:pt x="2" y="562"/>
                    <a:pt x="1" y="190"/>
                    <a:pt x="0" y="16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rot="16200000">
              <a:off x="6096000" y="5606830"/>
              <a:ext cx="2216150" cy="1758950"/>
            </a:xfrm>
            <a:custGeom>
              <a:avLst/>
              <a:gdLst>
                <a:gd name="T0" fmla="*/ 427 w 588"/>
                <a:gd name="T1" fmla="*/ 20 h 466"/>
                <a:gd name="T2" fmla="*/ 427 w 588"/>
                <a:gd name="T3" fmla="*/ 193 h 466"/>
                <a:gd name="T4" fmla="*/ 507 w 588"/>
                <a:gd name="T5" fmla="*/ 157 h 466"/>
                <a:gd name="T6" fmla="*/ 511 w 588"/>
                <a:gd name="T7" fmla="*/ 308 h 466"/>
                <a:gd name="T8" fmla="*/ 431 w 588"/>
                <a:gd name="T9" fmla="*/ 272 h 466"/>
                <a:gd name="T10" fmla="*/ 417 w 588"/>
                <a:gd name="T11" fmla="*/ 356 h 466"/>
                <a:gd name="T12" fmla="*/ 429 w 588"/>
                <a:gd name="T13" fmla="*/ 445 h 466"/>
                <a:gd name="T14" fmla="*/ 338 w 588"/>
                <a:gd name="T15" fmla="*/ 460 h 466"/>
                <a:gd name="T16" fmla="*/ 252 w 588"/>
                <a:gd name="T17" fmla="*/ 443 h 466"/>
                <a:gd name="T18" fmla="*/ 271 w 588"/>
                <a:gd name="T19" fmla="*/ 408 h 466"/>
                <a:gd name="T20" fmla="*/ 289 w 588"/>
                <a:gd name="T21" fmla="*/ 374 h 466"/>
                <a:gd name="T22" fmla="*/ 141 w 588"/>
                <a:gd name="T23" fmla="*/ 372 h 466"/>
                <a:gd name="T24" fmla="*/ 177 w 588"/>
                <a:gd name="T25" fmla="*/ 443 h 466"/>
                <a:gd name="T26" fmla="*/ 91 w 588"/>
                <a:gd name="T27" fmla="*/ 460 h 466"/>
                <a:gd name="T28" fmla="*/ 2 w 588"/>
                <a:gd name="T29" fmla="*/ 445 h 466"/>
                <a:gd name="T30" fmla="*/ 1 w 588"/>
                <a:gd name="T31" fmla="*/ 22 h 466"/>
                <a:gd name="T32" fmla="*/ 89 w 588"/>
                <a:gd name="T33" fmla="*/ 5 h 466"/>
                <a:gd name="T34" fmla="*/ 177 w 588"/>
                <a:gd name="T35" fmla="*/ 22 h 466"/>
                <a:gd name="T36" fmla="*/ 141 w 588"/>
                <a:gd name="T37" fmla="*/ 92 h 466"/>
                <a:gd name="T38" fmla="*/ 289 w 588"/>
                <a:gd name="T39" fmla="*/ 93 h 466"/>
                <a:gd name="T40" fmla="*/ 271 w 588"/>
                <a:gd name="T41" fmla="*/ 57 h 466"/>
                <a:gd name="T42" fmla="*/ 252 w 588"/>
                <a:gd name="T43" fmla="*/ 22 h 466"/>
                <a:gd name="T44" fmla="*/ 338 w 588"/>
                <a:gd name="T45" fmla="*/ 5 h 466"/>
                <a:gd name="T46" fmla="*/ 427 w 588"/>
                <a:gd name="T47" fmla="*/ 2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8" h="466">
                  <a:moveTo>
                    <a:pt x="427" y="20"/>
                  </a:moveTo>
                  <a:cubicBezTo>
                    <a:pt x="420" y="68"/>
                    <a:pt x="404" y="187"/>
                    <a:pt x="427" y="193"/>
                  </a:cubicBezTo>
                  <a:cubicBezTo>
                    <a:pt x="447" y="197"/>
                    <a:pt x="465" y="153"/>
                    <a:pt x="507" y="157"/>
                  </a:cubicBezTo>
                  <a:cubicBezTo>
                    <a:pt x="579" y="165"/>
                    <a:pt x="588" y="291"/>
                    <a:pt x="511" y="308"/>
                  </a:cubicBezTo>
                  <a:cubicBezTo>
                    <a:pt x="476" y="316"/>
                    <a:pt x="446" y="274"/>
                    <a:pt x="431" y="272"/>
                  </a:cubicBezTo>
                  <a:cubicBezTo>
                    <a:pt x="415" y="270"/>
                    <a:pt x="415" y="326"/>
                    <a:pt x="417" y="356"/>
                  </a:cubicBezTo>
                  <a:cubicBezTo>
                    <a:pt x="419" y="389"/>
                    <a:pt x="424" y="421"/>
                    <a:pt x="429" y="445"/>
                  </a:cubicBezTo>
                  <a:cubicBezTo>
                    <a:pt x="405" y="453"/>
                    <a:pt x="375" y="459"/>
                    <a:pt x="338" y="460"/>
                  </a:cubicBezTo>
                  <a:cubicBezTo>
                    <a:pt x="308" y="461"/>
                    <a:pt x="257" y="466"/>
                    <a:pt x="252" y="443"/>
                  </a:cubicBezTo>
                  <a:cubicBezTo>
                    <a:pt x="249" y="428"/>
                    <a:pt x="266" y="415"/>
                    <a:pt x="271" y="408"/>
                  </a:cubicBezTo>
                  <a:cubicBezTo>
                    <a:pt x="278" y="399"/>
                    <a:pt x="288" y="384"/>
                    <a:pt x="289" y="374"/>
                  </a:cubicBezTo>
                  <a:cubicBezTo>
                    <a:pt x="297" y="284"/>
                    <a:pt x="136" y="288"/>
                    <a:pt x="141" y="372"/>
                  </a:cubicBezTo>
                  <a:cubicBezTo>
                    <a:pt x="142" y="393"/>
                    <a:pt x="182" y="421"/>
                    <a:pt x="177" y="443"/>
                  </a:cubicBezTo>
                  <a:cubicBezTo>
                    <a:pt x="173" y="466"/>
                    <a:pt x="122" y="461"/>
                    <a:pt x="91" y="460"/>
                  </a:cubicBezTo>
                  <a:cubicBezTo>
                    <a:pt x="60" y="459"/>
                    <a:pt x="28" y="455"/>
                    <a:pt x="2" y="445"/>
                  </a:cubicBezTo>
                  <a:cubicBezTo>
                    <a:pt x="2" y="421"/>
                    <a:pt x="0" y="46"/>
                    <a:pt x="1" y="22"/>
                  </a:cubicBezTo>
                  <a:cubicBezTo>
                    <a:pt x="24" y="11"/>
                    <a:pt x="60" y="7"/>
                    <a:pt x="89" y="5"/>
                  </a:cubicBezTo>
                  <a:cubicBezTo>
                    <a:pt x="120" y="3"/>
                    <a:pt x="173" y="0"/>
                    <a:pt x="177" y="22"/>
                  </a:cubicBezTo>
                  <a:cubicBezTo>
                    <a:pt x="182" y="44"/>
                    <a:pt x="143" y="71"/>
                    <a:pt x="141" y="92"/>
                  </a:cubicBezTo>
                  <a:cubicBezTo>
                    <a:pt x="132" y="177"/>
                    <a:pt x="295" y="180"/>
                    <a:pt x="289" y="93"/>
                  </a:cubicBezTo>
                  <a:cubicBezTo>
                    <a:pt x="288" y="82"/>
                    <a:pt x="278" y="66"/>
                    <a:pt x="271" y="57"/>
                  </a:cubicBezTo>
                  <a:cubicBezTo>
                    <a:pt x="266" y="50"/>
                    <a:pt x="249" y="37"/>
                    <a:pt x="252" y="22"/>
                  </a:cubicBezTo>
                  <a:cubicBezTo>
                    <a:pt x="257" y="0"/>
                    <a:pt x="308" y="4"/>
                    <a:pt x="338" y="5"/>
                  </a:cubicBezTo>
                  <a:cubicBezTo>
                    <a:pt x="373" y="7"/>
                    <a:pt x="404" y="12"/>
                    <a:pt x="427" y="2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Opportunities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0000FF"/>
                </a:solidFill>
              </a:rPr>
              <a:t>Outage Database</a:t>
            </a:r>
            <a:r>
              <a:rPr lang="en-US" sz="2800" i="1" dirty="0" smtClean="0"/>
              <a:t>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2" y="1825625"/>
            <a:ext cx="6479178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4" name="Imagem 6" descr="2_intpaperlogo_black_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3" y="5811819"/>
            <a:ext cx="1066384" cy="103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513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 Outage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325" y="1492576"/>
            <a:ext cx="7245350" cy="450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058" y="660710"/>
            <a:ext cx="1006252" cy="9757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533" y="6084711"/>
            <a:ext cx="7879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required fields are identified with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/>
              <a:t>Shutdown Category, Facility, Title, Outage Coordinator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Search Criteria includes: Shutdown category, Site, Area, Dates, </a:t>
            </a:r>
          </a:p>
          <a:p>
            <a:pPr>
              <a:buNone/>
            </a:pPr>
            <a:r>
              <a:rPr lang="en-US" sz="2000" dirty="0" smtClean="0"/>
              <a:t>		Title, coordinator, contractor, resources</a:t>
            </a:r>
          </a:p>
          <a:p>
            <a:r>
              <a:rPr lang="en-US" sz="2000" dirty="0" smtClean="0"/>
              <a:t>View/Update – results will appear in table on page</a:t>
            </a:r>
          </a:p>
          <a:p>
            <a:r>
              <a:rPr lang="en-US" sz="2000" dirty="0" smtClean="0"/>
              <a:t>Excel – results will be returned in excel</a:t>
            </a:r>
          </a:p>
          <a:p>
            <a:r>
              <a:rPr lang="en-US" sz="2000" dirty="0" smtClean="0"/>
              <a:t>Gantt View – results will appear in Gantt like display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View Update/Excel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0"/>
            <a:ext cx="8239125" cy="3669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5093" y="1234782"/>
            <a:ext cx="7886700" cy="4351338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Select Criteria</a:t>
            </a:r>
          </a:p>
          <a:p>
            <a:pPr lvl="1"/>
            <a:r>
              <a:rPr lang="en-US" dirty="0" smtClean="0"/>
              <a:t>Click on                       or</a:t>
            </a:r>
          </a:p>
          <a:p>
            <a:pPr lvl="1"/>
            <a:r>
              <a:rPr lang="en-US" dirty="0" smtClean="0"/>
              <a:t>Click on Title link to update Outage details</a:t>
            </a:r>
          </a:p>
          <a:p>
            <a:endParaRPr lang="en-US" dirty="0" smtClean="0"/>
          </a:p>
          <a:p>
            <a:r>
              <a:rPr lang="en-US" dirty="0" smtClean="0"/>
              <a:t>Gantt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Update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994" y="3233782"/>
            <a:ext cx="8686800" cy="1475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663" y="5029200"/>
            <a:ext cx="871042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6" descr="2_intpaperlogo_black_h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5659" y="2038253"/>
            <a:ext cx="1406521" cy="33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4298" y="2054579"/>
            <a:ext cx="1187784" cy="31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780846"/>
            <a:ext cx="1187784" cy="31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913142"/>
            <a:ext cx="1406521" cy="33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6072" y="161926"/>
            <a:ext cx="7886700" cy="1325563"/>
          </a:xfrm>
        </p:spPr>
        <p:txBody>
          <a:bodyPr/>
          <a:lstStyle/>
          <a:p>
            <a:r>
              <a:rPr lang="en-US" dirty="0" smtClean="0"/>
              <a:t>Update Outage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077200" cy="549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6" descr="2_intpaperlogo_black_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76" y="554918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62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Task Template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81247"/>
            <a:ext cx="7241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task template drop down list will show once an outage has been saved.</a:t>
            </a:r>
          </a:p>
          <a:p>
            <a:r>
              <a:rPr lang="en-US" dirty="0" smtClean="0"/>
              <a:t>Click View to see the detail for the template tasks.</a:t>
            </a:r>
            <a:endParaRPr lang="en-US" dirty="0"/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667000"/>
            <a:ext cx="8111591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38200" y="2362200"/>
            <a:ext cx="6155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tasks associated with the template selected will be displayed.</a:t>
            </a:r>
            <a:endParaRPr lang="en-US" dirty="0"/>
          </a:p>
          <a:p>
            <a:endParaRPr lang="en-US" dirty="0"/>
          </a:p>
        </p:txBody>
      </p:sp>
      <p:pic>
        <p:nvPicPr>
          <p:cNvPr id="7" name="Imagem 6" descr="2_intpaperlogo_black_h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2" y="298348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2" y="712962"/>
            <a:ext cx="1006252" cy="9757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liability Gear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467D98"/>
      </a:accent1>
      <a:accent2>
        <a:srgbClr val="BAA210"/>
      </a:accent2>
      <a:accent3>
        <a:srgbClr val="EE772E"/>
      </a:accent3>
      <a:accent4>
        <a:srgbClr val="EE772E"/>
      </a:accent4>
      <a:accent5>
        <a:srgbClr val="BAA210"/>
      </a:accent5>
      <a:accent6>
        <a:srgbClr val="467D98"/>
      </a:accent6>
      <a:hlink>
        <a:srgbClr val="467D98"/>
      </a:hlink>
      <a:folHlink>
        <a:srgbClr val="C2A874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Reliability Gear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467D98"/>
      </a:accent1>
      <a:accent2>
        <a:srgbClr val="BAA210"/>
      </a:accent2>
      <a:accent3>
        <a:srgbClr val="EE772E"/>
      </a:accent3>
      <a:accent4>
        <a:srgbClr val="EE772E"/>
      </a:accent4>
      <a:accent5>
        <a:srgbClr val="BAA210"/>
      </a:accent5>
      <a:accent6>
        <a:srgbClr val="467D98"/>
      </a:accent6>
      <a:hlink>
        <a:srgbClr val="467D98"/>
      </a:hlink>
      <a:folHlink>
        <a:srgbClr val="C2A874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03037F33F3DE4480A8765CC69BB0AE" ma:contentTypeVersion="10" ma:contentTypeDescription="Create a new document." ma:contentTypeScope="" ma:versionID="038137fddf73225c2637ff67f2a17679">
  <xsd:schema xmlns:xsd="http://www.w3.org/2001/XMLSchema" xmlns:xs="http://www.w3.org/2001/XMLSchema" xmlns:p="http://schemas.microsoft.com/office/2006/metadata/properties" xmlns:ns2="50807a25-e11f-4990-8ff7-f906b0e42546" xmlns:ns3="bcf51de8-d2c0-4e64-bd29-2d446ea558a0" targetNamespace="http://schemas.microsoft.com/office/2006/metadata/properties" ma:root="true" ma:fieldsID="99ca3d3c208a1b08308f594d693c9fb6" ns2:_="" ns3:_="">
    <xsd:import namespace="50807a25-e11f-4990-8ff7-f906b0e42546"/>
    <xsd:import namespace="bcf51de8-d2c0-4e64-bd29-2d446ea558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807a25-e11f-4990-8ff7-f906b0e425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51de8-d2c0-4e64-bd29-2d446ea558a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750E4F-7E23-419C-91A9-17E2A1C8916C}"/>
</file>

<file path=customXml/itemProps2.xml><?xml version="1.0" encoding="utf-8"?>
<ds:datastoreItem xmlns:ds="http://schemas.openxmlformats.org/officeDocument/2006/customXml" ds:itemID="{8C4E74F5-1165-4AC4-94CF-845C7C7D5854}"/>
</file>

<file path=customXml/itemProps3.xml><?xml version="1.0" encoding="utf-8"?>
<ds:datastoreItem xmlns:ds="http://schemas.openxmlformats.org/officeDocument/2006/customXml" ds:itemID="{D0767BE3-D25D-49B8-9A77-8DD6E6353FA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3980</TotalTime>
  <Words>1130</Words>
  <Application>Microsoft Office PowerPoint</Application>
  <PresentationFormat>On-screen Show (4:3)</PresentationFormat>
  <Paragraphs>172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1_Office Theme</vt:lpstr>
      <vt:lpstr>Slide 1</vt:lpstr>
      <vt:lpstr>Goals of Discussion Outage Database</vt:lpstr>
      <vt:lpstr>Enterprise Outage</vt:lpstr>
      <vt:lpstr>Accessing Outage</vt:lpstr>
      <vt:lpstr>Enter Outage</vt:lpstr>
      <vt:lpstr>View Update/Excel</vt:lpstr>
      <vt:lpstr>View Update</vt:lpstr>
      <vt:lpstr>Update Outage</vt:lpstr>
      <vt:lpstr>View Task Template</vt:lpstr>
      <vt:lpstr>Task Template Selection</vt:lpstr>
      <vt:lpstr>Task Template Selection</vt:lpstr>
      <vt:lpstr>Task Template Selection</vt:lpstr>
      <vt:lpstr>Template Task Selection</vt:lpstr>
      <vt:lpstr>Template Task Selection  New Template</vt:lpstr>
      <vt:lpstr>Update Outage  Save with template selected</vt:lpstr>
      <vt:lpstr>Update Outage</vt:lpstr>
      <vt:lpstr>Task Creation</vt:lpstr>
      <vt:lpstr>Task Items (Task Tracker)</vt:lpstr>
      <vt:lpstr>Major Scope</vt:lpstr>
      <vt:lpstr>Major Scope</vt:lpstr>
      <vt:lpstr>Contractors</vt:lpstr>
      <vt:lpstr>Contractors</vt:lpstr>
      <vt:lpstr>Resources</vt:lpstr>
      <vt:lpstr>Resources</vt:lpstr>
      <vt:lpstr>Attachments</vt:lpstr>
      <vt:lpstr>Enterprise Outage Sharepoint</vt:lpstr>
      <vt:lpstr>Sharepoint Example</vt:lpstr>
      <vt:lpstr>Sharepoint Example</vt:lpstr>
      <vt:lpstr>Reports</vt:lpstr>
      <vt:lpstr>Annual Completeness Scorecard</vt:lpstr>
      <vt:lpstr>Annual Preparedness Meeting Schedule</vt:lpstr>
      <vt:lpstr>Business Outlook</vt:lpstr>
      <vt:lpstr>Contractor Conflict</vt:lpstr>
      <vt:lpstr>Outage Gantt Chart</vt:lpstr>
      <vt:lpstr>Outages With No Contractors Assigned</vt:lpstr>
      <vt:lpstr>Task Item Listing</vt:lpstr>
      <vt:lpstr>Turbine Generator Scorecard</vt:lpstr>
      <vt:lpstr>Data Maintenance</vt:lpstr>
      <vt:lpstr>Resource Maintenance</vt:lpstr>
      <vt:lpstr>Outage Template</vt:lpstr>
      <vt:lpstr>Outage Template</vt:lpstr>
      <vt:lpstr>Outage Template</vt:lpstr>
      <vt:lpstr>Opportunities Outage Database 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PresenterMedia.com</dc:creator>
  <cp:lastModifiedBy>AMY ALBRINCK</cp:lastModifiedBy>
  <cp:revision>171</cp:revision>
  <dcterms:created xsi:type="dcterms:W3CDTF">2013-10-01T18:56:24Z</dcterms:created>
  <dcterms:modified xsi:type="dcterms:W3CDTF">2014-07-28T15:04:38Z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0x0101004C03037F33F3DE4480A8765CC69BB0AE</vt:lpwstr>
  </property>
</Properties>
</file>