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257F1-6CFF-4D5D-8B2B-67905502D718}">
  <a:tblStyle styleId="{912257F1-6CFF-4D5D-8B2B-67905502D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3bc90ef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3bc90ef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3bc90efc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3bc90efc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3bc90efc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3bc90efc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cec23c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cec23c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3bc90ef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3bc90ef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bc90ef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bc90ef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bc90efc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bc90efc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3bc90ef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3bc90ef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bc90ef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3bc90ef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bc90efc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bc90efc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bc90efc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3bc90efc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Fundamentals in Python (Intermediate)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 Choo and Oka Kurniawan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Communication Channel and Consultation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6577375" y="1152475"/>
            <a:ext cx="22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Desktop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App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65675" cy="349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IDE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100"/>
            <a:ext cx="5098550" cy="380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565925" y="1158625"/>
            <a:ext cx="3266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Python 3.7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can use any Python distribution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You can use any IDE: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Sublime Text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Atom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Jupyter Lab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VS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-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etc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will be using Jupyter notebook for problem sets.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IDE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87" y="1129776"/>
            <a:ext cx="8015439" cy="39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Video Camera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turn on your video camera for TWO reasons: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helps the instructors to know someone is there (it really makes a difference)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required for SSG audit submission for online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the Course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aim of the course is to strengthen </a:t>
            </a:r>
            <a:r>
              <a:rPr i="1" lang="en">
                <a:solidFill>
                  <a:srgbClr val="FF0000"/>
                </a:solidFill>
              </a:rPr>
              <a:t>algorithmic thinking and skills</a:t>
            </a:r>
            <a:r>
              <a:rPr lang="en"/>
              <a:t> of the participants to equip them in their software development career. The course uses </a:t>
            </a:r>
            <a:r>
              <a:rPr i="1" lang="en">
                <a:solidFill>
                  <a:srgbClr val="FF0000"/>
                </a:solidFill>
              </a:rPr>
              <a:t>Python</a:t>
            </a:r>
            <a:r>
              <a:rPr lang="en"/>
              <a:t> programming language as </a:t>
            </a:r>
            <a:r>
              <a:rPr i="1" lang="en">
                <a:solidFill>
                  <a:srgbClr val="FF0000"/>
                </a:solidFill>
              </a:rPr>
              <a:t>a medium</a:t>
            </a:r>
            <a:r>
              <a:rPr lang="en"/>
              <a:t> to equip participants with computer science concepts. The course gives an </a:t>
            </a:r>
            <a:r>
              <a:rPr i="1" lang="en">
                <a:solidFill>
                  <a:srgbClr val="FF0000"/>
                </a:solidFill>
              </a:rPr>
              <a:t>overview</a:t>
            </a:r>
            <a:r>
              <a:rPr lang="en"/>
              <a:t> to </a:t>
            </a:r>
            <a:r>
              <a:rPr i="1" lang="en">
                <a:solidFill>
                  <a:srgbClr val="FF0000"/>
                </a:solidFill>
              </a:rPr>
              <a:t>algorithms, some data structures, object oriented programming, functional programming, and testing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and Schedule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{912257F1-6CFF-4D5D-8B2B-67905502D718}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Topics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Python Revision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and debugging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 to Algorithm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Object Oriented Programming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Driven Development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Functional Programming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What You Need to Know To Take This Class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basic programming skill either in Python or in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Sets: 50%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Projects: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 Projects: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 Project: 30%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Policy: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submission is TWO weeks from the day it is released.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ONE additional week with 50% grade.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get a few bonus points if you submit ONE week earlier.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How the Class Will be Conducted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the class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Attend the Class and do the Cohort Problem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Homework Problem Set between the lessons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the Mini Projects outside of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Notes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63" y="1152476"/>
            <a:ext cx="72584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810725" y="1152475"/>
            <a:ext cx="40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abs.vocareum.com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28475" cy="32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275" y="2256750"/>
            <a:ext cx="4089949" cy="21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