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5B2B-F3B1-4062-AA57-99AD2287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7AB1E-C0D2-441E-8A5A-6AA9515B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5D38-DF93-4E71-8E69-7551D10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05A8-A998-481B-9188-E839F98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B278-F99F-4B2C-AC9D-6BA0B1E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105B-8D71-43E4-AF65-E5D7CD6B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B82B6-F8B4-481A-B7D8-CE937ADD6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1337-E03B-47E6-BE2F-EAC0AABF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BB38-CDCD-46EF-8198-6F99616E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7358-4810-4A19-9B87-2E476F46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79157-3F34-4B01-9A02-6C7337F4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978D-FFC4-4B49-BD81-0DB648AC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E2F9-1FDF-4A50-9191-7F996386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2698-1CA3-4357-A3C1-62DDBDA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960C-8732-46E9-B2ED-171240C6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0204-8F11-4CF3-ACDF-5EE0A045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A536-04D5-400A-8758-0D5A4714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2AA0-EFB5-455E-913E-F26229AB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9E0F-2763-4B29-AB40-F7240822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8567-88CB-42E0-AD9E-22B80F89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9677-3914-4084-A42B-9BDD117C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19A0-294D-49E9-8BBA-3B763C47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7B7D-B3CE-4BAF-83D6-65EB428C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8E04-A0F4-4C2E-8889-B236E803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18D1-D0A3-4080-8704-5F2E9274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AC1-791E-487B-8C8F-AF751E58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A267-79F3-45EC-8998-3BD35A2D9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6AC01-838C-495E-9345-9B6D5FA4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8058-DF15-441C-A0D5-76D0A894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49FC-A8AE-4A14-A2AC-4340ACC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A736-FA67-4C60-BAF4-8A72FC7D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5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AA51-0EB1-48C3-9C1B-6C27D6E5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8000-11F4-45CF-AC15-F28336F5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15978-36E0-4F83-94C0-CD11814C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ECE04-1B7C-4D20-A46E-DCC0147C2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BBDD6-487A-4A65-890C-3303D10CA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8B9CE-2C16-4A28-A34A-45BD4C47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A198B-10B3-4793-B7F8-73900A40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19815-7074-42E7-8663-4BAA41F0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B1B5-EAA4-43F3-8683-EA9CE5B2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251C5-3ABA-41F3-93CF-3BCB029E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A346A-2697-4B05-BFA6-729AB59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8AF95-C491-4EF5-98A1-072FAAB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0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0D336-43F5-4D85-AD89-355B682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BE11D-9503-48CC-A0C8-EEE8AD61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E5E3-5D2C-4CE4-BF65-F1EB5E5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7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2733-DA0D-4386-BE56-0D5389A5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8D2A-10F1-4C1A-85D4-B7D9E41F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C46DB-BC70-448D-90E6-C0A1E19FD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D213-7298-410C-920C-B6EF1031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5100A-87C9-4409-A78C-59051690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21F0-660F-4F5D-8C41-4529693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5E19-537A-4F59-9B39-8D039577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C8CBA-552C-4D79-93BC-711B4CEB5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32D7-028B-4962-A9AA-28DA4086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07ED-A2EA-4BD1-B3A4-29A9862F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0EF2-815E-408B-BC16-A121E098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D2EA4-FCA7-420A-A5D6-6E10D011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A21B6-7556-4010-A703-F16E058B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5D9B9-1071-4A20-BCA0-A6572258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53C1-D4DD-48E8-B820-B06E01AB0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8E79-38E1-4ACD-8DFD-1EDD9AB2C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98D1-3EB6-4F5C-B0BF-6D83B261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5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685BA-C94C-44C0-ADC4-1BB33D06F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Adaptive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FD5B-4ACD-44AD-95B0-0812AFF94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#1 - Concepts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BFDF3-3A2C-4F0C-B6B6-D707C21763FB}"/>
              </a:ext>
            </a:extLst>
          </p:cNvPr>
          <p:cNvSpPr/>
          <p:nvPr/>
        </p:nvSpPr>
        <p:spPr>
          <a:xfrm>
            <a:off x="0" y="6550223"/>
            <a:ext cx="8877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Segoe UI" panose="020B0502040204020203" pitchFamily="34" charset="0"/>
                <a:cs typeface="Segoe UI" panose="020B0502040204020203" pitchFamily="34" charset="0"/>
              </a:rPr>
              <a:t>https://www.youtube.com/playlist?list=PLgF-CyaX1p3FCppxNbtdp6uTFgT8D0Jsk</a:t>
            </a:r>
          </a:p>
        </p:txBody>
      </p:sp>
    </p:spTree>
    <p:extLst>
      <p:ext uri="{BB962C8B-B14F-4D97-AF65-F5344CB8AC3E}">
        <p14:creationId xmlns:p14="http://schemas.microsoft.com/office/powerpoint/2010/main" val="193652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754E7-11E4-43CE-99A0-381605FD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4" y="226502"/>
            <a:ext cx="10796633" cy="6631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Recognizers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Extract intent + entities from utterance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LUIS, </a:t>
            </a:r>
            <a:r>
              <a:rPr lang="en-GB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RegEx</a:t>
            </a:r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Generators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Language generation - e.g. response variants ‘hi’, ‘hello’ etc.</a:t>
            </a:r>
          </a:p>
          <a:p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Triggers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A response to an event - e.g. </a:t>
            </a:r>
            <a:r>
              <a:rPr lang="en-GB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OnIntent</a:t>
            </a:r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 event emitted by recognizer</a:t>
            </a:r>
          </a:p>
          <a:p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Actions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Define what the conversation does - e.g. control flow, run arbitrary code, send response back to user</a:t>
            </a:r>
          </a:p>
          <a:p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Input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Collect information from user in-flow and load into memory – e.g. </a:t>
            </a:r>
            <a:r>
              <a:rPr lang="en-GB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TextInput</a:t>
            </a:r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DateTimeInput</a:t>
            </a:r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230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daptive_dialog_anatomy">
            <a:extLst>
              <a:ext uri="{FF2B5EF4-FFF2-40B4-BE49-F238E27FC236}">
                <a16:creationId xmlns:a16="http://schemas.microsoft.com/office/drawing/2014/main" id="{340BB7D3-6304-404A-A9EE-A195987D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588"/>
            <a:ext cx="12192000" cy="55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6C8DC0-CFF0-4364-AA82-257324B1CE9E}"/>
              </a:ext>
            </a:extLst>
          </p:cNvPr>
          <p:cNvSpPr/>
          <p:nvPr/>
        </p:nvSpPr>
        <p:spPr>
          <a:xfrm>
            <a:off x="0" y="6596390"/>
            <a:ext cx="95634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https://github.com/microsoft/BotBuilder-Samples/blob/master/experimental/adaptive-dialog/docs/anatomy-and-runtime-behavior.md</a:t>
            </a:r>
          </a:p>
        </p:txBody>
      </p:sp>
    </p:spTree>
    <p:extLst>
      <p:ext uri="{BB962C8B-B14F-4D97-AF65-F5344CB8AC3E}">
        <p14:creationId xmlns:p14="http://schemas.microsoft.com/office/powerpoint/2010/main" val="149320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3B484F5157F144A63D990976966D7F" ma:contentTypeVersion="9" ma:contentTypeDescription="Create a new document." ma:contentTypeScope="" ma:versionID="c74c39a9b210d56c97a2657c6b5f9890">
  <xsd:schema xmlns:xsd="http://www.w3.org/2001/XMLSchema" xmlns:xs="http://www.w3.org/2001/XMLSchema" xmlns:p="http://schemas.microsoft.com/office/2006/metadata/properties" xmlns:ns3="114f7c07-9686-4f15-84c7-77db63eae11d" xmlns:ns4="239450d9-9000-4387-af9f-163882741cd6" targetNamespace="http://schemas.microsoft.com/office/2006/metadata/properties" ma:root="true" ma:fieldsID="752cc0a63f6ea62be715b90ca95edc88" ns3:_="" ns4:_="">
    <xsd:import namespace="114f7c07-9686-4f15-84c7-77db63eae11d"/>
    <xsd:import namespace="239450d9-9000-4387-af9f-163882741c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f7c07-9686-4f15-84c7-77db63eae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450d9-9000-4387-af9f-163882741c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31ADFE-D865-42E9-91DE-906F919BFEE8}">
  <ds:schemaRefs>
    <ds:schemaRef ds:uri="114f7c07-9686-4f15-84c7-77db63eae11d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239450d9-9000-4387-af9f-163882741cd6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E03FF-B56D-46DB-9240-3867F9D89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126AD0-DA0F-4BCE-879C-CE147FE3D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4f7c07-9686-4f15-84c7-77db63eae11d"/>
    <ds:schemaRef ds:uri="239450d9-9000-4387-af9f-163882741c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Adaptive Dialogs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dialog concepts</dc:title>
  <dc:creator>James Mann</dc:creator>
  <cp:lastModifiedBy>James Mann</cp:lastModifiedBy>
  <cp:revision>3</cp:revision>
  <dcterms:created xsi:type="dcterms:W3CDTF">2020-02-17T11:52:02Z</dcterms:created>
  <dcterms:modified xsi:type="dcterms:W3CDTF">2020-02-20T11:26:19Z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0x010100703B484F5157F144A63D990976966D7F</vt:lpwstr>
  </property>
</Properties>
</file>