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9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15B2B-F3B1-4062-AA57-99AD2287A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7AB1E-C0D2-441E-8A5A-6AA9515BB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C5D38-DF93-4E71-8E69-7551D107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B15E-900B-4F0C-A075-6CA9E80255CA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205A8-A998-481B-9188-E839F984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DB278-F99F-4B2C-AC9D-6BA0B1E9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E74D-118A-4D78-992F-6F3DBD2DF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41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105B-8D71-43E4-AF65-E5D7CD6B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B82B6-F8B4-481A-B7D8-CE937ADD6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A1337-E03B-47E6-BE2F-EAC0AABF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B15E-900B-4F0C-A075-6CA9E80255CA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3BB38-CDCD-46EF-8198-6F99616ED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C7358-4810-4A19-9B87-2E476F46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E74D-118A-4D78-992F-6F3DBD2DF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6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779157-3F34-4B01-9A02-6C7337F47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A978D-FFC4-4B49-BD81-0DB648AC9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E2F9-1FDF-4A50-9191-7F9963869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B15E-900B-4F0C-A075-6CA9E80255CA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F2698-1CA3-4357-A3C1-62DDBDA4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4960C-8732-46E9-B2ED-171240C6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E74D-118A-4D78-992F-6F3DBD2DF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97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0204-8F11-4CF3-ACDF-5EE0A045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BA536-04D5-400A-8758-0D5A47141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2AA0-EFB5-455E-913E-F26229AB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B15E-900B-4F0C-A075-6CA9E80255CA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C9E0F-2763-4B29-AB40-F7240822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F8567-88CB-42E0-AD9E-22B80F89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E74D-118A-4D78-992F-6F3DBD2DF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11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A9677-3914-4084-A42B-9BDD117C6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419A0-294D-49E9-8BBA-3B763C473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77B7D-B3CE-4BAF-83D6-65EB428CE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B15E-900B-4F0C-A075-6CA9E80255CA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F8E04-A0F4-4C2E-8889-B236E803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C18D1-D0A3-4080-8704-5F2E9274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E74D-118A-4D78-992F-6F3DBD2DF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99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4AC1-791E-487B-8C8F-AF751E58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FA267-79F3-45EC-8998-3BD35A2D9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6AC01-838C-495E-9345-9B6D5FA4F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18058-DF15-441C-A0D5-76D0A894C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B15E-900B-4F0C-A075-6CA9E80255CA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449FC-A8AE-4A14-A2AC-4340ACC4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3A736-FA67-4C60-BAF4-8A72FC7D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E74D-118A-4D78-992F-6F3DBD2DF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15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AA51-0EB1-48C3-9C1B-6C27D6E5D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28000-11F4-45CF-AC15-F28336F5D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15978-36E0-4F83-94C0-CD11814C0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5ECE04-1B7C-4D20-A46E-DCC0147C2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BBDD6-487A-4A65-890C-3303D10CA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48B9CE-2C16-4A28-A34A-45BD4C47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B15E-900B-4F0C-A075-6CA9E80255CA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EA198B-10B3-4793-B7F8-73900A40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19815-7074-42E7-8663-4BAA41F0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E74D-118A-4D78-992F-6F3DBD2DF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50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B1B5-EAA4-43F3-8683-EA9CE5B2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251C5-3ABA-41F3-93CF-3BCB029E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B15E-900B-4F0C-A075-6CA9E80255CA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A346A-2697-4B05-BFA6-729AB592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8AF95-C491-4EF5-98A1-072FAAB0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E74D-118A-4D78-992F-6F3DBD2DF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50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0D336-43F5-4D85-AD89-355B682B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B15E-900B-4F0C-A075-6CA9E80255CA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DBE11D-9503-48CC-A0C8-EEE8AD61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8E5E3-5D2C-4CE4-BF65-F1EB5E54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E74D-118A-4D78-992F-6F3DBD2DF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87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2733-DA0D-4386-BE56-0D5389A5F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8D2A-10F1-4C1A-85D4-B7D9E41F5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C46DB-BC70-448D-90E6-C0A1E19FD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AD213-7298-410C-920C-B6EF1031D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B15E-900B-4F0C-A075-6CA9E80255CA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5100A-87C9-4409-A78C-59051690A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F21F0-660F-4F5D-8C41-4529693E6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E74D-118A-4D78-992F-6F3DBD2DF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20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5E19-537A-4F59-9B39-8D039577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C8CBA-552C-4D79-93BC-711B4CEB5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C32D7-028B-4962-A9AA-28DA4086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F07ED-A2EA-4BD1-B3A4-29A9862F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B15E-900B-4F0C-A075-6CA9E80255CA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D0EF2-815E-408B-BC16-A121E098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D2EA4-FCA7-420A-A5D6-6E10D011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E74D-118A-4D78-992F-6F3DBD2DF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73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8A21B6-7556-4010-A703-F16E058B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5D9B9-1071-4A20-BCA0-A65722581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753C1-D4DD-48E8-B820-B06E01AB0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8B15E-900B-4F0C-A075-6CA9E80255CA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28E79-38E1-4ACD-8DFD-1EDD9AB2C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398D1-3EB6-4F5C-B0BF-6D83B2617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8E74D-118A-4D78-992F-6F3DBD2DF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15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9685BA-C94C-44C0-ADC4-1BB33D06FC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Adaptive Dialogs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CFD5B-4ACD-44AD-95B0-0812AFF94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#3 - Memory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9BFDF3-3A2C-4F0C-B6B6-D707C21763FB}"/>
              </a:ext>
            </a:extLst>
          </p:cNvPr>
          <p:cNvSpPr/>
          <p:nvPr/>
        </p:nvSpPr>
        <p:spPr>
          <a:xfrm>
            <a:off x="0" y="6550223"/>
            <a:ext cx="88773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latin typeface="Segoe UI" panose="020B0502040204020203" pitchFamily="34" charset="0"/>
                <a:cs typeface="Segoe UI" panose="020B0502040204020203" pitchFamily="34" charset="0"/>
              </a:rPr>
              <a:t>https://www.youtube.com/playlist?list=PLgF-CyaX1p3FCppxNbtdp6uTFgT8D0Jsk</a:t>
            </a:r>
          </a:p>
        </p:txBody>
      </p:sp>
    </p:spTree>
    <p:extLst>
      <p:ext uri="{BB962C8B-B14F-4D97-AF65-F5344CB8AC3E}">
        <p14:creationId xmlns:p14="http://schemas.microsoft.com/office/powerpoint/2010/main" val="193652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E754E7-11E4-43CE-99A0-381605FD7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57" y="226502"/>
            <a:ext cx="11945923" cy="6631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User scope</a:t>
            </a:r>
          </a:p>
          <a:p>
            <a:pPr marL="0" indent="0">
              <a:buNone/>
            </a:pPr>
            <a:r>
              <a:rPr lang="en-GB" sz="1900" i="1" dirty="0">
                <a:latin typeface="Segoe UI" panose="020B0502040204020203" pitchFamily="34" charset="0"/>
                <a:cs typeface="Segoe UI" panose="020B0502040204020203" pitchFamily="34" charset="0"/>
              </a:rPr>
              <a:t>A user is a uniquely identifiable user of the channel. For example Facebook Messenger user id or Alexa voiceprint</a:t>
            </a:r>
          </a:p>
          <a:p>
            <a:r>
              <a:rPr lang="en-GB" sz="1900" dirty="0">
                <a:latin typeface="Segoe UI" panose="020B0502040204020203" pitchFamily="34" charset="0"/>
                <a:cs typeface="Segoe UI" panose="020B0502040204020203" pitchFamily="34" charset="0"/>
              </a:rPr>
              <a:t>Data is persisted against the user and can be used across conversations</a:t>
            </a:r>
          </a:p>
          <a:p>
            <a:pPr marL="0" indent="0">
              <a:buNone/>
            </a:pPr>
            <a:endParaRPr lang="en-GB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Conversation scope </a:t>
            </a:r>
          </a:p>
          <a:p>
            <a:pPr marL="0" indent="0">
              <a:buNone/>
            </a:pPr>
            <a:r>
              <a:rPr lang="en-GB" sz="1900" i="1" dirty="0">
                <a:latin typeface="Segoe UI" panose="020B0502040204020203" pitchFamily="34" charset="0"/>
                <a:cs typeface="Segoe UI" panose="020B0502040204020203" pitchFamily="34" charset="0"/>
              </a:rPr>
              <a:t>A conversation is the entire composed set of dialogs</a:t>
            </a:r>
          </a:p>
          <a:p>
            <a:r>
              <a:rPr lang="en-GB" sz="1900" dirty="0">
                <a:latin typeface="Segoe UI" panose="020B0502040204020203" pitchFamily="34" charset="0"/>
                <a:cs typeface="Segoe UI" panose="020B0502040204020203" pitchFamily="34" charset="0"/>
              </a:rPr>
              <a:t>Data is persisted against the conversation and can be used across dialogs until the conversation has ended</a:t>
            </a:r>
          </a:p>
          <a:p>
            <a:endParaRPr lang="en-GB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Dialog scope</a:t>
            </a:r>
          </a:p>
          <a:p>
            <a:pPr marL="0" indent="0">
              <a:buNone/>
            </a:pPr>
            <a:r>
              <a:rPr lang="en-GB" sz="1900" i="1" dirty="0">
                <a:latin typeface="Segoe UI" panose="020B0502040204020203" pitchFamily="34" charset="0"/>
                <a:cs typeface="Segoe UI" panose="020B0502040204020203" pitchFamily="34" charset="0"/>
              </a:rPr>
              <a:t>A dialog is part of a conversation which may be composed of multiple back-and-forth steps and child dialogs</a:t>
            </a:r>
          </a:p>
          <a:p>
            <a:r>
              <a:rPr lang="en-GB" sz="1900" dirty="0">
                <a:latin typeface="Segoe UI" panose="020B0502040204020203" pitchFamily="34" charset="0"/>
                <a:cs typeface="Segoe UI" panose="020B0502040204020203" pitchFamily="34" charset="0"/>
              </a:rPr>
              <a:t>Data is persisted against the dialog and its children and can be used across turns until the dialog has ended</a:t>
            </a:r>
          </a:p>
          <a:p>
            <a:endParaRPr lang="en-GB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Turn scope</a:t>
            </a:r>
          </a:p>
          <a:p>
            <a:pPr marL="0" indent="0">
              <a:buNone/>
            </a:pPr>
            <a:r>
              <a:rPr lang="en-GB" sz="1900" i="1" dirty="0">
                <a:latin typeface="Segoe UI" panose="020B0502040204020203" pitchFamily="34" charset="0"/>
                <a:cs typeface="Segoe UI" panose="020B0502040204020203" pitchFamily="34" charset="0"/>
              </a:rPr>
              <a:t>A turn consists of a message being received by the bot and performing an action</a:t>
            </a:r>
          </a:p>
          <a:p>
            <a:r>
              <a:rPr lang="en-GB" sz="1900" dirty="0">
                <a:latin typeface="Segoe UI" panose="020B0502040204020203" pitchFamily="34" charset="0"/>
                <a:cs typeface="Segoe UI" panose="020B0502040204020203" pitchFamily="34" charset="0"/>
              </a:rPr>
              <a:t>Persisted against the turn and only exists until the turn has ended</a:t>
            </a:r>
          </a:p>
          <a:p>
            <a:endParaRPr lang="en-GB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1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3B484F5157F144A63D990976966D7F" ma:contentTypeVersion="9" ma:contentTypeDescription="Create a new document." ma:contentTypeScope="" ma:versionID="c74c39a9b210d56c97a2657c6b5f9890">
  <xsd:schema xmlns:xsd="http://www.w3.org/2001/XMLSchema" xmlns:xs="http://www.w3.org/2001/XMLSchema" xmlns:p="http://schemas.microsoft.com/office/2006/metadata/properties" xmlns:ns3="114f7c07-9686-4f15-84c7-77db63eae11d" xmlns:ns4="239450d9-9000-4387-af9f-163882741cd6" targetNamespace="http://schemas.microsoft.com/office/2006/metadata/properties" ma:root="true" ma:fieldsID="752cc0a63f6ea62be715b90ca95edc88" ns3:_="" ns4:_="">
    <xsd:import namespace="114f7c07-9686-4f15-84c7-77db63eae11d"/>
    <xsd:import namespace="239450d9-9000-4387-af9f-163882741cd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4f7c07-9686-4f15-84c7-77db63eae1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9450d9-9000-4387-af9f-163882741cd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31ADFE-D865-42E9-91DE-906F919BFEE8}">
  <ds:schemaRefs>
    <ds:schemaRef ds:uri="114f7c07-9686-4f15-84c7-77db63eae11d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  <ds:schemaRef ds:uri="239450d9-9000-4387-af9f-163882741cd6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14E03FF-B56D-46DB-9240-3867F9D89F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126AD0-DA0F-4BCE-879C-CE147FE3D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4f7c07-9686-4f15-84c7-77db63eae11d"/>
    <ds:schemaRef ds:uri="239450d9-9000-4387-af9f-163882741c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150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Semibold</vt:lpstr>
      <vt:lpstr>Office Theme</vt:lpstr>
      <vt:lpstr>Adaptive Dialogs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dialog concepts</dc:title>
  <dc:creator>James Mann</dc:creator>
  <cp:lastModifiedBy>James Mann</cp:lastModifiedBy>
  <cp:revision>8</cp:revision>
  <dcterms:created xsi:type="dcterms:W3CDTF">2020-02-17T11:52:02Z</dcterms:created>
  <dcterms:modified xsi:type="dcterms:W3CDTF">2020-02-20T13:05:23Z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0x010100703B484F5157F144A63D990976966D7F</vt:lpwstr>
  </property>
</Properties>
</file>