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8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5C1E-F0F2-4F17-BC18-2D66E753E97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507A-1C6D-405E-BE23-7D18C2B2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Retail Store</a:t>
            </a:r>
            <a:br>
              <a:rPr lang="en-US" dirty="0" smtClean="0"/>
            </a:b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Cornelius Enetomhe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1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43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Import and Cleaning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Data Import</a:t>
            </a:r>
          </a:p>
          <a:p>
            <a:pPr lvl="1"/>
            <a:r>
              <a:rPr lang="en-US" sz="2800" dirty="0" smtClean="0"/>
              <a:t>I firstly downloaded the csv file from the provided link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 cleaning on excel</a:t>
            </a:r>
          </a:p>
          <a:p>
            <a:pPr lvl="1"/>
            <a:r>
              <a:rPr lang="en-US" sz="2800" dirty="0" smtClean="0"/>
              <a:t>Ensured to remove rows with missing values from the dataset </a:t>
            </a:r>
          </a:p>
          <a:p>
            <a:pPr lvl="1"/>
            <a:r>
              <a:rPr lang="en-US" sz="2800" dirty="0" smtClean="0"/>
              <a:t>Checked for consistency in data formats e.g. </a:t>
            </a:r>
            <a:r>
              <a:rPr lang="en-US" sz="2800" dirty="0" err="1" smtClean="0"/>
              <a:t>dat</a:t>
            </a:r>
            <a:r>
              <a:rPr lang="en-US" sz="2800" dirty="0" err="1"/>
              <a:t>e</a:t>
            </a:r>
            <a:r>
              <a:rPr lang="en-US" sz="2800" dirty="0" err="1" smtClean="0"/>
              <a:t>time</a:t>
            </a:r>
            <a:r>
              <a:rPr lang="en-US" sz="2800" dirty="0" smtClean="0"/>
              <a:t>, decimal system etc.</a:t>
            </a:r>
          </a:p>
          <a:p>
            <a:pPr lvl="1"/>
            <a:r>
              <a:rPr lang="en-US" sz="2800" dirty="0" smtClean="0"/>
              <a:t>Checked for duplicate rows in the dataset and also did a spelling check </a:t>
            </a:r>
          </a:p>
          <a:p>
            <a:pPr lvl="1"/>
            <a:r>
              <a:rPr lang="en-US" sz="2800" dirty="0" smtClean="0"/>
              <a:t>Removed rows where the </a:t>
            </a:r>
            <a:r>
              <a:rPr lang="en-US" sz="2800" dirty="0"/>
              <a:t>quantity </a:t>
            </a:r>
            <a:r>
              <a:rPr lang="en-US" sz="2800" dirty="0" smtClean="0"/>
              <a:t>was below 1 </a:t>
            </a:r>
            <a:r>
              <a:rPr lang="en-US" sz="2800" dirty="0"/>
              <a:t>unit</a:t>
            </a:r>
          </a:p>
          <a:p>
            <a:pPr lvl="1"/>
            <a:r>
              <a:rPr lang="en-US" sz="2800" dirty="0" smtClean="0"/>
              <a:t>Removed rows where </a:t>
            </a:r>
            <a:r>
              <a:rPr lang="en-US" sz="2800" dirty="0" smtClean="0"/>
              <a:t>the </a:t>
            </a:r>
            <a:r>
              <a:rPr lang="en-US" sz="2800" dirty="0"/>
              <a:t>Unit price </a:t>
            </a:r>
            <a:r>
              <a:rPr lang="en-US" sz="2800" dirty="0" smtClean="0"/>
              <a:t>was below </a:t>
            </a:r>
            <a:r>
              <a:rPr lang="en-US" sz="2800" dirty="0"/>
              <a:t>$0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97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365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2011 Revenue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00" y="377825"/>
            <a:ext cx="5803900" cy="1984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view of a monthly series </a:t>
            </a:r>
            <a:r>
              <a:rPr lang="en-US" dirty="0"/>
              <a:t>of the revenue data for the year </a:t>
            </a:r>
            <a:r>
              <a:rPr lang="en-US" dirty="0" smtClean="0"/>
              <a:t>2011. We can diagnose seasonal </a:t>
            </a:r>
            <a:r>
              <a:rPr lang="en-US" dirty="0"/>
              <a:t>trends </a:t>
            </a:r>
            <a:r>
              <a:rPr lang="en-US" dirty="0" smtClean="0"/>
              <a:t>as sales spiked between august and November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219"/>
            <a:ext cx="11049000" cy="42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00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Country Revenue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0" y="200025"/>
            <a:ext cx="5562600" cy="207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also viewed the </a:t>
            </a:r>
            <a:r>
              <a:rPr lang="en-US" dirty="0"/>
              <a:t>top 10 countries which are generating the highest </a:t>
            </a:r>
            <a:r>
              <a:rPr lang="en-US" dirty="0" smtClean="0"/>
              <a:t>revenue and also the quantity sold in those countries. Giving clear view of company spread of revenue generation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693"/>
            <a:ext cx="11214100" cy="46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506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Customer Revenue 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55063"/>
            <a:ext cx="4559300" cy="2036797"/>
          </a:xfrm>
        </p:spPr>
        <p:txBody>
          <a:bodyPr>
            <a:normAutofit/>
          </a:bodyPr>
          <a:lstStyle/>
          <a:p>
            <a:r>
              <a:rPr lang="en-US" dirty="0" smtClean="0"/>
              <a:t>The view of the top </a:t>
            </a:r>
            <a:r>
              <a:rPr lang="en-US" dirty="0"/>
              <a:t>10 </a:t>
            </a:r>
            <a:r>
              <a:rPr lang="en-US" dirty="0" smtClean="0"/>
              <a:t>customers among store users </a:t>
            </a:r>
            <a:r>
              <a:rPr lang="en-US" dirty="0"/>
              <a:t>by </a:t>
            </a:r>
            <a:r>
              <a:rPr lang="en-US" dirty="0" smtClean="0"/>
              <a:t>revenue generated.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" y="2419950"/>
            <a:ext cx="11734801" cy="44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1195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Demand per Region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0" y="314325"/>
            <a:ext cx="4597400" cy="199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took a look </a:t>
            </a:r>
            <a:r>
              <a:rPr lang="en-US" dirty="0"/>
              <a:t>at all countries and </a:t>
            </a:r>
            <a:r>
              <a:rPr lang="en-US" dirty="0" smtClean="0"/>
              <a:t>produced a chart of </a:t>
            </a:r>
            <a:r>
              <a:rPr lang="en-US" dirty="0"/>
              <a:t>which regions have </a:t>
            </a:r>
            <a:r>
              <a:rPr lang="en-US" dirty="0" smtClean="0"/>
              <a:t>made the most sales asides the UK.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11400"/>
            <a:ext cx="10058400" cy="41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3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Recommendation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company can target these region with higher demands to keep up in sales and also generate more business from other regions.</a:t>
            </a:r>
            <a:endParaRPr lang="en-US" dirty="0"/>
          </a:p>
          <a:p>
            <a:r>
              <a:rPr lang="en-US" dirty="0" smtClean="0"/>
              <a:t>We can use this information to track and maintain customer satisfaction of our top clients with our products.</a:t>
            </a:r>
          </a:p>
          <a:p>
            <a:r>
              <a:rPr lang="en-US" dirty="0" smtClean="0"/>
              <a:t>Investigate reasons behind season trends in sales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Calisto MT</vt:lpstr>
      <vt:lpstr>Office Theme</vt:lpstr>
      <vt:lpstr>Online Retail Store Analysis </vt:lpstr>
      <vt:lpstr>Import and Cleaning</vt:lpstr>
      <vt:lpstr>2011 Revenue</vt:lpstr>
      <vt:lpstr>Country Revenue</vt:lpstr>
      <vt:lpstr>Customer Revenue </vt:lpstr>
      <vt:lpstr>Demand per Region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ENET</dc:creator>
  <cp:lastModifiedBy>ENET</cp:lastModifiedBy>
  <cp:revision>9</cp:revision>
  <dcterms:created xsi:type="dcterms:W3CDTF">2024-10-30T11:59:36Z</dcterms:created>
  <dcterms:modified xsi:type="dcterms:W3CDTF">2024-10-30T14:01:20Z</dcterms:modified>
</cp:coreProperties>
</file>