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86" r:id="rId5"/>
  </p:sldMasterIdLst>
  <p:notesMasterIdLst>
    <p:notesMasterId r:id="rId37"/>
  </p:notesMasterIdLst>
  <p:sldIdLst>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1E"/>
    <a:srgbClr val="7BB9CB"/>
    <a:srgbClr val="005B5E"/>
    <a:srgbClr val="001A79"/>
    <a:srgbClr val="FFE8D4"/>
    <a:srgbClr val="ACF5BD"/>
    <a:srgbClr val="F8FF8E"/>
    <a:srgbClr val="C8BEBF"/>
    <a:srgbClr val="4D08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5"/>
    <p:restoredTop sz="94694"/>
  </p:normalViewPr>
  <p:slideViewPr>
    <p:cSldViewPr snapToGrid="0" snapToObjects="1">
      <p:cViewPr varScale="1">
        <p:scale>
          <a:sx n="121" d="100"/>
          <a:sy n="121" d="100"/>
        </p:scale>
        <p:origin x="10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747BA-072C-9645-A33C-E3DC5506E3FF}" type="datetimeFigureOut">
              <a:rPr lang="en-US" smtClean="0"/>
              <a:t>5/1/22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ED5DB-F729-2E4D-868E-00D13B19BEE3}" type="slidenum">
              <a:rPr lang="en-US" smtClean="0"/>
              <a:t>‹#›</a:t>
            </a:fld>
            <a:endParaRPr lang="en-US"/>
          </a:p>
        </p:txBody>
      </p:sp>
    </p:spTree>
    <p:extLst>
      <p:ext uri="{BB962C8B-B14F-4D97-AF65-F5344CB8AC3E}">
        <p14:creationId xmlns:p14="http://schemas.microsoft.com/office/powerpoint/2010/main" val="410766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1ED5DB-F729-2E4D-868E-00D13B19BEE3}" type="slidenum">
              <a:rPr lang="en-US" smtClean="0"/>
              <a:t>9</a:t>
            </a:fld>
            <a:endParaRPr lang="en-US"/>
          </a:p>
        </p:txBody>
      </p:sp>
    </p:spTree>
    <p:extLst>
      <p:ext uri="{BB962C8B-B14F-4D97-AF65-F5344CB8AC3E}">
        <p14:creationId xmlns:p14="http://schemas.microsoft.com/office/powerpoint/2010/main" val="4157608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Template 1">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AD6DD7E-4ACA-3A41-BA28-4BDD551A3C28}"/>
              </a:ext>
            </a:extLst>
          </p:cNvPr>
          <p:cNvSpPr/>
          <p:nvPr userDrawn="1"/>
        </p:nvSpPr>
        <p:spPr>
          <a:xfrm>
            <a:off x="0" y="-1"/>
            <a:ext cx="12191999" cy="6858001"/>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6770748" y="5046650"/>
            <a:ext cx="4634746" cy="1040043"/>
          </a:xfrm>
        </p:spPr>
        <p:txBody>
          <a:bodyPr wrap="square" lIns="0" tIns="0" rIns="0" bIns="0" anchor="t" anchorCtr="0">
            <a:normAutofit/>
          </a:bodyPr>
          <a:lstStyle>
            <a:lvl1pPr>
              <a:defRPr sz="3300">
                <a:solidFill>
                  <a:schemeClr val="bg1"/>
                </a:solidFill>
                <a:latin typeface="Arial" panose="020B0604020202020204" pitchFamily="34" charset="0"/>
                <a:cs typeface="Arial" panose="020B0604020202020204" pitchFamily="34" charset="0"/>
              </a:defRPr>
            </a:lvl1pPr>
          </a:lstStyle>
          <a:p>
            <a:r>
              <a:rPr lang="en-GB" dirty="0"/>
              <a:t>PowerPoint Template Cover Slide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pic>
        <p:nvPicPr>
          <p:cNvPr id="55" name="Picture 54" descr="A picture containing icon&#10;&#10;Description automatically generated">
            <a:extLst>
              <a:ext uri="{FF2B5EF4-FFF2-40B4-BE49-F238E27FC236}">
                <a16:creationId xmlns:a16="http://schemas.microsoft.com/office/drawing/2014/main" id="{92447711-DD5C-804E-8DEA-D5F984998798}"/>
              </a:ext>
            </a:extLst>
          </p:cNvPr>
          <p:cNvPicPr>
            <a:picLocks noChangeAspect="1"/>
          </p:cNvPicPr>
          <p:nvPr userDrawn="1"/>
        </p:nvPicPr>
        <p:blipFill>
          <a:blip r:embed="rId2"/>
          <a:stretch>
            <a:fillRect/>
          </a:stretch>
        </p:blipFill>
        <p:spPr>
          <a:xfrm>
            <a:off x="-59586" y="-49313"/>
            <a:ext cx="6379074" cy="6991465"/>
          </a:xfrm>
          <a:prstGeom prst="rect">
            <a:avLst/>
          </a:prstGeom>
        </p:spPr>
      </p:pic>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3429001"/>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3428999"/>
            <a:ext cx="425790" cy="3429001"/>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descr="A picture containing graphical user interface&#10;&#10;Description automatically generated">
            <a:extLst>
              <a:ext uri="{FF2B5EF4-FFF2-40B4-BE49-F238E27FC236}">
                <a16:creationId xmlns:a16="http://schemas.microsoft.com/office/drawing/2014/main" id="{EECE1061-F67C-5B42-833D-61FB1A261887}"/>
              </a:ext>
            </a:extLst>
          </p:cNvPr>
          <p:cNvPicPr>
            <a:picLocks noChangeAspect="1"/>
          </p:cNvPicPr>
          <p:nvPr userDrawn="1"/>
        </p:nvPicPr>
        <p:blipFill>
          <a:blip r:embed="rId3"/>
          <a:stretch>
            <a:fillRect/>
          </a:stretch>
        </p:blipFill>
        <p:spPr>
          <a:xfrm>
            <a:off x="9911817" y="411313"/>
            <a:ext cx="1338160" cy="1531164"/>
          </a:xfrm>
          <a:prstGeom prst="rect">
            <a:avLst/>
          </a:prstGeom>
        </p:spPr>
      </p:pic>
    </p:spTree>
    <p:extLst>
      <p:ext uri="{BB962C8B-B14F-4D97-AF65-F5344CB8AC3E}">
        <p14:creationId xmlns:p14="http://schemas.microsoft.com/office/powerpoint/2010/main" val="27028433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Page Template 1">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AD6DD7E-4ACA-3A41-BA28-4BDD551A3C28}"/>
              </a:ext>
            </a:extLst>
          </p:cNvPr>
          <p:cNvSpPr/>
          <p:nvPr userDrawn="1"/>
        </p:nvSpPr>
        <p:spPr>
          <a:xfrm>
            <a:off x="0" y="-1"/>
            <a:ext cx="12191999" cy="6858001"/>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5B5E"/>
              </a:highlight>
            </a:endParaRPr>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2317412" y="513576"/>
            <a:ext cx="7545544" cy="5482377"/>
          </a:xfrm>
        </p:spPr>
        <p:txBody>
          <a:bodyPr wrap="square" lIns="0" tIns="0" rIns="0" bIns="0" anchor="t" anchorCtr="0">
            <a:normAutofit/>
          </a:bodyPr>
          <a:lstStyle>
            <a:lvl1pPr>
              <a:lnSpc>
                <a:spcPct val="100000"/>
              </a:lnSpc>
              <a:spcBef>
                <a:spcPts val="0"/>
              </a:spcBef>
              <a:spcAft>
                <a:spcPts val="0"/>
              </a:spcAft>
              <a:defRPr sz="3800" u="none" spc="-150">
                <a:solidFill>
                  <a:schemeClr val="bg1"/>
                </a:solidFill>
                <a:latin typeface="Arial" panose="020B0604020202020204" pitchFamily="34" charset="0"/>
                <a:cs typeface="Arial" panose="020B0604020202020204" pitchFamily="34" charset="0"/>
              </a:defRPr>
            </a:lvl1pPr>
          </a:lstStyle>
          <a:p>
            <a:r>
              <a:rPr lang="en-GB" dirty="0"/>
              <a:t>Our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 </a:t>
            </a:r>
            <a:r>
              <a:rPr lang="en-GB" dirty="0" err="1"/>
              <a:t>na</a:t>
            </a:r>
            <a:r>
              <a:rPr lang="en-GB" dirty="0"/>
              <a:t>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a:t>
            </a:r>
            <a:r>
              <a:rPr lang="en-GB" dirty="0"/>
              <a:t> </a:t>
            </a:r>
            <a:r>
              <a:rPr lang="en-GB" dirty="0" err="1"/>
              <a:t>rud</a:t>
            </a:r>
            <a:r>
              <a:rPr lang="en-GB" dirty="0"/>
              <a:t> </a:t>
            </a:r>
            <a:r>
              <a:rPr lang="en-GB" dirty="0" err="1"/>
              <a:t>ndsknfgio</a:t>
            </a:r>
            <a:r>
              <a:rPr lang="en-GB" dirty="0"/>
              <a:t>.</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565392" y="604316"/>
            <a:ext cx="1391304" cy="1524631"/>
          </a:xfrm>
        </p:spPr>
        <p:txBody>
          <a:bodyPr lIns="0" tIns="0" rIns="0" bIns="0">
            <a:normAutofit/>
          </a:bodyPr>
          <a:lstStyle>
            <a:lvl1pPr marL="0" indent="0">
              <a:spcBef>
                <a:spcPts val="0"/>
              </a:spcBef>
              <a:buNone/>
              <a:defRPr sz="1000">
                <a:solidFill>
                  <a:srgbClr val="7BB9CB"/>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5" cy="322547"/>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rgbClr val="001A79"/>
                </a:solidFill>
                <a:latin typeface="Arial" panose="020B0604020202020204" pitchFamily="34" charset="0"/>
                <a:cs typeface="Arial" panose="020B0604020202020204" pitchFamily="34" charset="0"/>
              </a:rPr>
              <a:t>Atlantic Technological University</a:t>
            </a:r>
          </a:p>
        </p:txBody>
      </p:sp>
    </p:spTree>
    <p:extLst>
      <p:ext uri="{BB962C8B-B14F-4D97-AF65-F5344CB8AC3E}">
        <p14:creationId xmlns:p14="http://schemas.microsoft.com/office/powerpoint/2010/main" val="31000742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Page Template 2">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AD6DD7E-4ACA-3A41-BA28-4BDD551A3C28}"/>
              </a:ext>
            </a:extLst>
          </p:cNvPr>
          <p:cNvSpPr/>
          <p:nvPr userDrawn="1"/>
        </p:nvSpPr>
        <p:spPr>
          <a:xfrm>
            <a:off x="0" y="-1"/>
            <a:ext cx="12191999"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5B5E"/>
              </a:highlight>
            </a:endParaRPr>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2317412" y="513576"/>
            <a:ext cx="7545544" cy="5482377"/>
          </a:xfrm>
        </p:spPr>
        <p:txBody>
          <a:bodyPr wrap="square" lIns="0" tIns="0" rIns="0" bIns="0" anchor="t" anchorCtr="0">
            <a:normAutofit/>
          </a:bodyPr>
          <a:lstStyle>
            <a:lvl1pPr>
              <a:lnSpc>
                <a:spcPct val="100000"/>
              </a:lnSpc>
              <a:spcBef>
                <a:spcPts val="0"/>
              </a:spcBef>
              <a:spcAft>
                <a:spcPts val="0"/>
              </a:spcAft>
              <a:defRPr sz="3800" u="none" spc="-150">
                <a:solidFill>
                  <a:srgbClr val="001A79"/>
                </a:solidFill>
                <a:latin typeface="Arial" panose="020B0604020202020204" pitchFamily="34" charset="0"/>
                <a:cs typeface="Arial" panose="020B0604020202020204" pitchFamily="34" charset="0"/>
              </a:defRPr>
            </a:lvl1pPr>
          </a:lstStyle>
          <a:p>
            <a:r>
              <a:rPr lang="en-GB" dirty="0"/>
              <a:t>Our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 </a:t>
            </a:r>
            <a:r>
              <a:rPr lang="en-GB" dirty="0" err="1"/>
              <a:t>na</a:t>
            </a:r>
            <a:r>
              <a:rPr lang="en-GB" dirty="0"/>
              <a:t>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a:t>
            </a:r>
            <a:r>
              <a:rPr lang="en-GB" dirty="0"/>
              <a:t> </a:t>
            </a:r>
            <a:r>
              <a:rPr lang="en-GB" dirty="0" err="1"/>
              <a:t>rud</a:t>
            </a:r>
            <a:r>
              <a:rPr lang="en-GB" dirty="0"/>
              <a:t> </a:t>
            </a:r>
            <a:r>
              <a:rPr lang="en-GB" dirty="0" err="1"/>
              <a:t>ndsknfgio</a:t>
            </a:r>
            <a:r>
              <a:rPr lang="en-GB" dirty="0"/>
              <a:t>.</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565392" y="604316"/>
            <a:ext cx="1391304" cy="1524631"/>
          </a:xfrm>
        </p:spPr>
        <p:txBody>
          <a:bodyPr lIns="0" tIns="0" rIns="0" bIns="0">
            <a:normAutofit/>
          </a:bodyPr>
          <a:lstStyle>
            <a:lvl1pPr marL="0" indent="0">
              <a:spcBef>
                <a:spcPts val="0"/>
              </a:spcBef>
              <a:buNone/>
              <a:defRPr sz="1000">
                <a:solidFill>
                  <a:srgbClr val="001A79"/>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5" cy="322547"/>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chemeClr val="bg1"/>
                </a:solidFill>
                <a:latin typeface="Arial" panose="020B0604020202020204" pitchFamily="34" charset="0"/>
                <a:cs typeface="Arial" panose="020B0604020202020204" pitchFamily="34" charset="0"/>
              </a:rPr>
              <a:t>Atlantic Technological University</a:t>
            </a:r>
          </a:p>
        </p:txBody>
      </p:sp>
    </p:spTree>
    <p:extLst>
      <p:ext uri="{BB962C8B-B14F-4D97-AF65-F5344CB8AC3E}">
        <p14:creationId xmlns:p14="http://schemas.microsoft.com/office/powerpoint/2010/main" val="14029678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Page Template 3">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AD6DD7E-4ACA-3A41-BA28-4BDD551A3C28}"/>
              </a:ext>
            </a:extLst>
          </p:cNvPr>
          <p:cNvSpPr/>
          <p:nvPr userDrawn="1"/>
        </p:nvSpPr>
        <p:spPr>
          <a:xfrm>
            <a:off x="0" y="-1"/>
            <a:ext cx="12191999"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5B5E"/>
              </a:highlight>
            </a:endParaRPr>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2317412" y="513576"/>
            <a:ext cx="7545544" cy="3773079"/>
          </a:xfrm>
        </p:spPr>
        <p:txBody>
          <a:bodyPr wrap="square" lIns="0" tIns="0" rIns="0" bIns="0" anchor="t" anchorCtr="0">
            <a:normAutofit/>
          </a:bodyPr>
          <a:lstStyle>
            <a:lvl1pPr>
              <a:lnSpc>
                <a:spcPct val="100000"/>
              </a:lnSpc>
              <a:spcBef>
                <a:spcPts val="0"/>
              </a:spcBef>
              <a:spcAft>
                <a:spcPts val="0"/>
              </a:spcAft>
              <a:defRPr sz="3800" u="none" spc="-150">
                <a:solidFill>
                  <a:srgbClr val="005B5E"/>
                </a:solidFill>
                <a:latin typeface="Arial" panose="020B0604020202020204" pitchFamily="34" charset="0"/>
                <a:cs typeface="Arial" panose="020B0604020202020204" pitchFamily="34" charset="0"/>
              </a:defRPr>
            </a:lvl1pPr>
          </a:lstStyle>
          <a:p>
            <a:r>
              <a:rPr lang="en-GB" dirty="0"/>
              <a:t>Our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 </a:t>
            </a:r>
            <a:r>
              <a:rPr lang="en-GB" dirty="0" err="1"/>
              <a:t>na</a:t>
            </a:r>
            <a:r>
              <a:rPr lang="en-GB" dirty="0"/>
              <a:t>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a:t>
            </a:r>
            <a:r>
              <a:rPr lang="en-GB" dirty="0"/>
              <a:t> </a:t>
            </a:r>
            <a:r>
              <a:rPr lang="en-GB" dirty="0" err="1"/>
              <a:t>rud</a:t>
            </a:r>
            <a:r>
              <a:rPr lang="en-GB" dirty="0"/>
              <a:t> </a:t>
            </a:r>
            <a:r>
              <a:rPr lang="en-GB" dirty="0" err="1"/>
              <a:t>ndsknfgio</a:t>
            </a:r>
            <a:r>
              <a:rPr lang="en-GB" dirty="0"/>
              <a:t>.</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565392" y="604316"/>
            <a:ext cx="1391304" cy="1524631"/>
          </a:xfrm>
        </p:spPr>
        <p:txBody>
          <a:bodyPr lIns="0" tIns="0" rIns="0" bIns="0">
            <a:normAutofit/>
          </a:bodyPr>
          <a:lstStyle>
            <a:lvl1pPr marL="0" indent="0">
              <a:spcBef>
                <a:spcPts val="0"/>
              </a:spcBef>
              <a:buNone/>
              <a:defRPr sz="1000">
                <a:solidFill>
                  <a:srgbClr val="005B5E"/>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5" cy="322547"/>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chemeClr val="bg1"/>
                </a:solidFill>
                <a:latin typeface="Arial" panose="020B0604020202020204" pitchFamily="34" charset="0"/>
                <a:cs typeface="Arial" panose="020B0604020202020204" pitchFamily="34" charset="0"/>
              </a:rPr>
              <a:t>Atlantic Technological University</a:t>
            </a:r>
          </a:p>
        </p:txBody>
      </p:sp>
    </p:spTree>
    <p:extLst>
      <p:ext uri="{BB962C8B-B14F-4D97-AF65-F5344CB8AC3E}">
        <p14:creationId xmlns:p14="http://schemas.microsoft.com/office/powerpoint/2010/main" val="17304488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Page Template 4">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AD6DD7E-4ACA-3A41-BA28-4BDD551A3C28}"/>
              </a:ext>
            </a:extLst>
          </p:cNvPr>
          <p:cNvSpPr/>
          <p:nvPr userDrawn="1"/>
        </p:nvSpPr>
        <p:spPr>
          <a:xfrm>
            <a:off x="0" y="-1"/>
            <a:ext cx="12191999"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5B5E"/>
              </a:highlight>
            </a:endParaRPr>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2317412" y="513576"/>
            <a:ext cx="6191048" cy="3144023"/>
          </a:xfrm>
        </p:spPr>
        <p:txBody>
          <a:bodyPr wrap="square" lIns="0" tIns="0" rIns="0" bIns="0" anchor="t" anchorCtr="0">
            <a:normAutofit/>
          </a:bodyPr>
          <a:lstStyle>
            <a:lvl1pPr>
              <a:lnSpc>
                <a:spcPct val="100000"/>
              </a:lnSpc>
              <a:spcBef>
                <a:spcPts val="0"/>
              </a:spcBef>
              <a:spcAft>
                <a:spcPts val="0"/>
              </a:spcAft>
              <a:defRPr sz="3800" u="none" spc="-150">
                <a:solidFill>
                  <a:srgbClr val="005B5E"/>
                </a:solidFill>
                <a:latin typeface="Arial" panose="020B0604020202020204" pitchFamily="34" charset="0"/>
                <a:cs typeface="Arial" panose="020B0604020202020204" pitchFamily="34" charset="0"/>
              </a:defRPr>
            </a:lvl1pPr>
          </a:lstStyle>
          <a:p>
            <a:r>
              <a:rPr lang="en-GB" dirty="0"/>
              <a:t>Our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565392" y="604316"/>
            <a:ext cx="1391304" cy="1524631"/>
          </a:xfrm>
        </p:spPr>
        <p:txBody>
          <a:bodyPr lIns="0" tIns="0" rIns="0" bIns="0">
            <a:normAutofit/>
          </a:bodyPr>
          <a:lstStyle>
            <a:lvl1pPr marL="0" indent="0">
              <a:spcBef>
                <a:spcPts val="0"/>
              </a:spcBef>
              <a:buNone/>
              <a:defRPr sz="1000">
                <a:solidFill>
                  <a:srgbClr val="7BB9CB"/>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5" cy="322547"/>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rgbClr val="001A79"/>
                </a:solidFill>
                <a:latin typeface="Arial" panose="020B0604020202020204" pitchFamily="34" charset="0"/>
                <a:cs typeface="Arial" panose="020B0604020202020204" pitchFamily="34" charset="0"/>
              </a:rPr>
              <a:t>Atlantic Technological University</a:t>
            </a:r>
          </a:p>
        </p:txBody>
      </p:sp>
      <p:sp>
        <p:nvSpPr>
          <p:cNvPr id="29" name="Text Placeholder 2">
            <a:extLst>
              <a:ext uri="{FF2B5EF4-FFF2-40B4-BE49-F238E27FC236}">
                <a16:creationId xmlns:a16="http://schemas.microsoft.com/office/drawing/2014/main" id="{AC406759-2FC2-934C-B404-460504F6F91F}"/>
              </a:ext>
            </a:extLst>
          </p:cNvPr>
          <p:cNvSpPr>
            <a:spLocks noGrp="1"/>
          </p:cNvSpPr>
          <p:nvPr>
            <p:ph type="body" idx="19" hasCustomPrompt="1"/>
          </p:nvPr>
        </p:nvSpPr>
        <p:spPr>
          <a:xfrm>
            <a:off x="2317411" y="4197168"/>
            <a:ext cx="7545543" cy="2326849"/>
          </a:xfrm>
        </p:spPr>
        <p:txBody>
          <a:bodyPr lIns="0" tIns="0" rIns="0" bIns="0">
            <a:noAutofit/>
          </a:bodyPr>
          <a:lstStyle>
            <a:lvl1pPr marL="0" indent="0">
              <a:spcBef>
                <a:spcPts val="0"/>
              </a:spcBef>
              <a:buNone/>
              <a:defRPr sz="1800">
                <a:solidFill>
                  <a:srgbClr val="005B5E"/>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p>
        </p:txBody>
      </p:sp>
    </p:spTree>
    <p:extLst>
      <p:ext uri="{BB962C8B-B14F-4D97-AF65-F5344CB8AC3E}">
        <p14:creationId xmlns:p14="http://schemas.microsoft.com/office/powerpoint/2010/main" val="12975794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Page Template 5">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2317412" y="513577"/>
            <a:ext cx="6152137" cy="2787342"/>
          </a:xfrm>
        </p:spPr>
        <p:txBody>
          <a:bodyPr wrap="square" lIns="0" tIns="0" rIns="0" bIns="0" anchor="t" anchorCtr="0">
            <a:normAutofit/>
          </a:bodyPr>
          <a:lstStyle>
            <a:lvl1pPr>
              <a:lnSpc>
                <a:spcPct val="100000"/>
              </a:lnSpc>
              <a:spcBef>
                <a:spcPts val="0"/>
              </a:spcBef>
              <a:spcAft>
                <a:spcPts val="0"/>
              </a:spcAft>
              <a:defRPr sz="3800" u="none" spc="-150">
                <a:solidFill>
                  <a:srgbClr val="001A79"/>
                </a:solidFill>
                <a:latin typeface="Arial" panose="020B0604020202020204" pitchFamily="34" charset="0"/>
                <a:cs typeface="Arial" panose="020B0604020202020204" pitchFamily="34" charset="0"/>
              </a:defRPr>
            </a:lvl1pPr>
          </a:lstStyle>
          <a:p>
            <a:r>
              <a:rPr lang="en-GB" dirty="0"/>
              <a:t>Our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565392" y="604316"/>
            <a:ext cx="1391304" cy="1524631"/>
          </a:xfrm>
        </p:spPr>
        <p:txBody>
          <a:bodyPr lIns="0" tIns="0" rIns="0" bIns="0">
            <a:normAutofit/>
          </a:bodyPr>
          <a:lstStyle>
            <a:lvl1pPr marL="0" indent="0">
              <a:spcBef>
                <a:spcPts val="0"/>
              </a:spcBef>
              <a:buNone/>
              <a:defRPr sz="1000">
                <a:solidFill>
                  <a:srgbClr val="7BB9CB"/>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5" cy="322547"/>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chemeClr val="bg1"/>
                </a:solidFill>
                <a:latin typeface="Arial" panose="020B0604020202020204" pitchFamily="34" charset="0"/>
                <a:cs typeface="Arial" panose="020B0604020202020204" pitchFamily="34" charset="0"/>
              </a:rPr>
              <a:t>Atlantic Technological University</a:t>
            </a:r>
          </a:p>
        </p:txBody>
      </p:sp>
      <p:sp>
        <p:nvSpPr>
          <p:cNvPr id="29" name="Text Placeholder 2">
            <a:extLst>
              <a:ext uri="{FF2B5EF4-FFF2-40B4-BE49-F238E27FC236}">
                <a16:creationId xmlns:a16="http://schemas.microsoft.com/office/drawing/2014/main" id="{AC406759-2FC2-934C-B404-460504F6F91F}"/>
              </a:ext>
            </a:extLst>
          </p:cNvPr>
          <p:cNvSpPr>
            <a:spLocks noGrp="1"/>
          </p:cNvSpPr>
          <p:nvPr>
            <p:ph type="body" idx="19" hasCustomPrompt="1"/>
          </p:nvPr>
        </p:nvSpPr>
        <p:spPr>
          <a:xfrm>
            <a:off x="2317411" y="4197168"/>
            <a:ext cx="7545543" cy="2326849"/>
          </a:xfrm>
        </p:spPr>
        <p:txBody>
          <a:bodyPr lIns="0" tIns="0" rIns="0" bIns="0">
            <a:noAutofit/>
          </a:bodyPr>
          <a:lstStyle>
            <a:lvl1pPr marL="0" indent="0">
              <a:spcBef>
                <a:spcPts val="0"/>
              </a:spcBef>
              <a:buNone/>
              <a:defRPr sz="1800">
                <a:solidFill>
                  <a:srgbClr val="001A79"/>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p>
        </p:txBody>
      </p:sp>
    </p:spTree>
    <p:extLst>
      <p:ext uri="{BB962C8B-B14F-4D97-AF65-F5344CB8AC3E}">
        <p14:creationId xmlns:p14="http://schemas.microsoft.com/office/powerpoint/2010/main" val="6716644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Page 1">
    <p:spTree>
      <p:nvGrpSpPr>
        <p:cNvPr id="1" name=""/>
        <p:cNvGrpSpPr/>
        <p:nvPr/>
      </p:nvGrpSpPr>
      <p:grpSpPr>
        <a:xfrm>
          <a:off x="0" y="0"/>
          <a:ext cx="0" cy="0"/>
          <a:chOff x="0" y="0"/>
          <a:chExt cx="0" cy="0"/>
        </a:xfrm>
      </p:grpSpPr>
      <p:pic>
        <p:nvPicPr>
          <p:cNvPr id="5" name="Picture 4" descr="A group of men sitting at a table with laptops&#10;&#10;Description automatically generated with low confidence">
            <a:extLst>
              <a:ext uri="{FF2B5EF4-FFF2-40B4-BE49-F238E27FC236}">
                <a16:creationId xmlns:a16="http://schemas.microsoft.com/office/drawing/2014/main" id="{6B177651-1CD7-D148-A242-E6BD6445B46F}"/>
              </a:ext>
            </a:extLst>
          </p:cNvPr>
          <p:cNvPicPr>
            <a:picLocks noChangeAspect="1"/>
          </p:cNvPicPr>
          <p:nvPr userDrawn="1"/>
        </p:nvPicPr>
        <p:blipFill>
          <a:blip r:embed="rId2"/>
          <a:stretch>
            <a:fillRect/>
          </a:stretch>
        </p:blipFill>
        <p:spPr>
          <a:xfrm>
            <a:off x="-10283" y="0"/>
            <a:ext cx="11847490" cy="6909456"/>
          </a:xfrm>
          <a:prstGeom prst="rect">
            <a:avLst/>
          </a:prstGeom>
        </p:spPr>
      </p:pic>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565392" y="513576"/>
            <a:ext cx="6494627" cy="3144023"/>
          </a:xfrm>
        </p:spPr>
        <p:txBody>
          <a:bodyPr wrap="square" lIns="0" tIns="0" rIns="0" bIns="0" anchor="t" anchorCtr="0">
            <a:normAutofit/>
          </a:bodyPr>
          <a:lstStyle>
            <a:lvl1pPr>
              <a:lnSpc>
                <a:spcPct val="100000"/>
              </a:lnSpc>
              <a:spcBef>
                <a:spcPts val="0"/>
              </a:spcBef>
              <a:spcAft>
                <a:spcPts val="0"/>
              </a:spcAft>
              <a:defRPr sz="7200" u="none" spc="-150">
                <a:solidFill>
                  <a:srgbClr val="FF791E"/>
                </a:solidFill>
                <a:latin typeface="Arial" panose="020B0604020202020204" pitchFamily="34" charset="0"/>
                <a:cs typeface="Arial" panose="020B0604020202020204" pitchFamily="34" charset="0"/>
              </a:defRPr>
            </a:lvl1pPr>
          </a:lstStyle>
          <a:p>
            <a:r>
              <a:rPr lang="en-GB" dirty="0"/>
              <a:t>Divider Slide Title Here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7BB9CB"/>
              </a:highlight>
            </a:endParaRP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3"/>
          <a:srcRect/>
          <a:stretch/>
        </p:blipFill>
        <p:spPr>
          <a:xfrm>
            <a:off x="11833440" y="427819"/>
            <a:ext cx="294295" cy="322547"/>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rgbClr val="001A79"/>
                </a:solidFill>
                <a:latin typeface="Arial" panose="020B0604020202020204" pitchFamily="34" charset="0"/>
                <a:cs typeface="Arial" panose="020B0604020202020204" pitchFamily="34" charset="0"/>
              </a:rPr>
              <a:t>Atlantic Technological University</a:t>
            </a:r>
          </a:p>
        </p:txBody>
      </p:sp>
      <p:sp>
        <p:nvSpPr>
          <p:cNvPr id="29" name="Text Placeholder 2">
            <a:extLst>
              <a:ext uri="{FF2B5EF4-FFF2-40B4-BE49-F238E27FC236}">
                <a16:creationId xmlns:a16="http://schemas.microsoft.com/office/drawing/2014/main" id="{AC406759-2FC2-934C-B404-460504F6F91F}"/>
              </a:ext>
            </a:extLst>
          </p:cNvPr>
          <p:cNvSpPr>
            <a:spLocks noGrp="1"/>
          </p:cNvSpPr>
          <p:nvPr>
            <p:ph type="body" idx="19" hasCustomPrompt="1"/>
          </p:nvPr>
        </p:nvSpPr>
        <p:spPr>
          <a:xfrm>
            <a:off x="8825028" y="1949692"/>
            <a:ext cx="2406432" cy="1707907"/>
          </a:xfrm>
        </p:spPr>
        <p:txBody>
          <a:bodyPr lIns="0" tIns="0" rIns="0" bIns="0">
            <a:noAutofit/>
          </a:bodyPr>
          <a:lstStyle>
            <a:lvl1pPr marL="0" indent="0">
              <a:spcBef>
                <a:spcPts val="0"/>
              </a:spcBef>
              <a:buNone/>
              <a:defRPr sz="1600">
                <a:solidFill>
                  <a:srgbClr val="001A79"/>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a:t>
            </a:r>
          </a:p>
        </p:txBody>
      </p:sp>
    </p:spTree>
    <p:extLst>
      <p:ext uri="{BB962C8B-B14F-4D97-AF65-F5344CB8AC3E}">
        <p14:creationId xmlns:p14="http://schemas.microsoft.com/office/powerpoint/2010/main" val="29427032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ivider Page 1">
    <p:spTree>
      <p:nvGrpSpPr>
        <p:cNvPr id="1" name=""/>
        <p:cNvGrpSpPr/>
        <p:nvPr/>
      </p:nvGrpSpPr>
      <p:grpSpPr>
        <a:xfrm>
          <a:off x="0" y="0"/>
          <a:ext cx="0" cy="0"/>
          <a:chOff x="0" y="0"/>
          <a:chExt cx="0" cy="0"/>
        </a:xfrm>
      </p:grpSpPr>
      <p:pic>
        <p:nvPicPr>
          <p:cNvPr id="5" name="Picture 4" descr="A group of men sitting at a table with laptops&#10;&#10;Description automatically generated with low confidence">
            <a:extLst>
              <a:ext uri="{FF2B5EF4-FFF2-40B4-BE49-F238E27FC236}">
                <a16:creationId xmlns:a16="http://schemas.microsoft.com/office/drawing/2014/main" id="{6B177651-1CD7-D148-A242-E6BD6445B46F}"/>
              </a:ext>
            </a:extLst>
          </p:cNvPr>
          <p:cNvPicPr>
            <a:picLocks noChangeAspect="1"/>
          </p:cNvPicPr>
          <p:nvPr userDrawn="1"/>
        </p:nvPicPr>
        <p:blipFill>
          <a:blip r:embed="rId2"/>
          <a:stretch>
            <a:fillRect/>
          </a:stretch>
        </p:blipFill>
        <p:spPr>
          <a:xfrm>
            <a:off x="-10283" y="0"/>
            <a:ext cx="11847490" cy="6909456"/>
          </a:xfrm>
          <a:prstGeom prst="rect">
            <a:avLst/>
          </a:prstGeom>
        </p:spPr>
      </p:pic>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565392" y="513576"/>
            <a:ext cx="6494627" cy="3144023"/>
          </a:xfrm>
        </p:spPr>
        <p:txBody>
          <a:bodyPr wrap="square" lIns="0" tIns="0" rIns="0" bIns="0" anchor="t" anchorCtr="0">
            <a:normAutofit/>
          </a:bodyPr>
          <a:lstStyle>
            <a:lvl1pPr>
              <a:lnSpc>
                <a:spcPct val="100000"/>
              </a:lnSpc>
              <a:spcBef>
                <a:spcPts val="0"/>
              </a:spcBef>
              <a:spcAft>
                <a:spcPts val="0"/>
              </a:spcAft>
              <a:defRPr sz="7200" u="none" spc="-150">
                <a:solidFill>
                  <a:srgbClr val="7BB9CB"/>
                </a:solidFill>
                <a:latin typeface="Arial" panose="020B0604020202020204" pitchFamily="34" charset="0"/>
                <a:cs typeface="Arial" panose="020B0604020202020204" pitchFamily="34" charset="0"/>
              </a:defRPr>
            </a:lvl1pPr>
          </a:lstStyle>
          <a:p>
            <a:r>
              <a:rPr lang="en-GB" dirty="0"/>
              <a:t>Divider Slide Title Here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7BB9CB"/>
              </a:highlight>
            </a:endParaRP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3"/>
          <a:srcRect/>
          <a:stretch/>
        </p:blipFill>
        <p:spPr>
          <a:xfrm>
            <a:off x="11833440" y="427819"/>
            <a:ext cx="294294" cy="322547"/>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rgbClr val="001A79"/>
                </a:solidFill>
                <a:latin typeface="Arial" panose="020B0604020202020204" pitchFamily="34" charset="0"/>
                <a:cs typeface="Arial" panose="020B0604020202020204" pitchFamily="34" charset="0"/>
              </a:rPr>
              <a:t>Atlantic Technological University</a:t>
            </a:r>
          </a:p>
        </p:txBody>
      </p:sp>
      <p:sp>
        <p:nvSpPr>
          <p:cNvPr id="29" name="Text Placeholder 2">
            <a:extLst>
              <a:ext uri="{FF2B5EF4-FFF2-40B4-BE49-F238E27FC236}">
                <a16:creationId xmlns:a16="http://schemas.microsoft.com/office/drawing/2014/main" id="{AC406759-2FC2-934C-B404-460504F6F91F}"/>
              </a:ext>
            </a:extLst>
          </p:cNvPr>
          <p:cNvSpPr>
            <a:spLocks noGrp="1"/>
          </p:cNvSpPr>
          <p:nvPr>
            <p:ph type="body" idx="19" hasCustomPrompt="1"/>
          </p:nvPr>
        </p:nvSpPr>
        <p:spPr>
          <a:xfrm>
            <a:off x="8825028" y="1949692"/>
            <a:ext cx="2406432" cy="1707907"/>
          </a:xfrm>
        </p:spPr>
        <p:txBody>
          <a:bodyPr lIns="0" tIns="0" rIns="0" bIns="0">
            <a:noAutofit/>
          </a:bodyPr>
          <a:lstStyle>
            <a:lvl1pPr marL="0" indent="0">
              <a:spcBef>
                <a:spcPts val="0"/>
              </a:spcBef>
              <a:buNone/>
              <a:defRPr sz="1600">
                <a:solidFill>
                  <a:srgbClr val="005B5E"/>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a:t>
            </a:r>
          </a:p>
        </p:txBody>
      </p:sp>
    </p:spTree>
    <p:extLst>
      <p:ext uri="{BB962C8B-B14F-4D97-AF65-F5344CB8AC3E}">
        <p14:creationId xmlns:p14="http://schemas.microsoft.com/office/powerpoint/2010/main" val="15791535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Divider Page 1">
    <p:spTree>
      <p:nvGrpSpPr>
        <p:cNvPr id="1" name=""/>
        <p:cNvGrpSpPr/>
        <p:nvPr/>
      </p:nvGrpSpPr>
      <p:grpSpPr>
        <a:xfrm>
          <a:off x="0" y="0"/>
          <a:ext cx="0" cy="0"/>
          <a:chOff x="0" y="0"/>
          <a:chExt cx="0" cy="0"/>
        </a:xfrm>
      </p:grpSpPr>
      <p:pic>
        <p:nvPicPr>
          <p:cNvPr id="5" name="Picture 4" descr="A group of men sitting at a table with laptops&#10;&#10;Description automatically generated with low confidence">
            <a:extLst>
              <a:ext uri="{FF2B5EF4-FFF2-40B4-BE49-F238E27FC236}">
                <a16:creationId xmlns:a16="http://schemas.microsoft.com/office/drawing/2014/main" id="{6B177651-1CD7-D148-A242-E6BD6445B46F}"/>
              </a:ext>
            </a:extLst>
          </p:cNvPr>
          <p:cNvPicPr>
            <a:picLocks noChangeAspect="1"/>
          </p:cNvPicPr>
          <p:nvPr userDrawn="1"/>
        </p:nvPicPr>
        <p:blipFill>
          <a:blip r:embed="rId2"/>
          <a:stretch>
            <a:fillRect/>
          </a:stretch>
        </p:blipFill>
        <p:spPr>
          <a:xfrm>
            <a:off x="-10283" y="0"/>
            <a:ext cx="11847490" cy="6909456"/>
          </a:xfrm>
          <a:prstGeom prst="rect">
            <a:avLst/>
          </a:prstGeom>
        </p:spPr>
      </p:pic>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565392" y="513576"/>
            <a:ext cx="6494627" cy="3144023"/>
          </a:xfrm>
        </p:spPr>
        <p:txBody>
          <a:bodyPr wrap="square" lIns="0" tIns="0" rIns="0" bIns="0" anchor="t" anchorCtr="0">
            <a:normAutofit/>
          </a:bodyPr>
          <a:lstStyle>
            <a:lvl1pPr>
              <a:lnSpc>
                <a:spcPct val="100000"/>
              </a:lnSpc>
              <a:spcBef>
                <a:spcPts val="0"/>
              </a:spcBef>
              <a:spcAft>
                <a:spcPts val="0"/>
              </a:spcAft>
              <a:defRPr sz="7200" u="none" spc="-150">
                <a:solidFill>
                  <a:srgbClr val="005B5E"/>
                </a:solidFill>
                <a:latin typeface="Arial" panose="020B0604020202020204" pitchFamily="34" charset="0"/>
                <a:cs typeface="Arial" panose="020B0604020202020204" pitchFamily="34" charset="0"/>
              </a:defRPr>
            </a:lvl1pPr>
          </a:lstStyle>
          <a:p>
            <a:r>
              <a:rPr lang="en-GB" dirty="0"/>
              <a:t>Divider Slide Title Here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7BB9CB"/>
              </a:highlight>
            </a:endParaRP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3"/>
          <a:srcRect/>
          <a:stretch/>
        </p:blipFill>
        <p:spPr>
          <a:xfrm>
            <a:off x="11833440" y="427819"/>
            <a:ext cx="294294" cy="322547"/>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rgbClr val="001A79"/>
                </a:solidFill>
                <a:latin typeface="Arial" panose="020B0604020202020204" pitchFamily="34" charset="0"/>
                <a:cs typeface="Arial" panose="020B0604020202020204" pitchFamily="34" charset="0"/>
              </a:rPr>
              <a:t>Atlantic Technological University</a:t>
            </a:r>
          </a:p>
        </p:txBody>
      </p:sp>
      <p:sp>
        <p:nvSpPr>
          <p:cNvPr id="29" name="Text Placeholder 2">
            <a:extLst>
              <a:ext uri="{FF2B5EF4-FFF2-40B4-BE49-F238E27FC236}">
                <a16:creationId xmlns:a16="http://schemas.microsoft.com/office/drawing/2014/main" id="{AC406759-2FC2-934C-B404-460504F6F91F}"/>
              </a:ext>
            </a:extLst>
          </p:cNvPr>
          <p:cNvSpPr>
            <a:spLocks noGrp="1"/>
          </p:cNvSpPr>
          <p:nvPr>
            <p:ph type="body" idx="19" hasCustomPrompt="1"/>
          </p:nvPr>
        </p:nvSpPr>
        <p:spPr>
          <a:xfrm>
            <a:off x="8825028" y="1949692"/>
            <a:ext cx="2406432" cy="1707907"/>
          </a:xfrm>
        </p:spPr>
        <p:txBody>
          <a:bodyPr lIns="0" tIns="0" rIns="0" bIns="0">
            <a:noAutofit/>
          </a:bodyPr>
          <a:lstStyle>
            <a:lvl1pPr marL="0" indent="0">
              <a:spcBef>
                <a:spcPts val="0"/>
              </a:spcBef>
              <a:buNone/>
              <a:defRPr sz="1600">
                <a:solidFill>
                  <a:srgbClr val="005B5E"/>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a:t>
            </a:r>
          </a:p>
        </p:txBody>
      </p:sp>
    </p:spTree>
    <p:extLst>
      <p:ext uri="{BB962C8B-B14F-4D97-AF65-F5344CB8AC3E}">
        <p14:creationId xmlns:p14="http://schemas.microsoft.com/office/powerpoint/2010/main" val="3858596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Image Page 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C75957B-71E7-C041-9F40-8582554AC1F1}"/>
              </a:ext>
            </a:extLst>
          </p:cNvPr>
          <p:cNvSpPr/>
          <p:nvPr userDrawn="1"/>
        </p:nvSpPr>
        <p:spPr>
          <a:xfrm>
            <a:off x="1" y="0"/>
            <a:ext cx="6096000" cy="6858000"/>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1084521" y="1568277"/>
            <a:ext cx="4274288" cy="2787342"/>
          </a:xfrm>
        </p:spPr>
        <p:txBody>
          <a:bodyPr wrap="square" lIns="0" tIns="0" rIns="0" bIns="0" anchor="t" anchorCtr="0">
            <a:normAutofit/>
          </a:bodyPr>
          <a:lstStyle>
            <a:lvl1pPr>
              <a:lnSpc>
                <a:spcPct val="100000"/>
              </a:lnSpc>
              <a:spcBef>
                <a:spcPts val="0"/>
              </a:spcBef>
              <a:spcAft>
                <a:spcPts val="0"/>
              </a:spcAft>
              <a:defRPr sz="2800" u="none" spc="-150">
                <a:solidFill>
                  <a:schemeClr val="bg1"/>
                </a:solidFill>
                <a:latin typeface="Arial" panose="020B0604020202020204" pitchFamily="34" charset="0"/>
                <a:cs typeface="Arial" panose="020B0604020202020204" pitchFamily="34" charset="0"/>
              </a:defRPr>
            </a:lvl1pPr>
          </a:lstStyle>
          <a:p>
            <a:r>
              <a:rPr lang="en-GB" dirty="0"/>
              <a:t>Our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565392" y="604317"/>
            <a:ext cx="1391304" cy="267554"/>
          </a:xfrm>
        </p:spPr>
        <p:txBody>
          <a:bodyPr lIns="0" tIns="0" rIns="0" bIns="0">
            <a:normAutofit/>
          </a:bodyPr>
          <a:lstStyle>
            <a:lvl1pPr marL="0" indent="0">
              <a:spcBef>
                <a:spcPts val="0"/>
              </a:spcBef>
              <a:buNone/>
              <a:defRPr sz="10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5" cy="322547"/>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chemeClr val="bg1"/>
                </a:solidFill>
                <a:latin typeface="Arial" panose="020B0604020202020204" pitchFamily="34" charset="0"/>
                <a:cs typeface="Arial" panose="020B0604020202020204" pitchFamily="34" charset="0"/>
              </a:rPr>
              <a:t>Atlantic Technological University</a:t>
            </a:r>
          </a:p>
        </p:txBody>
      </p:sp>
      <p:pic>
        <p:nvPicPr>
          <p:cNvPr id="5" name="Picture 4" descr="A group of people in a meeting&#10;&#10;Description automatically generated with low confidence">
            <a:extLst>
              <a:ext uri="{FF2B5EF4-FFF2-40B4-BE49-F238E27FC236}">
                <a16:creationId xmlns:a16="http://schemas.microsoft.com/office/drawing/2014/main" id="{25D30016-CC25-C046-885D-DA9580FDDC24}"/>
              </a:ext>
            </a:extLst>
          </p:cNvPr>
          <p:cNvPicPr>
            <a:picLocks noChangeAspect="1"/>
          </p:cNvPicPr>
          <p:nvPr userDrawn="1"/>
        </p:nvPicPr>
        <p:blipFill>
          <a:blip r:embed="rId3"/>
          <a:stretch>
            <a:fillRect/>
          </a:stretch>
        </p:blipFill>
        <p:spPr>
          <a:xfrm>
            <a:off x="6096025" y="0"/>
            <a:ext cx="5652951" cy="6858000"/>
          </a:xfrm>
          <a:prstGeom prst="rect">
            <a:avLst/>
          </a:prstGeom>
        </p:spPr>
      </p:pic>
    </p:spTree>
    <p:extLst>
      <p:ext uri="{BB962C8B-B14F-4D97-AF65-F5344CB8AC3E}">
        <p14:creationId xmlns:p14="http://schemas.microsoft.com/office/powerpoint/2010/main" val="14869242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Image Page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C75957B-71E7-C041-9F40-8582554AC1F1}"/>
              </a:ext>
            </a:extLst>
          </p:cNvPr>
          <p:cNvSpPr/>
          <p:nvPr userDrawn="1"/>
        </p:nvSpPr>
        <p:spPr>
          <a:xfrm>
            <a:off x="1" y="0"/>
            <a:ext cx="6096000" cy="6858000"/>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1084521" y="1568277"/>
            <a:ext cx="4274288" cy="2787342"/>
          </a:xfrm>
        </p:spPr>
        <p:txBody>
          <a:bodyPr wrap="square" lIns="0" tIns="0" rIns="0" bIns="0" anchor="t" anchorCtr="0">
            <a:normAutofit/>
          </a:bodyPr>
          <a:lstStyle>
            <a:lvl1pPr>
              <a:lnSpc>
                <a:spcPct val="100000"/>
              </a:lnSpc>
              <a:spcBef>
                <a:spcPts val="0"/>
              </a:spcBef>
              <a:spcAft>
                <a:spcPts val="0"/>
              </a:spcAft>
              <a:defRPr sz="2800" u="none" spc="-150">
                <a:solidFill>
                  <a:schemeClr val="bg1"/>
                </a:solidFill>
                <a:latin typeface="Arial" panose="020B0604020202020204" pitchFamily="34" charset="0"/>
                <a:cs typeface="Arial" panose="020B0604020202020204" pitchFamily="34" charset="0"/>
              </a:defRPr>
            </a:lvl1pPr>
          </a:lstStyle>
          <a:p>
            <a:r>
              <a:rPr lang="en-GB" dirty="0"/>
              <a:t>Our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565392" y="604317"/>
            <a:ext cx="1391304" cy="267554"/>
          </a:xfrm>
        </p:spPr>
        <p:txBody>
          <a:bodyPr lIns="0" tIns="0" rIns="0" bIns="0">
            <a:normAutofit/>
          </a:bodyPr>
          <a:lstStyle>
            <a:lvl1pPr marL="0" indent="0">
              <a:spcBef>
                <a:spcPts val="0"/>
              </a:spcBef>
              <a:buNone/>
              <a:defRPr sz="10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4" cy="322547"/>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chemeClr val="bg1"/>
                </a:solidFill>
                <a:latin typeface="Arial" panose="020B0604020202020204" pitchFamily="34" charset="0"/>
                <a:cs typeface="Arial" panose="020B0604020202020204" pitchFamily="34" charset="0"/>
              </a:rPr>
              <a:t>Atlantic Technological University</a:t>
            </a:r>
          </a:p>
        </p:txBody>
      </p:sp>
      <p:pic>
        <p:nvPicPr>
          <p:cNvPr id="5" name="Picture 4" descr="A group of people in a meeting&#10;&#10;Description automatically generated with low confidence">
            <a:extLst>
              <a:ext uri="{FF2B5EF4-FFF2-40B4-BE49-F238E27FC236}">
                <a16:creationId xmlns:a16="http://schemas.microsoft.com/office/drawing/2014/main" id="{25D30016-CC25-C046-885D-DA9580FDDC24}"/>
              </a:ext>
            </a:extLst>
          </p:cNvPr>
          <p:cNvPicPr>
            <a:picLocks noChangeAspect="1"/>
          </p:cNvPicPr>
          <p:nvPr userDrawn="1"/>
        </p:nvPicPr>
        <p:blipFill>
          <a:blip r:embed="rId3"/>
          <a:stretch>
            <a:fillRect/>
          </a:stretch>
        </p:blipFill>
        <p:spPr>
          <a:xfrm>
            <a:off x="6096025" y="0"/>
            <a:ext cx="5652951" cy="6858000"/>
          </a:xfrm>
          <a:prstGeom prst="rect">
            <a:avLst/>
          </a:prstGeom>
        </p:spPr>
      </p:pic>
    </p:spTree>
    <p:extLst>
      <p:ext uri="{BB962C8B-B14F-4D97-AF65-F5344CB8AC3E}">
        <p14:creationId xmlns:p14="http://schemas.microsoft.com/office/powerpoint/2010/main" val="17408399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Template 2">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AD6DD7E-4ACA-3A41-BA28-4BDD551A3C28}"/>
              </a:ext>
            </a:extLst>
          </p:cNvPr>
          <p:cNvSpPr/>
          <p:nvPr userDrawn="1"/>
        </p:nvSpPr>
        <p:spPr>
          <a:xfrm>
            <a:off x="0" y="-1"/>
            <a:ext cx="12191999" cy="6858001"/>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5B5E"/>
              </a:highlight>
            </a:endParaRPr>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6770748" y="5046650"/>
            <a:ext cx="4634746" cy="1040043"/>
          </a:xfrm>
        </p:spPr>
        <p:txBody>
          <a:bodyPr wrap="square" lIns="0" tIns="0" rIns="0" bIns="0" anchor="t" anchorCtr="0">
            <a:normAutofit/>
          </a:bodyPr>
          <a:lstStyle>
            <a:lvl1pPr>
              <a:defRPr sz="3300">
                <a:solidFill>
                  <a:schemeClr val="bg1"/>
                </a:solidFill>
                <a:latin typeface="Arial" panose="020B0604020202020204" pitchFamily="34" charset="0"/>
                <a:cs typeface="Arial" panose="020B0604020202020204" pitchFamily="34" charset="0"/>
              </a:defRPr>
            </a:lvl1pPr>
          </a:lstStyle>
          <a:p>
            <a:r>
              <a:rPr lang="en-GB" dirty="0"/>
              <a:t>PowerPoint Template Cover Slide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pic>
        <p:nvPicPr>
          <p:cNvPr id="55" name="Picture 54" descr="A picture containing icon&#10;&#10;Description automatically generated">
            <a:extLst>
              <a:ext uri="{FF2B5EF4-FFF2-40B4-BE49-F238E27FC236}">
                <a16:creationId xmlns:a16="http://schemas.microsoft.com/office/drawing/2014/main" id="{92447711-DD5C-804E-8DEA-D5F984998798}"/>
              </a:ext>
            </a:extLst>
          </p:cNvPr>
          <p:cNvPicPr>
            <a:picLocks noChangeAspect="1"/>
          </p:cNvPicPr>
          <p:nvPr userDrawn="1"/>
        </p:nvPicPr>
        <p:blipFill>
          <a:blip r:embed="rId2"/>
          <a:stretch>
            <a:fillRect/>
          </a:stretch>
        </p:blipFill>
        <p:spPr>
          <a:xfrm>
            <a:off x="-59586" y="-49313"/>
            <a:ext cx="6379074" cy="6991465"/>
          </a:xfrm>
          <a:prstGeom prst="rect">
            <a:avLst/>
          </a:prstGeom>
        </p:spPr>
      </p:pic>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3429001"/>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3428999"/>
            <a:ext cx="425790" cy="3429001"/>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descr="A picture containing graphical user interface&#10;&#10;Description automatically generated">
            <a:extLst>
              <a:ext uri="{FF2B5EF4-FFF2-40B4-BE49-F238E27FC236}">
                <a16:creationId xmlns:a16="http://schemas.microsoft.com/office/drawing/2014/main" id="{EECE1061-F67C-5B42-833D-61FB1A261887}"/>
              </a:ext>
            </a:extLst>
          </p:cNvPr>
          <p:cNvPicPr>
            <a:picLocks noChangeAspect="1"/>
          </p:cNvPicPr>
          <p:nvPr userDrawn="1"/>
        </p:nvPicPr>
        <p:blipFill>
          <a:blip r:embed="rId3"/>
          <a:stretch>
            <a:fillRect/>
          </a:stretch>
        </p:blipFill>
        <p:spPr>
          <a:xfrm>
            <a:off x="9911817" y="411313"/>
            <a:ext cx="1338160" cy="1531164"/>
          </a:xfrm>
          <a:prstGeom prst="rect">
            <a:avLst/>
          </a:prstGeom>
        </p:spPr>
      </p:pic>
    </p:spTree>
    <p:extLst>
      <p:ext uri="{BB962C8B-B14F-4D97-AF65-F5344CB8AC3E}">
        <p14:creationId xmlns:p14="http://schemas.microsoft.com/office/powerpoint/2010/main" val="25966382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Page Template 6">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AD6DD7E-4ACA-3A41-BA28-4BDD551A3C28}"/>
              </a:ext>
            </a:extLst>
          </p:cNvPr>
          <p:cNvSpPr/>
          <p:nvPr userDrawn="1"/>
        </p:nvSpPr>
        <p:spPr>
          <a:xfrm>
            <a:off x="0" y="-1"/>
            <a:ext cx="12191999" cy="6858001"/>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5B5E"/>
              </a:highlight>
            </a:endParaRPr>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565392" y="1679944"/>
            <a:ext cx="5027334" cy="4316009"/>
          </a:xfrm>
        </p:spPr>
        <p:txBody>
          <a:bodyPr wrap="square" lIns="0" tIns="0" rIns="0" bIns="0" anchor="t" anchorCtr="0">
            <a:normAutofit/>
          </a:bodyPr>
          <a:lstStyle>
            <a:lvl1pPr>
              <a:lnSpc>
                <a:spcPct val="100000"/>
              </a:lnSpc>
              <a:spcBef>
                <a:spcPts val="0"/>
              </a:spcBef>
              <a:spcAft>
                <a:spcPts val="0"/>
              </a:spcAft>
              <a:defRPr sz="3200" u="none" spc="-150">
                <a:solidFill>
                  <a:srgbClr val="FF791E"/>
                </a:solidFill>
                <a:latin typeface="Arial" panose="020B0604020202020204" pitchFamily="34" charset="0"/>
                <a:cs typeface="Arial" panose="020B0604020202020204" pitchFamily="34" charset="0"/>
              </a:defRPr>
            </a:lvl1pPr>
          </a:lstStyle>
          <a:p>
            <a:r>
              <a:rPr lang="en-GB" dirty="0"/>
              <a:t>Our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565392" y="604317"/>
            <a:ext cx="1391304" cy="395144"/>
          </a:xfrm>
        </p:spPr>
        <p:txBody>
          <a:bodyPr lIns="0" tIns="0" rIns="0" bIns="0">
            <a:normAutofit/>
          </a:bodyPr>
          <a:lstStyle>
            <a:lvl1pPr marL="0" indent="0">
              <a:spcBef>
                <a:spcPts val="0"/>
              </a:spcBef>
              <a:buNone/>
              <a:defRPr sz="1000">
                <a:solidFill>
                  <a:srgbClr val="7BB9CB"/>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5" cy="322547"/>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rgbClr val="001A79"/>
                </a:solidFill>
                <a:latin typeface="Arial" panose="020B0604020202020204" pitchFamily="34" charset="0"/>
                <a:cs typeface="Arial" panose="020B0604020202020204" pitchFamily="34" charset="0"/>
              </a:rPr>
              <a:t>Atlantic Technological University</a:t>
            </a:r>
          </a:p>
        </p:txBody>
      </p:sp>
      <p:sp>
        <p:nvSpPr>
          <p:cNvPr id="29" name="Text Placeholder 2">
            <a:extLst>
              <a:ext uri="{FF2B5EF4-FFF2-40B4-BE49-F238E27FC236}">
                <a16:creationId xmlns:a16="http://schemas.microsoft.com/office/drawing/2014/main" id="{658DA818-EDD7-1E4C-A3B8-CC2A4B788F3B}"/>
              </a:ext>
            </a:extLst>
          </p:cNvPr>
          <p:cNvSpPr>
            <a:spLocks noGrp="1"/>
          </p:cNvSpPr>
          <p:nvPr>
            <p:ph type="body" idx="19" hasCustomPrompt="1"/>
          </p:nvPr>
        </p:nvSpPr>
        <p:spPr>
          <a:xfrm>
            <a:off x="7102548" y="1679944"/>
            <a:ext cx="4082903" cy="1158949"/>
          </a:xfrm>
        </p:spPr>
        <p:txBody>
          <a:bodyPr lIns="0" tIns="0" rIns="0" bIns="0" numCol="2" spcCol="144000">
            <a:normAutofit/>
          </a:bodyPr>
          <a:lstStyle>
            <a:lvl1pPr marL="0" indent="0">
              <a:spcBef>
                <a:spcPts val="0"/>
              </a:spcBef>
              <a:buNone/>
              <a:defRPr sz="10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a:t>
            </a:r>
          </a:p>
          <a:p>
            <a:pPr lvl="0"/>
            <a:endParaRPr lang="en-GB" dirty="0"/>
          </a:p>
          <a:p>
            <a:pPr lvl="0"/>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a:t>
            </a:r>
          </a:p>
        </p:txBody>
      </p:sp>
    </p:spTree>
    <p:extLst>
      <p:ext uri="{BB962C8B-B14F-4D97-AF65-F5344CB8AC3E}">
        <p14:creationId xmlns:p14="http://schemas.microsoft.com/office/powerpoint/2010/main" val="26241424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Page Template 7">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AD6DD7E-4ACA-3A41-BA28-4BDD551A3C28}"/>
              </a:ext>
            </a:extLst>
          </p:cNvPr>
          <p:cNvSpPr/>
          <p:nvPr userDrawn="1"/>
        </p:nvSpPr>
        <p:spPr>
          <a:xfrm>
            <a:off x="0" y="-1"/>
            <a:ext cx="12191999" cy="6858001"/>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5B5E"/>
              </a:highlight>
            </a:endParaRPr>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565392" y="1679944"/>
            <a:ext cx="5027334" cy="4316009"/>
          </a:xfrm>
        </p:spPr>
        <p:txBody>
          <a:bodyPr wrap="square" lIns="0" tIns="0" rIns="0" bIns="0" anchor="t" anchorCtr="0">
            <a:normAutofit/>
          </a:bodyPr>
          <a:lstStyle>
            <a:lvl1pPr>
              <a:lnSpc>
                <a:spcPct val="100000"/>
              </a:lnSpc>
              <a:spcBef>
                <a:spcPts val="0"/>
              </a:spcBef>
              <a:spcAft>
                <a:spcPts val="0"/>
              </a:spcAft>
              <a:defRPr sz="3200" u="none" spc="-150">
                <a:solidFill>
                  <a:srgbClr val="7BB9CB"/>
                </a:solidFill>
                <a:latin typeface="Arial" panose="020B0604020202020204" pitchFamily="34" charset="0"/>
                <a:cs typeface="Arial" panose="020B0604020202020204" pitchFamily="34" charset="0"/>
              </a:defRPr>
            </a:lvl1pPr>
          </a:lstStyle>
          <a:p>
            <a:r>
              <a:rPr lang="en-GB" dirty="0"/>
              <a:t>Our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B9CB"/>
              </a:solidFill>
            </a:endParaRPr>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565392" y="604317"/>
            <a:ext cx="1391304" cy="395144"/>
          </a:xfrm>
        </p:spPr>
        <p:txBody>
          <a:bodyPr lIns="0" tIns="0" rIns="0" bIns="0">
            <a:normAutofit/>
          </a:bodyPr>
          <a:lstStyle>
            <a:lvl1pPr marL="0" indent="0">
              <a:spcBef>
                <a:spcPts val="0"/>
              </a:spcBef>
              <a:buNone/>
              <a:defRPr sz="1000">
                <a:solidFill>
                  <a:srgbClr val="7BB9CB"/>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4" cy="322547"/>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rgbClr val="7BB9CB"/>
                </a:solidFill>
                <a:latin typeface="Arial" panose="020B0604020202020204" pitchFamily="34" charset="0"/>
                <a:cs typeface="Arial" panose="020B0604020202020204" pitchFamily="34" charset="0"/>
              </a:rPr>
              <a:t>Atlantic Technological University</a:t>
            </a:r>
          </a:p>
        </p:txBody>
      </p:sp>
      <p:sp>
        <p:nvSpPr>
          <p:cNvPr id="29" name="Text Placeholder 2">
            <a:extLst>
              <a:ext uri="{FF2B5EF4-FFF2-40B4-BE49-F238E27FC236}">
                <a16:creationId xmlns:a16="http://schemas.microsoft.com/office/drawing/2014/main" id="{658DA818-EDD7-1E4C-A3B8-CC2A4B788F3B}"/>
              </a:ext>
            </a:extLst>
          </p:cNvPr>
          <p:cNvSpPr>
            <a:spLocks noGrp="1"/>
          </p:cNvSpPr>
          <p:nvPr>
            <p:ph type="body" idx="19" hasCustomPrompt="1"/>
          </p:nvPr>
        </p:nvSpPr>
        <p:spPr>
          <a:xfrm>
            <a:off x="7102548" y="1679944"/>
            <a:ext cx="4082903" cy="1158949"/>
          </a:xfrm>
        </p:spPr>
        <p:txBody>
          <a:bodyPr lIns="0" tIns="0" rIns="0" bIns="0" numCol="2" spcCol="144000">
            <a:normAutofit/>
          </a:bodyPr>
          <a:lstStyle>
            <a:lvl1pPr marL="0" indent="0">
              <a:spcBef>
                <a:spcPts val="0"/>
              </a:spcBef>
              <a:buNone/>
              <a:defRPr sz="10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a:t>
            </a:r>
          </a:p>
          <a:p>
            <a:pPr lvl="0"/>
            <a:endParaRPr lang="en-GB" dirty="0"/>
          </a:p>
          <a:p>
            <a:pPr lvl="0"/>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a:t>
            </a:r>
          </a:p>
        </p:txBody>
      </p:sp>
    </p:spTree>
    <p:extLst>
      <p:ext uri="{BB962C8B-B14F-4D97-AF65-F5344CB8AC3E}">
        <p14:creationId xmlns:p14="http://schemas.microsoft.com/office/powerpoint/2010/main" val="27555635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Page Template 8">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C9E234C5-41AD-BC4C-805D-BFF4F9B464F7}"/>
              </a:ext>
            </a:extLst>
          </p:cNvPr>
          <p:cNvSpPr/>
          <p:nvPr userDrawn="1"/>
        </p:nvSpPr>
        <p:spPr>
          <a:xfrm>
            <a:off x="0" y="-1"/>
            <a:ext cx="12191999" cy="6858001"/>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5B5E"/>
              </a:highlight>
            </a:endParaRPr>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1006548" y="1679944"/>
            <a:ext cx="4586177" cy="627321"/>
          </a:xfrm>
        </p:spPr>
        <p:txBody>
          <a:bodyPr wrap="square" lIns="0" tIns="0" rIns="0" bIns="0" anchor="t" anchorCtr="0">
            <a:normAutofit/>
          </a:bodyPr>
          <a:lstStyle>
            <a:lvl1pPr>
              <a:lnSpc>
                <a:spcPct val="100000"/>
              </a:lnSpc>
              <a:spcBef>
                <a:spcPts val="0"/>
              </a:spcBef>
              <a:spcAft>
                <a:spcPts val="0"/>
              </a:spcAft>
              <a:defRPr sz="3800" u="none" spc="-150">
                <a:solidFill>
                  <a:schemeClr val="bg1"/>
                </a:solidFill>
                <a:latin typeface="Arial" panose="020B0604020202020204" pitchFamily="34" charset="0"/>
                <a:cs typeface="Arial" panose="020B0604020202020204" pitchFamily="34" charset="0"/>
              </a:defRPr>
            </a:lvl1pPr>
          </a:lstStyle>
          <a:p>
            <a:r>
              <a:rPr lang="en-GB" dirty="0"/>
              <a:t>Title Goes Here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91E"/>
              </a:solidFill>
            </a:endParaRPr>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B9CB"/>
              </a:solidFill>
            </a:endParaRPr>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565392" y="604317"/>
            <a:ext cx="1391304" cy="395144"/>
          </a:xfrm>
        </p:spPr>
        <p:txBody>
          <a:bodyPr lIns="0" tIns="0" rIns="0" bIns="0">
            <a:normAutofit/>
          </a:bodyPr>
          <a:lstStyle>
            <a:lvl1pPr marL="0" indent="0">
              <a:spcBef>
                <a:spcPts val="0"/>
              </a:spcBef>
              <a:buNone/>
              <a:defRPr sz="10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4" cy="322546"/>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rgbClr val="001A79"/>
                </a:solidFill>
                <a:latin typeface="Arial" panose="020B0604020202020204" pitchFamily="34" charset="0"/>
                <a:cs typeface="Arial" panose="020B0604020202020204" pitchFamily="34" charset="0"/>
              </a:rPr>
              <a:t>Atlantic Technological University</a:t>
            </a:r>
          </a:p>
        </p:txBody>
      </p:sp>
      <p:pic>
        <p:nvPicPr>
          <p:cNvPr id="5" name="Picture 4">
            <a:extLst>
              <a:ext uri="{FF2B5EF4-FFF2-40B4-BE49-F238E27FC236}">
                <a16:creationId xmlns:a16="http://schemas.microsoft.com/office/drawing/2014/main" id="{A1370908-C5E9-ED4E-B6C0-66FBB3AED12A}"/>
              </a:ext>
            </a:extLst>
          </p:cNvPr>
          <p:cNvPicPr>
            <a:picLocks noChangeAspect="1"/>
          </p:cNvPicPr>
          <p:nvPr userDrawn="1"/>
        </p:nvPicPr>
        <p:blipFill>
          <a:blip r:embed="rId3"/>
          <a:srcRect/>
          <a:stretch/>
        </p:blipFill>
        <p:spPr>
          <a:xfrm>
            <a:off x="1006548" y="2668668"/>
            <a:ext cx="1173125" cy="1007715"/>
          </a:xfrm>
          <a:prstGeom prst="rect">
            <a:avLst/>
          </a:prstGeom>
        </p:spPr>
      </p:pic>
      <p:pic>
        <p:nvPicPr>
          <p:cNvPr id="8" name="Picture 7" descr="Icon&#10;&#10;Description automatically generated">
            <a:extLst>
              <a:ext uri="{FF2B5EF4-FFF2-40B4-BE49-F238E27FC236}">
                <a16:creationId xmlns:a16="http://schemas.microsoft.com/office/drawing/2014/main" id="{0493994D-2AC6-E644-A2BF-D43361842C79}"/>
              </a:ext>
            </a:extLst>
          </p:cNvPr>
          <p:cNvPicPr>
            <a:picLocks noChangeAspect="1"/>
          </p:cNvPicPr>
          <p:nvPr userDrawn="1"/>
        </p:nvPicPr>
        <p:blipFill>
          <a:blip r:embed="rId4"/>
          <a:stretch>
            <a:fillRect/>
          </a:stretch>
        </p:blipFill>
        <p:spPr>
          <a:xfrm>
            <a:off x="3662938" y="2668668"/>
            <a:ext cx="1234516" cy="914503"/>
          </a:xfrm>
          <a:prstGeom prst="rect">
            <a:avLst/>
          </a:prstGeom>
        </p:spPr>
      </p:pic>
      <p:pic>
        <p:nvPicPr>
          <p:cNvPr id="11" name="Picture 10" descr="Icon&#10;&#10;Description automatically generated">
            <a:extLst>
              <a:ext uri="{FF2B5EF4-FFF2-40B4-BE49-F238E27FC236}">
                <a16:creationId xmlns:a16="http://schemas.microsoft.com/office/drawing/2014/main" id="{FAFAF947-D119-2944-A052-C84617CAB707}"/>
              </a:ext>
            </a:extLst>
          </p:cNvPr>
          <p:cNvPicPr>
            <a:picLocks noChangeAspect="1"/>
          </p:cNvPicPr>
          <p:nvPr userDrawn="1"/>
        </p:nvPicPr>
        <p:blipFill>
          <a:blip r:embed="rId5"/>
          <a:stretch>
            <a:fillRect/>
          </a:stretch>
        </p:blipFill>
        <p:spPr>
          <a:xfrm>
            <a:off x="6404801" y="2668668"/>
            <a:ext cx="836565" cy="840075"/>
          </a:xfrm>
          <a:prstGeom prst="rect">
            <a:avLst/>
          </a:prstGeom>
        </p:spPr>
      </p:pic>
      <p:pic>
        <p:nvPicPr>
          <p:cNvPr id="13" name="Picture 12" descr="Icon&#10;&#10;Description automatically generated">
            <a:extLst>
              <a:ext uri="{FF2B5EF4-FFF2-40B4-BE49-F238E27FC236}">
                <a16:creationId xmlns:a16="http://schemas.microsoft.com/office/drawing/2014/main" id="{59E84638-5AC7-D84D-AC1A-6DBCA52623EC}"/>
              </a:ext>
            </a:extLst>
          </p:cNvPr>
          <p:cNvPicPr>
            <a:picLocks noChangeAspect="1"/>
          </p:cNvPicPr>
          <p:nvPr userDrawn="1"/>
        </p:nvPicPr>
        <p:blipFill>
          <a:blip r:embed="rId6"/>
          <a:stretch>
            <a:fillRect/>
          </a:stretch>
        </p:blipFill>
        <p:spPr>
          <a:xfrm>
            <a:off x="9101410" y="2656846"/>
            <a:ext cx="910682" cy="914503"/>
          </a:xfrm>
          <a:prstGeom prst="rect">
            <a:avLst/>
          </a:prstGeom>
        </p:spPr>
      </p:pic>
      <p:sp>
        <p:nvSpPr>
          <p:cNvPr id="54" name="Text Placeholder 2">
            <a:extLst>
              <a:ext uri="{FF2B5EF4-FFF2-40B4-BE49-F238E27FC236}">
                <a16:creationId xmlns:a16="http://schemas.microsoft.com/office/drawing/2014/main" id="{EC925101-B2A8-4447-A8E7-17D5091B3C5A}"/>
              </a:ext>
            </a:extLst>
          </p:cNvPr>
          <p:cNvSpPr>
            <a:spLocks noGrp="1"/>
          </p:cNvSpPr>
          <p:nvPr>
            <p:ph type="body" idx="19" hasCustomPrompt="1"/>
          </p:nvPr>
        </p:nvSpPr>
        <p:spPr>
          <a:xfrm>
            <a:off x="1006547" y="3918097"/>
            <a:ext cx="1906773" cy="627321"/>
          </a:xfrm>
        </p:spPr>
        <p:txBody>
          <a:bodyPr lIns="0" tIns="0" rIns="0" bIns="0">
            <a:normAutofit/>
          </a:bodyPr>
          <a:lstStyle>
            <a:lvl1pPr marL="0" indent="0">
              <a:spcBef>
                <a:spcPts val="0"/>
              </a:spcBef>
              <a:buNone/>
              <a:defRPr sz="1800" b="1">
                <a:solidFill>
                  <a:srgbClr val="F8FF8E"/>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Title Goes into this text clip</a:t>
            </a:r>
          </a:p>
        </p:txBody>
      </p:sp>
      <p:sp>
        <p:nvSpPr>
          <p:cNvPr id="55" name="Text Placeholder 2">
            <a:extLst>
              <a:ext uri="{FF2B5EF4-FFF2-40B4-BE49-F238E27FC236}">
                <a16:creationId xmlns:a16="http://schemas.microsoft.com/office/drawing/2014/main" id="{8C428899-F650-0F4D-B9A5-DC0A0DAF8BDB}"/>
              </a:ext>
            </a:extLst>
          </p:cNvPr>
          <p:cNvSpPr>
            <a:spLocks noGrp="1"/>
          </p:cNvSpPr>
          <p:nvPr>
            <p:ph type="body" idx="20" hasCustomPrompt="1"/>
          </p:nvPr>
        </p:nvSpPr>
        <p:spPr>
          <a:xfrm>
            <a:off x="3665850" y="3918096"/>
            <a:ext cx="1906773" cy="627321"/>
          </a:xfrm>
        </p:spPr>
        <p:txBody>
          <a:bodyPr lIns="0" tIns="0" rIns="0" bIns="0">
            <a:normAutofit/>
          </a:bodyPr>
          <a:lstStyle>
            <a:lvl1pPr marL="0" indent="0">
              <a:spcBef>
                <a:spcPts val="0"/>
              </a:spcBef>
              <a:buNone/>
              <a:defRPr sz="1800" b="1">
                <a:solidFill>
                  <a:srgbClr val="7BB9CB"/>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Title Goes into this text clip</a:t>
            </a:r>
          </a:p>
        </p:txBody>
      </p:sp>
      <p:sp>
        <p:nvSpPr>
          <p:cNvPr id="58" name="Text Placeholder 2">
            <a:extLst>
              <a:ext uri="{FF2B5EF4-FFF2-40B4-BE49-F238E27FC236}">
                <a16:creationId xmlns:a16="http://schemas.microsoft.com/office/drawing/2014/main" id="{B2084088-A905-F248-AB5D-5FE4FD7B8447}"/>
              </a:ext>
            </a:extLst>
          </p:cNvPr>
          <p:cNvSpPr>
            <a:spLocks noGrp="1"/>
          </p:cNvSpPr>
          <p:nvPr>
            <p:ph type="body" idx="21" hasCustomPrompt="1"/>
          </p:nvPr>
        </p:nvSpPr>
        <p:spPr>
          <a:xfrm>
            <a:off x="6383630" y="3918096"/>
            <a:ext cx="1906773" cy="627321"/>
          </a:xfrm>
        </p:spPr>
        <p:txBody>
          <a:bodyPr lIns="0" tIns="0" rIns="0" bIns="0">
            <a:normAutofit/>
          </a:bodyPr>
          <a:lstStyle>
            <a:lvl1pPr marL="0" indent="0">
              <a:spcBef>
                <a:spcPts val="0"/>
              </a:spcBef>
              <a:buNone/>
              <a:defRPr sz="1800" b="1">
                <a:solidFill>
                  <a:srgbClr val="ACF5BD"/>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Title Goes into this text clip</a:t>
            </a:r>
          </a:p>
        </p:txBody>
      </p:sp>
      <p:sp>
        <p:nvSpPr>
          <p:cNvPr id="59" name="Text Placeholder 2">
            <a:extLst>
              <a:ext uri="{FF2B5EF4-FFF2-40B4-BE49-F238E27FC236}">
                <a16:creationId xmlns:a16="http://schemas.microsoft.com/office/drawing/2014/main" id="{85F4EE54-A6EA-A140-80FB-57BE72393F2E}"/>
              </a:ext>
            </a:extLst>
          </p:cNvPr>
          <p:cNvSpPr>
            <a:spLocks noGrp="1"/>
          </p:cNvSpPr>
          <p:nvPr>
            <p:ph type="body" idx="22" hasCustomPrompt="1"/>
          </p:nvPr>
        </p:nvSpPr>
        <p:spPr>
          <a:xfrm>
            <a:off x="9101410" y="3918096"/>
            <a:ext cx="1906773" cy="627321"/>
          </a:xfrm>
        </p:spPr>
        <p:txBody>
          <a:bodyPr lIns="0" tIns="0" rIns="0" bIns="0">
            <a:normAutofit/>
          </a:bodyPr>
          <a:lstStyle>
            <a:lvl1pPr marL="0" indent="0">
              <a:spcBef>
                <a:spcPts val="0"/>
              </a:spcBef>
              <a:buNone/>
              <a:defRPr sz="1800" b="1">
                <a:solidFill>
                  <a:srgbClr val="FF791E"/>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Title Goes into this text clip</a:t>
            </a:r>
          </a:p>
        </p:txBody>
      </p:sp>
      <p:sp>
        <p:nvSpPr>
          <p:cNvPr id="60" name="Text Placeholder 2">
            <a:extLst>
              <a:ext uri="{FF2B5EF4-FFF2-40B4-BE49-F238E27FC236}">
                <a16:creationId xmlns:a16="http://schemas.microsoft.com/office/drawing/2014/main" id="{7FBEBC38-594B-744A-9763-3A3000B8D857}"/>
              </a:ext>
            </a:extLst>
          </p:cNvPr>
          <p:cNvSpPr>
            <a:spLocks noGrp="1"/>
          </p:cNvSpPr>
          <p:nvPr>
            <p:ph type="body" idx="23" hasCustomPrompt="1"/>
          </p:nvPr>
        </p:nvSpPr>
        <p:spPr>
          <a:xfrm>
            <a:off x="1015223" y="4699500"/>
            <a:ext cx="1906773" cy="1874253"/>
          </a:xfrm>
        </p:spPr>
        <p:txBody>
          <a:bodyPr lIns="0" tIns="0" rIns="0" bIns="0">
            <a:normAutofit/>
          </a:bodyPr>
          <a:lstStyle>
            <a:lvl1pPr marL="0" indent="0">
              <a:spcBef>
                <a:spcPts val="0"/>
              </a:spcBef>
              <a:buNone/>
              <a:defRPr sz="11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p:txBody>
      </p:sp>
      <p:sp>
        <p:nvSpPr>
          <p:cNvPr id="61" name="Text Placeholder 2">
            <a:extLst>
              <a:ext uri="{FF2B5EF4-FFF2-40B4-BE49-F238E27FC236}">
                <a16:creationId xmlns:a16="http://schemas.microsoft.com/office/drawing/2014/main" id="{C3EEA7A9-E2BA-F443-93B6-DDE98E58A052}"/>
              </a:ext>
            </a:extLst>
          </p:cNvPr>
          <p:cNvSpPr>
            <a:spLocks noGrp="1"/>
          </p:cNvSpPr>
          <p:nvPr>
            <p:ph type="body" idx="24" hasCustomPrompt="1"/>
          </p:nvPr>
        </p:nvSpPr>
        <p:spPr>
          <a:xfrm>
            <a:off x="3662938" y="4699499"/>
            <a:ext cx="1906773" cy="1874253"/>
          </a:xfrm>
        </p:spPr>
        <p:txBody>
          <a:bodyPr lIns="0" tIns="0" rIns="0" bIns="0">
            <a:normAutofit/>
          </a:bodyPr>
          <a:lstStyle>
            <a:lvl1pPr marL="0" indent="0">
              <a:spcBef>
                <a:spcPts val="0"/>
              </a:spcBef>
              <a:buNone/>
              <a:defRPr sz="11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p:txBody>
      </p:sp>
      <p:sp>
        <p:nvSpPr>
          <p:cNvPr id="62" name="Text Placeholder 2">
            <a:extLst>
              <a:ext uri="{FF2B5EF4-FFF2-40B4-BE49-F238E27FC236}">
                <a16:creationId xmlns:a16="http://schemas.microsoft.com/office/drawing/2014/main" id="{FEC54463-BE53-2B4B-9558-7E4A8C89B6CB}"/>
              </a:ext>
            </a:extLst>
          </p:cNvPr>
          <p:cNvSpPr>
            <a:spLocks noGrp="1"/>
          </p:cNvSpPr>
          <p:nvPr>
            <p:ph type="body" idx="25" hasCustomPrompt="1"/>
          </p:nvPr>
        </p:nvSpPr>
        <p:spPr>
          <a:xfrm>
            <a:off x="6364945" y="4699498"/>
            <a:ext cx="1906773" cy="1874253"/>
          </a:xfrm>
        </p:spPr>
        <p:txBody>
          <a:bodyPr lIns="0" tIns="0" rIns="0" bIns="0">
            <a:normAutofit/>
          </a:bodyPr>
          <a:lstStyle>
            <a:lvl1pPr marL="0" indent="0">
              <a:spcBef>
                <a:spcPts val="0"/>
              </a:spcBef>
              <a:buNone/>
              <a:defRPr sz="11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p:txBody>
      </p:sp>
      <p:sp>
        <p:nvSpPr>
          <p:cNvPr id="63" name="Text Placeholder 2">
            <a:extLst>
              <a:ext uri="{FF2B5EF4-FFF2-40B4-BE49-F238E27FC236}">
                <a16:creationId xmlns:a16="http://schemas.microsoft.com/office/drawing/2014/main" id="{B4AB01D1-4A95-9745-A51D-DA5A7775E199}"/>
              </a:ext>
            </a:extLst>
          </p:cNvPr>
          <p:cNvSpPr>
            <a:spLocks noGrp="1"/>
          </p:cNvSpPr>
          <p:nvPr>
            <p:ph type="body" idx="26" hasCustomPrompt="1"/>
          </p:nvPr>
        </p:nvSpPr>
        <p:spPr>
          <a:xfrm>
            <a:off x="9089984" y="4699497"/>
            <a:ext cx="1906773" cy="1874253"/>
          </a:xfrm>
        </p:spPr>
        <p:txBody>
          <a:bodyPr lIns="0" tIns="0" rIns="0" bIns="0">
            <a:normAutofit/>
          </a:bodyPr>
          <a:lstStyle>
            <a:lvl1pPr marL="0" indent="0">
              <a:spcBef>
                <a:spcPts val="0"/>
              </a:spcBef>
              <a:buNone/>
              <a:defRPr sz="11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p:txBody>
      </p:sp>
      <p:cxnSp>
        <p:nvCxnSpPr>
          <p:cNvPr id="15" name="Straight Connector 14">
            <a:extLst>
              <a:ext uri="{FF2B5EF4-FFF2-40B4-BE49-F238E27FC236}">
                <a16:creationId xmlns:a16="http://schemas.microsoft.com/office/drawing/2014/main" id="{4A601078-79D7-6A47-9C30-441E452B3CAC}"/>
              </a:ext>
            </a:extLst>
          </p:cNvPr>
          <p:cNvCxnSpPr/>
          <p:nvPr userDrawn="1"/>
        </p:nvCxnSpPr>
        <p:spPr>
          <a:xfrm>
            <a:off x="893134" y="3918096"/>
            <a:ext cx="0" cy="2791048"/>
          </a:xfrm>
          <a:prstGeom prst="line">
            <a:avLst/>
          </a:prstGeom>
          <a:ln w="12700">
            <a:solidFill>
              <a:srgbClr val="F8FF8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CF61E6A-0B92-6B4E-9CF0-AA1894C8F853}"/>
              </a:ext>
            </a:extLst>
          </p:cNvPr>
          <p:cNvCxnSpPr/>
          <p:nvPr userDrawn="1"/>
        </p:nvCxnSpPr>
        <p:spPr>
          <a:xfrm>
            <a:off x="3533552" y="3918096"/>
            <a:ext cx="0" cy="2791048"/>
          </a:xfrm>
          <a:prstGeom prst="line">
            <a:avLst/>
          </a:prstGeom>
          <a:ln w="12700">
            <a:solidFill>
              <a:srgbClr val="7BB9CB"/>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1D90E11-8272-8D4A-9725-F0CC1C342507}"/>
              </a:ext>
            </a:extLst>
          </p:cNvPr>
          <p:cNvCxnSpPr/>
          <p:nvPr userDrawn="1"/>
        </p:nvCxnSpPr>
        <p:spPr>
          <a:xfrm>
            <a:off x="6230677" y="3918096"/>
            <a:ext cx="0" cy="2791048"/>
          </a:xfrm>
          <a:prstGeom prst="line">
            <a:avLst/>
          </a:prstGeom>
          <a:ln w="12700">
            <a:solidFill>
              <a:srgbClr val="ACF5BD"/>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3DE4220-D63B-5B4D-B04B-B995BBC863DF}"/>
              </a:ext>
            </a:extLst>
          </p:cNvPr>
          <p:cNvCxnSpPr/>
          <p:nvPr userDrawn="1"/>
        </p:nvCxnSpPr>
        <p:spPr>
          <a:xfrm>
            <a:off x="8959701" y="3918096"/>
            <a:ext cx="0" cy="2791048"/>
          </a:xfrm>
          <a:prstGeom prst="line">
            <a:avLst/>
          </a:prstGeom>
          <a:ln w="12700">
            <a:solidFill>
              <a:srgbClr val="FF791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3176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Page Template 9">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1006548" y="1679944"/>
            <a:ext cx="4586177" cy="627321"/>
          </a:xfrm>
        </p:spPr>
        <p:txBody>
          <a:bodyPr wrap="square" lIns="0" tIns="0" rIns="0" bIns="0" anchor="t" anchorCtr="0">
            <a:normAutofit/>
          </a:bodyPr>
          <a:lstStyle>
            <a:lvl1pPr>
              <a:lnSpc>
                <a:spcPct val="100000"/>
              </a:lnSpc>
              <a:spcBef>
                <a:spcPts val="0"/>
              </a:spcBef>
              <a:spcAft>
                <a:spcPts val="0"/>
              </a:spcAft>
              <a:defRPr sz="3800" u="none" spc="-150">
                <a:solidFill>
                  <a:srgbClr val="001A79"/>
                </a:solidFill>
                <a:latin typeface="Arial" panose="020B0604020202020204" pitchFamily="34" charset="0"/>
                <a:cs typeface="Arial" panose="020B0604020202020204" pitchFamily="34" charset="0"/>
              </a:defRPr>
            </a:lvl1pPr>
          </a:lstStyle>
          <a:p>
            <a:r>
              <a:rPr lang="en-GB" dirty="0"/>
              <a:t>Title Goes Here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91E"/>
              </a:solidFill>
            </a:endParaRPr>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B9CB"/>
              </a:solidFill>
            </a:endParaRPr>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565392" y="604317"/>
            <a:ext cx="1391304" cy="395144"/>
          </a:xfrm>
        </p:spPr>
        <p:txBody>
          <a:bodyPr lIns="0" tIns="0" rIns="0" bIns="0">
            <a:normAutofit/>
          </a:bodyPr>
          <a:lstStyle>
            <a:lvl1pPr marL="0" indent="0">
              <a:spcBef>
                <a:spcPts val="0"/>
              </a:spcBef>
              <a:buNone/>
              <a:defRPr sz="1000">
                <a:solidFill>
                  <a:srgbClr val="7BB9CB"/>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4" cy="322546"/>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rgbClr val="001A79"/>
                </a:solidFill>
                <a:latin typeface="Arial" panose="020B0604020202020204" pitchFamily="34" charset="0"/>
                <a:cs typeface="Arial" panose="020B0604020202020204" pitchFamily="34" charset="0"/>
              </a:rPr>
              <a:t>Atlantic Technological University</a:t>
            </a:r>
          </a:p>
        </p:txBody>
      </p:sp>
      <p:pic>
        <p:nvPicPr>
          <p:cNvPr id="5" name="Picture 4">
            <a:extLst>
              <a:ext uri="{FF2B5EF4-FFF2-40B4-BE49-F238E27FC236}">
                <a16:creationId xmlns:a16="http://schemas.microsoft.com/office/drawing/2014/main" id="{A1370908-C5E9-ED4E-B6C0-66FBB3AED12A}"/>
              </a:ext>
            </a:extLst>
          </p:cNvPr>
          <p:cNvPicPr>
            <a:picLocks noChangeAspect="1"/>
          </p:cNvPicPr>
          <p:nvPr userDrawn="1"/>
        </p:nvPicPr>
        <p:blipFill>
          <a:blip r:embed="rId3"/>
          <a:srcRect/>
          <a:stretch/>
        </p:blipFill>
        <p:spPr>
          <a:xfrm>
            <a:off x="1006548" y="2668668"/>
            <a:ext cx="1173125" cy="1007714"/>
          </a:xfrm>
          <a:prstGeom prst="rect">
            <a:avLst/>
          </a:prstGeom>
        </p:spPr>
      </p:pic>
      <p:pic>
        <p:nvPicPr>
          <p:cNvPr id="8" name="Picture 7" descr="Icon&#10;&#10;Description automatically generated">
            <a:extLst>
              <a:ext uri="{FF2B5EF4-FFF2-40B4-BE49-F238E27FC236}">
                <a16:creationId xmlns:a16="http://schemas.microsoft.com/office/drawing/2014/main" id="{0493994D-2AC6-E644-A2BF-D43361842C79}"/>
              </a:ext>
            </a:extLst>
          </p:cNvPr>
          <p:cNvPicPr>
            <a:picLocks noChangeAspect="1"/>
          </p:cNvPicPr>
          <p:nvPr userDrawn="1"/>
        </p:nvPicPr>
        <p:blipFill>
          <a:blip r:embed="rId4"/>
          <a:stretch>
            <a:fillRect/>
          </a:stretch>
        </p:blipFill>
        <p:spPr>
          <a:xfrm>
            <a:off x="3662938" y="2668668"/>
            <a:ext cx="1234516" cy="914503"/>
          </a:xfrm>
          <a:prstGeom prst="rect">
            <a:avLst/>
          </a:prstGeom>
        </p:spPr>
      </p:pic>
      <p:pic>
        <p:nvPicPr>
          <p:cNvPr id="11" name="Picture 10" descr="Icon&#10;&#10;Description automatically generated">
            <a:extLst>
              <a:ext uri="{FF2B5EF4-FFF2-40B4-BE49-F238E27FC236}">
                <a16:creationId xmlns:a16="http://schemas.microsoft.com/office/drawing/2014/main" id="{FAFAF947-D119-2944-A052-C84617CAB707}"/>
              </a:ext>
            </a:extLst>
          </p:cNvPr>
          <p:cNvPicPr>
            <a:picLocks noChangeAspect="1"/>
          </p:cNvPicPr>
          <p:nvPr userDrawn="1"/>
        </p:nvPicPr>
        <p:blipFill>
          <a:blip r:embed="rId5"/>
          <a:stretch>
            <a:fillRect/>
          </a:stretch>
        </p:blipFill>
        <p:spPr>
          <a:xfrm>
            <a:off x="6404801" y="2668668"/>
            <a:ext cx="836565" cy="840075"/>
          </a:xfrm>
          <a:prstGeom prst="rect">
            <a:avLst/>
          </a:prstGeom>
        </p:spPr>
      </p:pic>
      <p:pic>
        <p:nvPicPr>
          <p:cNvPr id="13" name="Picture 12" descr="Icon&#10;&#10;Description automatically generated">
            <a:extLst>
              <a:ext uri="{FF2B5EF4-FFF2-40B4-BE49-F238E27FC236}">
                <a16:creationId xmlns:a16="http://schemas.microsoft.com/office/drawing/2014/main" id="{59E84638-5AC7-D84D-AC1A-6DBCA52623EC}"/>
              </a:ext>
            </a:extLst>
          </p:cNvPr>
          <p:cNvPicPr>
            <a:picLocks noChangeAspect="1"/>
          </p:cNvPicPr>
          <p:nvPr userDrawn="1"/>
        </p:nvPicPr>
        <p:blipFill>
          <a:blip r:embed="rId6"/>
          <a:stretch>
            <a:fillRect/>
          </a:stretch>
        </p:blipFill>
        <p:spPr>
          <a:xfrm>
            <a:off x="9101410" y="2656846"/>
            <a:ext cx="910682" cy="914503"/>
          </a:xfrm>
          <a:prstGeom prst="rect">
            <a:avLst/>
          </a:prstGeom>
        </p:spPr>
      </p:pic>
      <p:sp>
        <p:nvSpPr>
          <p:cNvPr id="54" name="Text Placeholder 2">
            <a:extLst>
              <a:ext uri="{FF2B5EF4-FFF2-40B4-BE49-F238E27FC236}">
                <a16:creationId xmlns:a16="http://schemas.microsoft.com/office/drawing/2014/main" id="{EC925101-B2A8-4447-A8E7-17D5091B3C5A}"/>
              </a:ext>
            </a:extLst>
          </p:cNvPr>
          <p:cNvSpPr>
            <a:spLocks noGrp="1"/>
          </p:cNvSpPr>
          <p:nvPr>
            <p:ph type="body" idx="19" hasCustomPrompt="1"/>
          </p:nvPr>
        </p:nvSpPr>
        <p:spPr>
          <a:xfrm>
            <a:off x="1006547" y="3918097"/>
            <a:ext cx="1906773" cy="627321"/>
          </a:xfrm>
        </p:spPr>
        <p:txBody>
          <a:bodyPr lIns="0" tIns="0" rIns="0" bIns="0">
            <a:normAutofit/>
          </a:bodyPr>
          <a:lstStyle>
            <a:lvl1pPr marL="0" indent="0">
              <a:spcBef>
                <a:spcPts val="0"/>
              </a:spcBef>
              <a:buNone/>
              <a:defRPr sz="1800" b="1">
                <a:solidFill>
                  <a:srgbClr val="005B5E"/>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Title Goes into this text clip</a:t>
            </a:r>
          </a:p>
        </p:txBody>
      </p:sp>
      <p:sp>
        <p:nvSpPr>
          <p:cNvPr id="55" name="Text Placeholder 2">
            <a:extLst>
              <a:ext uri="{FF2B5EF4-FFF2-40B4-BE49-F238E27FC236}">
                <a16:creationId xmlns:a16="http://schemas.microsoft.com/office/drawing/2014/main" id="{8C428899-F650-0F4D-B9A5-DC0A0DAF8BDB}"/>
              </a:ext>
            </a:extLst>
          </p:cNvPr>
          <p:cNvSpPr>
            <a:spLocks noGrp="1"/>
          </p:cNvSpPr>
          <p:nvPr>
            <p:ph type="body" idx="20" hasCustomPrompt="1"/>
          </p:nvPr>
        </p:nvSpPr>
        <p:spPr>
          <a:xfrm>
            <a:off x="3665850" y="3918096"/>
            <a:ext cx="1906773" cy="627321"/>
          </a:xfrm>
        </p:spPr>
        <p:txBody>
          <a:bodyPr lIns="0" tIns="0" rIns="0" bIns="0">
            <a:normAutofit/>
          </a:bodyPr>
          <a:lstStyle>
            <a:lvl1pPr marL="0" indent="0">
              <a:spcBef>
                <a:spcPts val="0"/>
              </a:spcBef>
              <a:buNone/>
              <a:defRPr sz="1800" b="1">
                <a:solidFill>
                  <a:srgbClr val="7BB9CB"/>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Title Goes into this text clip</a:t>
            </a:r>
          </a:p>
        </p:txBody>
      </p:sp>
      <p:sp>
        <p:nvSpPr>
          <p:cNvPr id="58" name="Text Placeholder 2">
            <a:extLst>
              <a:ext uri="{FF2B5EF4-FFF2-40B4-BE49-F238E27FC236}">
                <a16:creationId xmlns:a16="http://schemas.microsoft.com/office/drawing/2014/main" id="{B2084088-A905-F248-AB5D-5FE4FD7B8447}"/>
              </a:ext>
            </a:extLst>
          </p:cNvPr>
          <p:cNvSpPr>
            <a:spLocks noGrp="1"/>
          </p:cNvSpPr>
          <p:nvPr>
            <p:ph type="body" idx="21" hasCustomPrompt="1"/>
          </p:nvPr>
        </p:nvSpPr>
        <p:spPr>
          <a:xfrm>
            <a:off x="6383630" y="3918096"/>
            <a:ext cx="1906773" cy="627321"/>
          </a:xfrm>
        </p:spPr>
        <p:txBody>
          <a:bodyPr lIns="0" tIns="0" rIns="0" bIns="0">
            <a:normAutofit/>
          </a:bodyPr>
          <a:lstStyle>
            <a:lvl1pPr marL="0" indent="0">
              <a:spcBef>
                <a:spcPts val="0"/>
              </a:spcBef>
              <a:buNone/>
              <a:defRPr sz="1800" b="1">
                <a:solidFill>
                  <a:srgbClr val="ACF5BD"/>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Title Goes into this text clip</a:t>
            </a:r>
          </a:p>
        </p:txBody>
      </p:sp>
      <p:sp>
        <p:nvSpPr>
          <p:cNvPr id="59" name="Text Placeholder 2">
            <a:extLst>
              <a:ext uri="{FF2B5EF4-FFF2-40B4-BE49-F238E27FC236}">
                <a16:creationId xmlns:a16="http://schemas.microsoft.com/office/drawing/2014/main" id="{85F4EE54-A6EA-A140-80FB-57BE72393F2E}"/>
              </a:ext>
            </a:extLst>
          </p:cNvPr>
          <p:cNvSpPr>
            <a:spLocks noGrp="1"/>
          </p:cNvSpPr>
          <p:nvPr>
            <p:ph type="body" idx="22" hasCustomPrompt="1"/>
          </p:nvPr>
        </p:nvSpPr>
        <p:spPr>
          <a:xfrm>
            <a:off x="9101410" y="3918096"/>
            <a:ext cx="1906773" cy="627321"/>
          </a:xfrm>
        </p:spPr>
        <p:txBody>
          <a:bodyPr lIns="0" tIns="0" rIns="0" bIns="0">
            <a:normAutofit/>
          </a:bodyPr>
          <a:lstStyle>
            <a:lvl1pPr marL="0" indent="0">
              <a:spcBef>
                <a:spcPts val="0"/>
              </a:spcBef>
              <a:buNone/>
              <a:defRPr sz="1800" b="1">
                <a:solidFill>
                  <a:srgbClr val="FF791E"/>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Title Goes into this text clip</a:t>
            </a:r>
          </a:p>
        </p:txBody>
      </p:sp>
      <p:sp>
        <p:nvSpPr>
          <p:cNvPr id="60" name="Text Placeholder 2">
            <a:extLst>
              <a:ext uri="{FF2B5EF4-FFF2-40B4-BE49-F238E27FC236}">
                <a16:creationId xmlns:a16="http://schemas.microsoft.com/office/drawing/2014/main" id="{7FBEBC38-594B-744A-9763-3A3000B8D857}"/>
              </a:ext>
            </a:extLst>
          </p:cNvPr>
          <p:cNvSpPr>
            <a:spLocks noGrp="1"/>
          </p:cNvSpPr>
          <p:nvPr>
            <p:ph type="body" idx="23" hasCustomPrompt="1"/>
          </p:nvPr>
        </p:nvSpPr>
        <p:spPr>
          <a:xfrm>
            <a:off x="1015223" y="4699500"/>
            <a:ext cx="1906773" cy="1874253"/>
          </a:xfrm>
        </p:spPr>
        <p:txBody>
          <a:bodyPr lIns="0" tIns="0" rIns="0" bIns="0">
            <a:normAutofit/>
          </a:bodyPr>
          <a:lstStyle>
            <a:lvl1pPr marL="0" indent="0">
              <a:spcBef>
                <a:spcPts val="0"/>
              </a:spcBef>
              <a:buNone/>
              <a:defRPr sz="1100" b="0">
                <a:solidFill>
                  <a:srgbClr val="001A79"/>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p:txBody>
      </p:sp>
      <p:sp>
        <p:nvSpPr>
          <p:cNvPr id="61" name="Text Placeholder 2">
            <a:extLst>
              <a:ext uri="{FF2B5EF4-FFF2-40B4-BE49-F238E27FC236}">
                <a16:creationId xmlns:a16="http://schemas.microsoft.com/office/drawing/2014/main" id="{C3EEA7A9-E2BA-F443-93B6-DDE98E58A052}"/>
              </a:ext>
            </a:extLst>
          </p:cNvPr>
          <p:cNvSpPr>
            <a:spLocks noGrp="1"/>
          </p:cNvSpPr>
          <p:nvPr>
            <p:ph type="body" idx="24" hasCustomPrompt="1"/>
          </p:nvPr>
        </p:nvSpPr>
        <p:spPr>
          <a:xfrm>
            <a:off x="3662938" y="4699499"/>
            <a:ext cx="1906773" cy="1874253"/>
          </a:xfrm>
        </p:spPr>
        <p:txBody>
          <a:bodyPr lIns="0" tIns="0" rIns="0" bIns="0">
            <a:normAutofit/>
          </a:bodyPr>
          <a:lstStyle>
            <a:lvl1pPr marL="0" indent="0">
              <a:spcBef>
                <a:spcPts val="0"/>
              </a:spcBef>
              <a:buNone/>
              <a:defRPr sz="1100" b="0">
                <a:solidFill>
                  <a:srgbClr val="001A79"/>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p:txBody>
      </p:sp>
      <p:sp>
        <p:nvSpPr>
          <p:cNvPr id="62" name="Text Placeholder 2">
            <a:extLst>
              <a:ext uri="{FF2B5EF4-FFF2-40B4-BE49-F238E27FC236}">
                <a16:creationId xmlns:a16="http://schemas.microsoft.com/office/drawing/2014/main" id="{FEC54463-BE53-2B4B-9558-7E4A8C89B6CB}"/>
              </a:ext>
            </a:extLst>
          </p:cNvPr>
          <p:cNvSpPr>
            <a:spLocks noGrp="1"/>
          </p:cNvSpPr>
          <p:nvPr>
            <p:ph type="body" idx="25" hasCustomPrompt="1"/>
          </p:nvPr>
        </p:nvSpPr>
        <p:spPr>
          <a:xfrm>
            <a:off x="6364945" y="4699498"/>
            <a:ext cx="1906773" cy="1874253"/>
          </a:xfrm>
        </p:spPr>
        <p:txBody>
          <a:bodyPr lIns="0" tIns="0" rIns="0" bIns="0">
            <a:normAutofit/>
          </a:bodyPr>
          <a:lstStyle>
            <a:lvl1pPr marL="0" indent="0">
              <a:spcBef>
                <a:spcPts val="0"/>
              </a:spcBef>
              <a:buNone/>
              <a:defRPr sz="1100" b="0">
                <a:solidFill>
                  <a:srgbClr val="001A79"/>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p:txBody>
      </p:sp>
      <p:sp>
        <p:nvSpPr>
          <p:cNvPr id="63" name="Text Placeholder 2">
            <a:extLst>
              <a:ext uri="{FF2B5EF4-FFF2-40B4-BE49-F238E27FC236}">
                <a16:creationId xmlns:a16="http://schemas.microsoft.com/office/drawing/2014/main" id="{B4AB01D1-4A95-9745-A51D-DA5A7775E199}"/>
              </a:ext>
            </a:extLst>
          </p:cNvPr>
          <p:cNvSpPr>
            <a:spLocks noGrp="1"/>
          </p:cNvSpPr>
          <p:nvPr>
            <p:ph type="body" idx="26" hasCustomPrompt="1"/>
          </p:nvPr>
        </p:nvSpPr>
        <p:spPr>
          <a:xfrm>
            <a:off x="9089984" y="4699497"/>
            <a:ext cx="1906773" cy="1874253"/>
          </a:xfrm>
        </p:spPr>
        <p:txBody>
          <a:bodyPr lIns="0" tIns="0" rIns="0" bIns="0">
            <a:normAutofit/>
          </a:bodyPr>
          <a:lstStyle>
            <a:lvl1pPr marL="0" indent="0">
              <a:spcBef>
                <a:spcPts val="0"/>
              </a:spcBef>
              <a:buNone/>
              <a:defRPr sz="1100" b="0">
                <a:solidFill>
                  <a:srgbClr val="001A79"/>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p:txBody>
      </p:sp>
      <p:cxnSp>
        <p:nvCxnSpPr>
          <p:cNvPr id="15" name="Straight Connector 14">
            <a:extLst>
              <a:ext uri="{FF2B5EF4-FFF2-40B4-BE49-F238E27FC236}">
                <a16:creationId xmlns:a16="http://schemas.microsoft.com/office/drawing/2014/main" id="{4A601078-79D7-6A47-9C30-441E452B3CAC}"/>
              </a:ext>
            </a:extLst>
          </p:cNvPr>
          <p:cNvCxnSpPr/>
          <p:nvPr userDrawn="1"/>
        </p:nvCxnSpPr>
        <p:spPr>
          <a:xfrm>
            <a:off x="893134" y="3918096"/>
            <a:ext cx="0" cy="2791048"/>
          </a:xfrm>
          <a:prstGeom prst="line">
            <a:avLst/>
          </a:prstGeom>
          <a:ln w="12700">
            <a:solidFill>
              <a:srgbClr val="005B5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CF61E6A-0B92-6B4E-9CF0-AA1894C8F853}"/>
              </a:ext>
            </a:extLst>
          </p:cNvPr>
          <p:cNvCxnSpPr/>
          <p:nvPr userDrawn="1"/>
        </p:nvCxnSpPr>
        <p:spPr>
          <a:xfrm>
            <a:off x="3533552" y="3918096"/>
            <a:ext cx="0" cy="2791048"/>
          </a:xfrm>
          <a:prstGeom prst="line">
            <a:avLst/>
          </a:prstGeom>
          <a:ln w="12700">
            <a:solidFill>
              <a:srgbClr val="7BB9CB"/>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1D90E11-8272-8D4A-9725-F0CC1C342507}"/>
              </a:ext>
            </a:extLst>
          </p:cNvPr>
          <p:cNvCxnSpPr/>
          <p:nvPr userDrawn="1"/>
        </p:nvCxnSpPr>
        <p:spPr>
          <a:xfrm>
            <a:off x="6230677" y="3918096"/>
            <a:ext cx="0" cy="2791048"/>
          </a:xfrm>
          <a:prstGeom prst="line">
            <a:avLst/>
          </a:prstGeom>
          <a:ln w="12700">
            <a:solidFill>
              <a:srgbClr val="ACF5BD"/>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3DE4220-D63B-5B4D-B04B-B995BBC863DF}"/>
              </a:ext>
            </a:extLst>
          </p:cNvPr>
          <p:cNvCxnSpPr/>
          <p:nvPr userDrawn="1"/>
        </p:nvCxnSpPr>
        <p:spPr>
          <a:xfrm>
            <a:off x="8959701" y="3918096"/>
            <a:ext cx="0" cy="2791048"/>
          </a:xfrm>
          <a:prstGeom prst="line">
            <a:avLst/>
          </a:prstGeom>
          <a:ln w="12700">
            <a:solidFill>
              <a:srgbClr val="FF791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6978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Page Template 10">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1006548" y="1679944"/>
            <a:ext cx="4586177" cy="627321"/>
          </a:xfrm>
        </p:spPr>
        <p:txBody>
          <a:bodyPr wrap="square" lIns="0" tIns="0" rIns="0" bIns="0" anchor="t" anchorCtr="0">
            <a:normAutofit/>
          </a:bodyPr>
          <a:lstStyle>
            <a:lvl1pPr>
              <a:lnSpc>
                <a:spcPct val="100000"/>
              </a:lnSpc>
              <a:spcBef>
                <a:spcPts val="0"/>
              </a:spcBef>
              <a:spcAft>
                <a:spcPts val="0"/>
              </a:spcAft>
              <a:defRPr sz="3800" u="none" spc="-150">
                <a:solidFill>
                  <a:srgbClr val="001A79"/>
                </a:solidFill>
                <a:latin typeface="Arial" panose="020B0604020202020204" pitchFamily="34" charset="0"/>
                <a:cs typeface="Arial" panose="020B0604020202020204" pitchFamily="34" charset="0"/>
              </a:defRPr>
            </a:lvl1pPr>
          </a:lstStyle>
          <a:p>
            <a:r>
              <a:rPr lang="en-GB" dirty="0"/>
              <a:t>Title Goes Here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91E"/>
              </a:solidFill>
            </a:endParaRPr>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B9CB"/>
              </a:solidFill>
            </a:endParaRPr>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565392" y="604317"/>
            <a:ext cx="1391304" cy="395144"/>
          </a:xfrm>
        </p:spPr>
        <p:txBody>
          <a:bodyPr lIns="0" tIns="0" rIns="0" bIns="0">
            <a:normAutofit/>
          </a:bodyPr>
          <a:lstStyle>
            <a:lvl1pPr marL="0" indent="0">
              <a:spcBef>
                <a:spcPts val="0"/>
              </a:spcBef>
              <a:buNone/>
              <a:defRPr sz="1000">
                <a:solidFill>
                  <a:srgbClr val="001A79"/>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4" cy="322546"/>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rgbClr val="001A79"/>
                </a:solidFill>
                <a:latin typeface="Arial" panose="020B0604020202020204" pitchFamily="34" charset="0"/>
                <a:cs typeface="Arial" panose="020B0604020202020204" pitchFamily="34" charset="0"/>
              </a:rPr>
              <a:t>Atlantic Technological University</a:t>
            </a:r>
          </a:p>
        </p:txBody>
      </p:sp>
      <p:sp>
        <p:nvSpPr>
          <p:cNvPr id="43" name="Text Placeholder 2">
            <a:extLst>
              <a:ext uri="{FF2B5EF4-FFF2-40B4-BE49-F238E27FC236}">
                <a16:creationId xmlns:a16="http://schemas.microsoft.com/office/drawing/2014/main" id="{485E0DB7-9C63-E64A-8CDC-0D6174CA42A4}"/>
              </a:ext>
            </a:extLst>
          </p:cNvPr>
          <p:cNvSpPr>
            <a:spLocks noGrp="1"/>
          </p:cNvSpPr>
          <p:nvPr>
            <p:ph type="body" idx="19" hasCustomPrompt="1"/>
          </p:nvPr>
        </p:nvSpPr>
        <p:spPr>
          <a:xfrm>
            <a:off x="1006548" y="2842829"/>
            <a:ext cx="4214038" cy="3270892"/>
          </a:xfrm>
        </p:spPr>
        <p:txBody>
          <a:bodyPr lIns="0" tIns="0" rIns="0" bIns="0">
            <a:noAutofit/>
          </a:bodyPr>
          <a:lstStyle>
            <a:lvl1pPr marL="0" indent="0">
              <a:spcBef>
                <a:spcPts val="0"/>
              </a:spcBef>
              <a:buNone/>
              <a:defRPr sz="1600">
                <a:solidFill>
                  <a:srgbClr val="001A79"/>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a:t>
            </a:r>
            <a:r>
              <a:rPr lang="en-GB" dirty="0"/>
              <a:t> </a:t>
            </a:r>
            <a:r>
              <a:rPr lang="en-GB" dirty="0" err="1"/>
              <a:t>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a:t>
            </a:r>
            <a:r>
              <a:rPr lang="en-GB" dirty="0"/>
              <a:t> </a:t>
            </a:r>
            <a:r>
              <a:rPr lang="en-GB" dirty="0" err="1"/>
              <a:t>corper</a:t>
            </a:r>
            <a:r>
              <a:rPr lang="en-GB" dirty="0"/>
              <a:t> </a:t>
            </a:r>
            <a:r>
              <a:rPr lang="en-GB" dirty="0" err="1"/>
              <a:t>suscipit</a:t>
            </a:r>
            <a:r>
              <a:rPr lang="en-GB" dirty="0"/>
              <a:t>. </a:t>
            </a:r>
          </a:p>
        </p:txBody>
      </p:sp>
      <p:sp>
        <p:nvSpPr>
          <p:cNvPr id="49" name="Rectangle 48">
            <a:extLst>
              <a:ext uri="{FF2B5EF4-FFF2-40B4-BE49-F238E27FC236}">
                <a16:creationId xmlns:a16="http://schemas.microsoft.com/office/drawing/2014/main" id="{EFD29CE4-ACED-DF48-B58B-456494614433}"/>
              </a:ext>
            </a:extLst>
          </p:cNvPr>
          <p:cNvSpPr/>
          <p:nvPr userDrawn="1"/>
        </p:nvSpPr>
        <p:spPr>
          <a:xfrm>
            <a:off x="6599276" y="0"/>
            <a:ext cx="5162175" cy="6858000"/>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person, sport, athletic game&#10;&#10;Description automatically generated">
            <a:extLst>
              <a:ext uri="{FF2B5EF4-FFF2-40B4-BE49-F238E27FC236}">
                <a16:creationId xmlns:a16="http://schemas.microsoft.com/office/drawing/2014/main" id="{F1CF6490-9436-E042-8DB3-A62F5E4F29B9}"/>
              </a:ext>
            </a:extLst>
          </p:cNvPr>
          <p:cNvPicPr>
            <a:picLocks noChangeAspect="1"/>
          </p:cNvPicPr>
          <p:nvPr userDrawn="1"/>
        </p:nvPicPr>
        <p:blipFill>
          <a:blip r:embed="rId3"/>
          <a:stretch>
            <a:fillRect/>
          </a:stretch>
        </p:blipFill>
        <p:spPr>
          <a:xfrm>
            <a:off x="6593041" y="838332"/>
            <a:ext cx="4463350" cy="5181335"/>
          </a:xfrm>
          <a:prstGeom prst="rect">
            <a:avLst/>
          </a:prstGeom>
        </p:spPr>
      </p:pic>
    </p:spTree>
    <p:extLst>
      <p:ext uri="{BB962C8B-B14F-4D97-AF65-F5344CB8AC3E}">
        <p14:creationId xmlns:p14="http://schemas.microsoft.com/office/powerpoint/2010/main" val="8632203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Page Template 1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1006548" y="1679944"/>
            <a:ext cx="4586177" cy="627321"/>
          </a:xfrm>
        </p:spPr>
        <p:txBody>
          <a:bodyPr wrap="square" lIns="0" tIns="0" rIns="0" bIns="0" anchor="t" anchorCtr="0">
            <a:normAutofit/>
          </a:bodyPr>
          <a:lstStyle>
            <a:lvl1pPr>
              <a:lnSpc>
                <a:spcPct val="100000"/>
              </a:lnSpc>
              <a:spcBef>
                <a:spcPts val="0"/>
              </a:spcBef>
              <a:spcAft>
                <a:spcPts val="0"/>
              </a:spcAft>
              <a:defRPr sz="3800" u="none" spc="-150">
                <a:solidFill>
                  <a:srgbClr val="7BB9CB"/>
                </a:solidFill>
                <a:latin typeface="Arial" panose="020B0604020202020204" pitchFamily="34" charset="0"/>
                <a:cs typeface="Arial" panose="020B0604020202020204" pitchFamily="34" charset="0"/>
              </a:defRPr>
            </a:lvl1pPr>
          </a:lstStyle>
          <a:p>
            <a:r>
              <a:rPr lang="en-GB" dirty="0"/>
              <a:t>Title Goes Here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91E"/>
              </a:solidFill>
            </a:endParaRPr>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B9CB"/>
              </a:solidFill>
              <a:highlight>
                <a:srgbClr val="ACF5BD"/>
              </a:highlight>
            </a:endParaRPr>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565392" y="604317"/>
            <a:ext cx="1391304" cy="395144"/>
          </a:xfrm>
        </p:spPr>
        <p:txBody>
          <a:bodyPr lIns="0" tIns="0" rIns="0" bIns="0">
            <a:normAutofit/>
          </a:bodyPr>
          <a:lstStyle>
            <a:lvl1pPr marL="0" indent="0">
              <a:spcBef>
                <a:spcPts val="0"/>
              </a:spcBef>
              <a:buNone/>
              <a:defRPr sz="1000">
                <a:solidFill>
                  <a:srgbClr val="7BB9CB"/>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3" cy="322546"/>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rgbClr val="7BB9CB"/>
                </a:solidFill>
                <a:latin typeface="Arial" panose="020B0604020202020204" pitchFamily="34" charset="0"/>
                <a:cs typeface="Arial" panose="020B0604020202020204" pitchFamily="34" charset="0"/>
              </a:rPr>
              <a:t>Atlantic Technological University</a:t>
            </a:r>
          </a:p>
        </p:txBody>
      </p:sp>
      <p:sp>
        <p:nvSpPr>
          <p:cNvPr id="43" name="Text Placeholder 2">
            <a:extLst>
              <a:ext uri="{FF2B5EF4-FFF2-40B4-BE49-F238E27FC236}">
                <a16:creationId xmlns:a16="http://schemas.microsoft.com/office/drawing/2014/main" id="{485E0DB7-9C63-E64A-8CDC-0D6174CA42A4}"/>
              </a:ext>
            </a:extLst>
          </p:cNvPr>
          <p:cNvSpPr>
            <a:spLocks noGrp="1"/>
          </p:cNvSpPr>
          <p:nvPr>
            <p:ph type="body" idx="19" hasCustomPrompt="1"/>
          </p:nvPr>
        </p:nvSpPr>
        <p:spPr>
          <a:xfrm>
            <a:off x="1006548" y="2842829"/>
            <a:ext cx="4214038" cy="3270892"/>
          </a:xfrm>
        </p:spPr>
        <p:txBody>
          <a:bodyPr lIns="0" tIns="0" rIns="0" bIns="0">
            <a:noAutofit/>
          </a:bodyPr>
          <a:lstStyle>
            <a:lvl1pPr marL="0" indent="0">
              <a:spcBef>
                <a:spcPts val="0"/>
              </a:spcBef>
              <a:buNone/>
              <a:defRPr sz="1600">
                <a:solidFill>
                  <a:srgbClr val="001A79"/>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a:t>
            </a:r>
            <a:r>
              <a:rPr lang="en-GB" dirty="0"/>
              <a:t> </a:t>
            </a:r>
            <a:r>
              <a:rPr lang="en-GB" dirty="0" err="1"/>
              <a:t>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a:t>
            </a:r>
            <a:r>
              <a:rPr lang="en-GB" dirty="0"/>
              <a:t> </a:t>
            </a:r>
            <a:r>
              <a:rPr lang="en-GB" dirty="0" err="1"/>
              <a:t>corper</a:t>
            </a:r>
            <a:r>
              <a:rPr lang="en-GB" dirty="0"/>
              <a:t> </a:t>
            </a:r>
            <a:r>
              <a:rPr lang="en-GB" dirty="0" err="1"/>
              <a:t>suscipit</a:t>
            </a:r>
            <a:r>
              <a:rPr lang="en-GB" dirty="0"/>
              <a:t>. </a:t>
            </a:r>
          </a:p>
        </p:txBody>
      </p:sp>
      <p:sp>
        <p:nvSpPr>
          <p:cNvPr id="49" name="Rectangle 48">
            <a:extLst>
              <a:ext uri="{FF2B5EF4-FFF2-40B4-BE49-F238E27FC236}">
                <a16:creationId xmlns:a16="http://schemas.microsoft.com/office/drawing/2014/main" id="{EFD29CE4-ACED-DF48-B58B-456494614433}"/>
              </a:ext>
            </a:extLst>
          </p:cNvPr>
          <p:cNvSpPr/>
          <p:nvPr userDrawn="1"/>
        </p:nvSpPr>
        <p:spPr>
          <a:xfrm>
            <a:off x="6599276" y="0"/>
            <a:ext cx="5162175" cy="6858000"/>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person, sport, athletic game&#10;&#10;Description automatically generated">
            <a:extLst>
              <a:ext uri="{FF2B5EF4-FFF2-40B4-BE49-F238E27FC236}">
                <a16:creationId xmlns:a16="http://schemas.microsoft.com/office/drawing/2014/main" id="{F1CF6490-9436-E042-8DB3-A62F5E4F29B9}"/>
              </a:ext>
            </a:extLst>
          </p:cNvPr>
          <p:cNvPicPr>
            <a:picLocks noChangeAspect="1"/>
          </p:cNvPicPr>
          <p:nvPr userDrawn="1"/>
        </p:nvPicPr>
        <p:blipFill>
          <a:blip r:embed="rId3"/>
          <a:stretch>
            <a:fillRect/>
          </a:stretch>
        </p:blipFill>
        <p:spPr>
          <a:xfrm>
            <a:off x="6593041" y="838332"/>
            <a:ext cx="4463350" cy="5181335"/>
          </a:xfrm>
          <a:prstGeom prst="rect">
            <a:avLst/>
          </a:prstGeom>
        </p:spPr>
      </p:pic>
    </p:spTree>
    <p:extLst>
      <p:ext uri="{BB962C8B-B14F-4D97-AF65-F5344CB8AC3E}">
        <p14:creationId xmlns:p14="http://schemas.microsoft.com/office/powerpoint/2010/main" val="22280528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ext Page Template 11">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18E5027-280D-9740-92DB-3C0E9EDD67EF}"/>
              </a:ext>
            </a:extLst>
          </p:cNvPr>
          <p:cNvSpPr/>
          <p:nvPr userDrawn="1"/>
        </p:nvSpPr>
        <p:spPr>
          <a:xfrm>
            <a:off x="5162176" y="0"/>
            <a:ext cx="6595420" cy="6858000"/>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FD29CE4-ACED-DF48-B58B-456494614433}"/>
              </a:ext>
            </a:extLst>
          </p:cNvPr>
          <p:cNvSpPr/>
          <p:nvPr userDrawn="1"/>
        </p:nvSpPr>
        <p:spPr>
          <a:xfrm>
            <a:off x="0" y="0"/>
            <a:ext cx="5162175" cy="6858000"/>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6354731" y="1679944"/>
            <a:ext cx="4586177" cy="627321"/>
          </a:xfrm>
        </p:spPr>
        <p:txBody>
          <a:bodyPr wrap="square" lIns="0" tIns="0" rIns="0" bIns="0" anchor="t" anchorCtr="0">
            <a:normAutofit/>
          </a:bodyPr>
          <a:lstStyle>
            <a:lvl1pPr>
              <a:lnSpc>
                <a:spcPct val="100000"/>
              </a:lnSpc>
              <a:spcBef>
                <a:spcPts val="0"/>
              </a:spcBef>
              <a:spcAft>
                <a:spcPts val="0"/>
              </a:spcAft>
              <a:defRPr sz="3800" u="none" spc="-150">
                <a:solidFill>
                  <a:srgbClr val="FF791E"/>
                </a:solidFill>
                <a:latin typeface="Arial" panose="020B0604020202020204" pitchFamily="34" charset="0"/>
                <a:cs typeface="Arial" panose="020B0604020202020204" pitchFamily="34" charset="0"/>
              </a:defRPr>
            </a:lvl1pPr>
          </a:lstStyle>
          <a:p>
            <a:r>
              <a:rPr lang="en-GB" dirty="0"/>
              <a:t>Title Goes Here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91E"/>
              </a:solidFill>
            </a:endParaRPr>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B9CB"/>
              </a:solidFill>
              <a:highlight>
                <a:srgbClr val="ACF5BD"/>
              </a:highlight>
            </a:endParaRPr>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6354731" y="604317"/>
            <a:ext cx="1391304" cy="395144"/>
          </a:xfrm>
        </p:spPr>
        <p:txBody>
          <a:bodyPr lIns="0" tIns="0" rIns="0" bIns="0">
            <a:normAutofit/>
          </a:bodyPr>
          <a:lstStyle>
            <a:lvl1pPr marL="0" indent="0">
              <a:spcBef>
                <a:spcPts val="0"/>
              </a:spcBef>
              <a:buNone/>
              <a:defRPr sz="10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3" cy="322546"/>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chemeClr val="bg1"/>
                </a:solidFill>
                <a:latin typeface="Arial" panose="020B0604020202020204" pitchFamily="34" charset="0"/>
                <a:cs typeface="Arial" panose="020B0604020202020204" pitchFamily="34" charset="0"/>
              </a:rPr>
              <a:t>Atlantic Technological University</a:t>
            </a:r>
          </a:p>
        </p:txBody>
      </p:sp>
      <p:sp>
        <p:nvSpPr>
          <p:cNvPr id="43" name="Text Placeholder 2">
            <a:extLst>
              <a:ext uri="{FF2B5EF4-FFF2-40B4-BE49-F238E27FC236}">
                <a16:creationId xmlns:a16="http://schemas.microsoft.com/office/drawing/2014/main" id="{485E0DB7-9C63-E64A-8CDC-0D6174CA42A4}"/>
              </a:ext>
            </a:extLst>
          </p:cNvPr>
          <p:cNvSpPr>
            <a:spLocks noGrp="1"/>
          </p:cNvSpPr>
          <p:nvPr>
            <p:ph type="body" idx="19" hasCustomPrompt="1"/>
          </p:nvPr>
        </p:nvSpPr>
        <p:spPr>
          <a:xfrm>
            <a:off x="6354731" y="2842829"/>
            <a:ext cx="4214038" cy="3270892"/>
          </a:xfrm>
        </p:spPr>
        <p:txBody>
          <a:bodyPr lIns="0" tIns="0" rIns="0" bIns="0">
            <a:noAutofit/>
          </a:bodyPr>
          <a:lstStyle>
            <a:lvl1pPr marL="0" indent="0">
              <a:spcBef>
                <a:spcPts val="0"/>
              </a:spcBef>
              <a:buNone/>
              <a:defRPr sz="16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a:t>
            </a:r>
            <a:r>
              <a:rPr lang="en-GB" dirty="0"/>
              <a:t> </a:t>
            </a:r>
            <a:r>
              <a:rPr lang="en-GB" dirty="0" err="1"/>
              <a:t>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a:t>
            </a:r>
            <a:r>
              <a:rPr lang="en-GB" dirty="0"/>
              <a:t> </a:t>
            </a:r>
            <a:r>
              <a:rPr lang="en-GB" dirty="0" err="1"/>
              <a:t>corper</a:t>
            </a:r>
            <a:r>
              <a:rPr lang="en-GB" dirty="0"/>
              <a:t> </a:t>
            </a:r>
            <a:r>
              <a:rPr lang="en-GB" dirty="0" err="1"/>
              <a:t>suscipit</a:t>
            </a:r>
            <a:r>
              <a:rPr lang="en-GB" dirty="0"/>
              <a:t>. </a:t>
            </a:r>
          </a:p>
        </p:txBody>
      </p:sp>
      <p:pic>
        <p:nvPicPr>
          <p:cNvPr id="6" name="Picture 5">
            <a:extLst>
              <a:ext uri="{FF2B5EF4-FFF2-40B4-BE49-F238E27FC236}">
                <a16:creationId xmlns:a16="http://schemas.microsoft.com/office/drawing/2014/main" id="{F1CF6490-9436-E042-8DB3-A62F5E4F29B9}"/>
              </a:ext>
            </a:extLst>
          </p:cNvPr>
          <p:cNvPicPr>
            <a:picLocks noChangeAspect="1"/>
          </p:cNvPicPr>
          <p:nvPr userDrawn="1"/>
        </p:nvPicPr>
        <p:blipFill>
          <a:blip r:embed="rId3"/>
          <a:srcRect/>
          <a:stretch/>
        </p:blipFill>
        <p:spPr>
          <a:xfrm>
            <a:off x="698825" y="1097399"/>
            <a:ext cx="4463350" cy="4663201"/>
          </a:xfrm>
          <a:prstGeom prst="rect">
            <a:avLst/>
          </a:prstGeom>
        </p:spPr>
      </p:pic>
    </p:spTree>
    <p:extLst>
      <p:ext uri="{BB962C8B-B14F-4D97-AF65-F5344CB8AC3E}">
        <p14:creationId xmlns:p14="http://schemas.microsoft.com/office/powerpoint/2010/main" val="14154528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Page Template 12">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18E5027-280D-9740-92DB-3C0E9EDD67EF}"/>
              </a:ext>
            </a:extLst>
          </p:cNvPr>
          <p:cNvSpPr/>
          <p:nvPr userDrawn="1"/>
        </p:nvSpPr>
        <p:spPr>
          <a:xfrm>
            <a:off x="5162176" y="0"/>
            <a:ext cx="6595420" cy="6858000"/>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6354731" y="1679944"/>
            <a:ext cx="4586177" cy="627321"/>
          </a:xfrm>
        </p:spPr>
        <p:txBody>
          <a:bodyPr wrap="square" lIns="0" tIns="0" rIns="0" bIns="0" anchor="t" anchorCtr="0">
            <a:normAutofit/>
          </a:bodyPr>
          <a:lstStyle>
            <a:lvl1pPr>
              <a:lnSpc>
                <a:spcPct val="100000"/>
              </a:lnSpc>
              <a:spcBef>
                <a:spcPts val="0"/>
              </a:spcBef>
              <a:spcAft>
                <a:spcPts val="0"/>
              </a:spcAft>
              <a:defRPr sz="3800" u="none" spc="-150">
                <a:solidFill>
                  <a:srgbClr val="7BB9CB"/>
                </a:solidFill>
                <a:latin typeface="Arial" panose="020B0604020202020204" pitchFamily="34" charset="0"/>
                <a:cs typeface="Arial" panose="020B0604020202020204" pitchFamily="34" charset="0"/>
              </a:defRPr>
            </a:lvl1pPr>
          </a:lstStyle>
          <a:p>
            <a:r>
              <a:rPr lang="en-GB" dirty="0"/>
              <a:t>Title Goes Here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91E"/>
              </a:solidFill>
            </a:endParaRPr>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B9CB"/>
              </a:solidFill>
              <a:highlight>
                <a:srgbClr val="ACF5BD"/>
              </a:highlight>
            </a:endParaRPr>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6354731" y="604317"/>
            <a:ext cx="1391304" cy="395144"/>
          </a:xfrm>
        </p:spPr>
        <p:txBody>
          <a:bodyPr lIns="0" tIns="0" rIns="0" bIns="0">
            <a:normAutofit/>
          </a:bodyPr>
          <a:lstStyle>
            <a:lvl1pPr marL="0" indent="0">
              <a:spcBef>
                <a:spcPts val="0"/>
              </a:spcBef>
              <a:buNone/>
              <a:defRPr sz="1000">
                <a:solidFill>
                  <a:srgbClr val="7BB9CB"/>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3" cy="322545"/>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chemeClr val="bg1"/>
                </a:solidFill>
                <a:latin typeface="Arial" panose="020B0604020202020204" pitchFamily="34" charset="0"/>
                <a:cs typeface="Arial" panose="020B0604020202020204" pitchFamily="34" charset="0"/>
              </a:rPr>
              <a:t>Atlantic Technological University</a:t>
            </a:r>
          </a:p>
        </p:txBody>
      </p:sp>
      <p:sp>
        <p:nvSpPr>
          <p:cNvPr id="43" name="Text Placeholder 2">
            <a:extLst>
              <a:ext uri="{FF2B5EF4-FFF2-40B4-BE49-F238E27FC236}">
                <a16:creationId xmlns:a16="http://schemas.microsoft.com/office/drawing/2014/main" id="{485E0DB7-9C63-E64A-8CDC-0D6174CA42A4}"/>
              </a:ext>
            </a:extLst>
          </p:cNvPr>
          <p:cNvSpPr>
            <a:spLocks noGrp="1"/>
          </p:cNvSpPr>
          <p:nvPr>
            <p:ph type="body" idx="19" hasCustomPrompt="1"/>
          </p:nvPr>
        </p:nvSpPr>
        <p:spPr>
          <a:xfrm>
            <a:off x="6354731" y="2842829"/>
            <a:ext cx="4214038" cy="3270892"/>
          </a:xfrm>
        </p:spPr>
        <p:txBody>
          <a:bodyPr lIns="0" tIns="0" rIns="0" bIns="0">
            <a:noAutofit/>
          </a:bodyPr>
          <a:lstStyle>
            <a:lvl1pPr marL="0" indent="0">
              <a:spcBef>
                <a:spcPts val="0"/>
              </a:spcBef>
              <a:buNone/>
              <a:defRPr sz="16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a:t>
            </a:r>
            <a:r>
              <a:rPr lang="en-GB" dirty="0"/>
              <a:t> </a:t>
            </a:r>
            <a:r>
              <a:rPr lang="en-GB" dirty="0" err="1"/>
              <a:t>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a:t>
            </a:r>
            <a:r>
              <a:rPr lang="en-GB" dirty="0"/>
              <a:t> </a:t>
            </a:r>
            <a:r>
              <a:rPr lang="en-GB" dirty="0" err="1"/>
              <a:t>corper</a:t>
            </a:r>
            <a:r>
              <a:rPr lang="en-GB" dirty="0"/>
              <a:t> </a:t>
            </a:r>
            <a:r>
              <a:rPr lang="en-GB" dirty="0" err="1"/>
              <a:t>suscipit</a:t>
            </a:r>
            <a:r>
              <a:rPr lang="en-GB" dirty="0"/>
              <a:t>. </a:t>
            </a:r>
          </a:p>
        </p:txBody>
      </p:sp>
      <p:pic>
        <p:nvPicPr>
          <p:cNvPr id="6" name="Picture 5">
            <a:extLst>
              <a:ext uri="{FF2B5EF4-FFF2-40B4-BE49-F238E27FC236}">
                <a16:creationId xmlns:a16="http://schemas.microsoft.com/office/drawing/2014/main" id="{F1CF6490-9436-E042-8DB3-A62F5E4F29B9}"/>
              </a:ext>
            </a:extLst>
          </p:cNvPr>
          <p:cNvPicPr>
            <a:picLocks noChangeAspect="1"/>
          </p:cNvPicPr>
          <p:nvPr userDrawn="1"/>
        </p:nvPicPr>
        <p:blipFill>
          <a:blip r:embed="rId3"/>
          <a:srcRect/>
          <a:stretch/>
        </p:blipFill>
        <p:spPr>
          <a:xfrm>
            <a:off x="698825" y="1097399"/>
            <a:ext cx="4463350" cy="4663201"/>
          </a:xfrm>
          <a:prstGeom prst="rect">
            <a:avLst/>
          </a:prstGeom>
        </p:spPr>
      </p:pic>
    </p:spTree>
    <p:extLst>
      <p:ext uri="{BB962C8B-B14F-4D97-AF65-F5344CB8AC3E}">
        <p14:creationId xmlns:p14="http://schemas.microsoft.com/office/powerpoint/2010/main" val="28399591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Template 1">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18E5027-280D-9740-92DB-3C0E9EDD67EF}"/>
              </a:ext>
            </a:extLst>
          </p:cNvPr>
          <p:cNvSpPr/>
          <p:nvPr userDrawn="1"/>
        </p:nvSpPr>
        <p:spPr>
          <a:xfrm>
            <a:off x="0" y="0"/>
            <a:ext cx="11757596" cy="6858000"/>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3294185"/>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91E"/>
              </a:solidFill>
            </a:endParaRPr>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3294185"/>
            <a:ext cx="425790" cy="3563816"/>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B9CB"/>
              </a:solidFill>
              <a:highlight>
                <a:srgbClr val="ACF5BD"/>
              </a:highlight>
            </a:endParaRPr>
          </a:p>
        </p:txBody>
      </p:sp>
      <p:pic>
        <p:nvPicPr>
          <p:cNvPr id="5" name="Picture 4" descr="A picture containing shape&#10;&#10;Description automatically generated">
            <a:extLst>
              <a:ext uri="{FF2B5EF4-FFF2-40B4-BE49-F238E27FC236}">
                <a16:creationId xmlns:a16="http://schemas.microsoft.com/office/drawing/2014/main" id="{498D3151-C00F-FA49-808F-049849E2F186}"/>
              </a:ext>
            </a:extLst>
          </p:cNvPr>
          <p:cNvPicPr>
            <a:picLocks noChangeAspect="1"/>
          </p:cNvPicPr>
          <p:nvPr userDrawn="1"/>
        </p:nvPicPr>
        <p:blipFill>
          <a:blip r:embed="rId2"/>
          <a:stretch>
            <a:fillRect/>
          </a:stretch>
        </p:blipFill>
        <p:spPr>
          <a:xfrm>
            <a:off x="9173308" y="488593"/>
            <a:ext cx="2132469" cy="1146794"/>
          </a:xfrm>
          <a:prstGeom prst="rect">
            <a:avLst/>
          </a:prstGeom>
        </p:spPr>
      </p:pic>
      <p:sp>
        <p:nvSpPr>
          <p:cNvPr id="31" name="Title 1">
            <a:extLst>
              <a:ext uri="{FF2B5EF4-FFF2-40B4-BE49-F238E27FC236}">
                <a16:creationId xmlns:a16="http://schemas.microsoft.com/office/drawing/2014/main" id="{27F7499E-5474-9540-8925-868E26D8CF50}"/>
              </a:ext>
            </a:extLst>
          </p:cNvPr>
          <p:cNvSpPr>
            <a:spLocks noGrp="1"/>
          </p:cNvSpPr>
          <p:nvPr>
            <p:ph type="title" hasCustomPrompt="1"/>
          </p:nvPr>
        </p:nvSpPr>
        <p:spPr>
          <a:xfrm>
            <a:off x="651454" y="5035080"/>
            <a:ext cx="4586177" cy="627321"/>
          </a:xfrm>
        </p:spPr>
        <p:txBody>
          <a:bodyPr wrap="square" lIns="0" tIns="0" rIns="0" bIns="0" anchor="t" anchorCtr="0">
            <a:normAutofit/>
          </a:bodyPr>
          <a:lstStyle>
            <a:lvl1pPr>
              <a:lnSpc>
                <a:spcPct val="100000"/>
              </a:lnSpc>
              <a:spcBef>
                <a:spcPts val="0"/>
              </a:spcBef>
              <a:spcAft>
                <a:spcPts val="0"/>
              </a:spcAft>
              <a:defRPr sz="3800" u="none" spc="-150">
                <a:solidFill>
                  <a:srgbClr val="7BB9CB"/>
                </a:solidFill>
                <a:latin typeface="Arial" panose="020B0604020202020204" pitchFamily="34" charset="0"/>
                <a:cs typeface="Arial" panose="020B0604020202020204" pitchFamily="34" charset="0"/>
              </a:defRPr>
            </a:lvl1pPr>
          </a:lstStyle>
          <a:p>
            <a:r>
              <a:rPr lang="en-GB" dirty="0"/>
              <a:t>Thank You</a:t>
            </a:r>
            <a:endParaRPr lang="en-US" dirty="0"/>
          </a:p>
        </p:txBody>
      </p:sp>
      <p:sp>
        <p:nvSpPr>
          <p:cNvPr id="36" name="Text Placeholder 2">
            <a:extLst>
              <a:ext uri="{FF2B5EF4-FFF2-40B4-BE49-F238E27FC236}">
                <a16:creationId xmlns:a16="http://schemas.microsoft.com/office/drawing/2014/main" id="{1010D776-7F4A-D645-B6FB-054CEE95211B}"/>
              </a:ext>
            </a:extLst>
          </p:cNvPr>
          <p:cNvSpPr>
            <a:spLocks noGrp="1"/>
          </p:cNvSpPr>
          <p:nvPr>
            <p:ph type="body" idx="1" hasCustomPrompt="1"/>
          </p:nvPr>
        </p:nvSpPr>
        <p:spPr>
          <a:xfrm>
            <a:off x="651454" y="5797063"/>
            <a:ext cx="5315592" cy="216876"/>
          </a:xfrm>
        </p:spPr>
        <p:txBody>
          <a:bodyPr lIns="0" tIns="0" rIns="0" bIns="0">
            <a:normAutofit/>
          </a:bodyPr>
          <a:lstStyle>
            <a:lvl1pPr marL="0" indent="0">
              <a:spcBef>
                <a:spcPts val="0"/>
              </a:spcBef>
              <a:buNone/>
              <a:defRPr sz="1000">
                <a:solidFill>
                  <a:srgbClr val="7BB9CB"/>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Galway City  |  Mayo  |  Connemara  |  </a:t>
            </a:r>
            <a:r>
              <a:rPr lang="en-GB" dirty="0" err="1"/>
              <a:t>Mountbellew</a:t>
            </a:r>
            <a:r>
              <a:rPr lang="en-GB" dirty="0"/>
              <a:t>  |  Letterkenny  |  </a:t>
            </a:r>
            <a:r>
              <a:rPr lang="en-GB" dirty="0" err="1"/>
              <a:t>Killybegs</a:t>
            </a:r>
            <a:r>
              <a:rPr lang="en-GB" dirty="0"/>
              <a:t>  |  Sligo</a:t>
            </a:r>
          </a:p>
        </p:txBody>
      </p:sp>
    </p:spTree>
    <p:extLst>
      <p:ext uri="{BB962C8B-B14F-4D97-AF65-F5344CB8AC3E}">
        <p14:creationId xmlns:p14="http://schemas.microsoft.com/office/powerpoint/2010/main" val="30188381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Template 2">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18E5027-280D-9740-92DB-3C0E9EDD67EF}"/>
              </a:ext>
            </a:extLst>
          </p:cNvPr>
          <p:cNvSpPr/>
          <p:nvPr userDrawn="1"/>
        </p:nvSpPr>
        <p:spPr>
          <a:xfrm>
            <a:off x="0" y="0"/>
            <a:ext cx="11757596" cy="6858000"/>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3294185"/>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91E"/>
              </a:solidFill>
            </a:endParaRPr>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3294185"/>
            <a:ext cx="425790" cy="3563816"/>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B9CB"/>
              </a:solidFill>
              <a:highlight>
                <a:srgbClr val="ACF5BD"/>
              </a:highlight>
            </a:endParaRPr>
          </a:p>
        </p:txBody>
      </p:sp>
      <p:pic>
        <p:nvPicPr>
          <p:cNvPr id="5" name="Picture 4">
            <a:extLst>
              <a:ext uri="{FF2B5EF4-FFF2-40B4-BE49-F238E27FC236}">
                <a16:creationId xmlns:a16="http://schemas.microsoft.com/office/drawing/2014/main" id="{498D3151-C00F-FA49-808F-049849E2F186}"/>
              </a:ext>
            </a:extLst>
          </p:cNvPr>
          <p:cNvPicPr>
            <a:picLocks noChangeAspect="1"/>
          </p:cNvPicPr>
          <p:nvPr userDrawn="1"/>
        </p:nvPicPr>
        <p:blipFill>
          <a:blip r:embed="rId2"/>
          <a:srcRect/>
          <a:stretch/>
        </p:blipFill>
        <p:spPr>
          <a:xfrm>
            <a:off x="9173308" y="488593"/>
            <a:ext cx="2132468" cy="1146794"/>
          </a:xfrm>
          <a:prstGeom prst="rect">
            <a:avLst/>
          </a:prstGeom>
        </p:spPr>
      </p:pic>
      <p:sp>
        <p:nvSpPr>
          <p:cNvPr id="31" name="Title 1">
            <a:extLst>
              <a:ext uri="{FF2B5EF4-FFF2-40B4-BE49-F238E27FC236}">
                <a16:creationId xmlns:a16="http://schemas.microsoft.com/office/drawing/2014/main" id="{27F7499E-5474-9540-8925-868E26D8CF50}"/>
              </a:ext>
            </a:extLst>
          </p:cNvPr>
          <p:cNvSpPr>
            <a:spLocks noGrp="1"/>
          </p:cNvSpPr>
          <p:nvPr>
            <p:ph type="title" hasCustomPrompt="1"/>
          </p:nvPr>
        </p:nvSpPr>
        <p:spPr>
          <a:xfrm>
            <a:off x="651454" y="5035080"/>
            <a:ext cx="4586177" cy="627321"/>
          </a:xfrm>
        </p:spPr>
        <p:txBody>
          <a:bodyPr wrap="square" lIns="0" tIns="0" rIns="0" bIns="0" anchor="t" anchorCtr="0">
            <a:normAutofit/>
          </a:bodyPr>
          <a:lstStyle>
            <a:lvl1pPr>
              <a:lnSpc>
                <a:spcPct val="100000"/>
              </a:lnSpc>
              <a:spcBef>
                <a:spcPts val="0"/>
              </a:spcBef>
              <a:spcAft>
                <a:spcPts val="0"/>
              </a:spcAft>
              <a:defRPr sz="3800" u="none" spc="-150">
                <a:solidFill>
                  <a:srgbClr val="001A79"/>
                </a:solidFill>
                <a:latin typeface="Arial" panose="020B0604020202020204" pitchFamily="34" charset="0"/>
                <a:cs typeface="Arial" panose="020B0604020202020204" pitchFamily="34" charset="0"/>
              </a:defRPr>
            </a:lvl1pPr>
          </a:lstStyle>
          <a:p>
            <a:r>
              <a:rPr lang="en-GB" dirty="0"/>
              <a:t>Thank You</a:t>
            </a:r>
            <a:endParaRPr lang="en-US" dirty="0"/>
          </a:p>
        </p:txBody>
      </p:sp>
      <p:sp>
        <p:nvSpPr>
          <p:cNvPr id="36" name="Text Placeholder 2">
            <a:extLst>
              <a:ext uri="{FF2B5EF4-FFF2-40B4-BE49-F238E27FC236}">
                <a16:creationId xmlns:a16="http://schemas.microsoft.com/office/drawing/2014/main" id="{1010D776-7F4A-D645-B6FB-054CEE95211B}"/>
              </a:ext>
            </a:extLst>
          </p:cNvPr>
          <p:cNvSpPr>
            <a:spLocks noGrp="1"/>
          </p:cNvSpPr>
          <p:nvPr>
            <p:ph type="body" idx="1" hasCustomPrompt="1"/>
          </p:nvPr>
        </p:nvSpPr>
        <p:spPr>
          <a:xfrm>
            <a:off x="651454" y="5797063"/>
            <a:ext cx="5315592" cy="216876"/>
          </a:xfrm>
        </p:spPr>
        <p:txBody>
          <a:bodyPr lIns="0" tIns="0" rIns="0" bIns="0">
            <a:normAutofit/>
          </a:bodyPr>
          <a:lstStyle>
            <a:lvl1pPr marL="0" indent="0">
              <a:spcBef>
                <a:spcPts val="0"/>
              </a:spcBef>
              <a:buNone/>
              <a:defRPr sz="1000">
                <a:solidFill>
                  <a:srgbClr val="001A79"/>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Galway City  |  Mayo  |  Connemara  |  </a:t>
            </a:r>
            <a:r>
              <a:rPr lang="en-GB" dirty="0" err="1"/>
              <a:t>Mountbellew</a:t>
            </a:r>
            <a:r>
              <a:rPr lang="en-GB" dirty="0"/>
              <a:t>  |  Letterkenny  |  </a:t>
            </a:r>
            <a:r>
              <a:rPr lang="en-GB" dirty="0" err="1"/>
              <a:t>Killybegs</a:t>
            </a:r>
            <a:r>
              <a:rPr lang="en-GB" dirty="0"/>
              <a:t>  |  Sligo</a:t>
            </a:r>
          </a:p>
        </p:txBody>
      </p:sp>
    </p:spTree>
    <p:extLst>
      <p:ext uri="{BB962C8B-B14F-4D97-AF65-F5344CB8AC3E}">
        <p14:creationId xmlns:p14="http://schemas.microsoft.com/office/powerpoint/2010/main" val="31417518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Template 3">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AD6DD7E-4ACA-3A41-BA28-4BDD551A3C28}"/>
              </a:ext>
            </a:extLst>
          </p:cNvPr>
          <p:cNvSpPr/>
          <p:nvPr userDrawn="1"/>
        </p:nvSpPr>
        <p:spPr>
          <a:xfrm>
            <a:off x="0" y="-1"/>
            <a:ext cx="12191999" cy="6858001"/>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5B5E"/>
              </a:highlight>
            </a:endParaRPr>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6770748" y="5046650"/>
            <a:ext cx="4634746" cy="1040043"/>
          </a:xfrm>
        </p:spPr>
        <p:txBody>
          <a:bodyPr wrap="square" lIns="0" tIns="0" rIns="0" bIns="0" anchor="t" anchorCtr="0">
            <a:normAutofit/>
          </a:bodyPr>
          <a:lstStyle>
            <a:lvl1pPr>
              <a:defRPr sz="3300">
                <a:solidFill>
                  <a:schemeClr val="bg1"/>
                </a:solidFill>
                <a:latin typeface="Arial" panose="020B0604020202020204" pitchFamily="34" charset="0"/>
                <a:cs typeface="Arial" panose="020B0604020202020204" pitchFamily="34" charset="0"/>
              </a:defRPr>
            </a:lvl1pPr>
          </a:lstStyle>
          <a:p>
            <a:r>
              <a:rPr lang="en-GB" dirty="0"/>
              <a:t>PowerPoint Template Cover Slide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pic>
        <p:nvPicPr>
          <p:cNvPr id="55" name="Picture 54">
            <a:extLst>
              <a:ext uri="{FF2B5EF4-FFF2-40B4-BE49-F238E27FC236}">
                <a16:creationId xmlns:a16="http://schemas.microsoft.com/office/drawing/2014/main" id="{92447711-DD5C-804E-8DEA-D5F984998798}"/>
              </a:ext>
            </a:extLst>
          </p:cNvPr>
          <p:cNvPicPr>
            <a:picLocks noChangeAspect="1"/>
          </p:cNvPicPr>
          <p:nvPr userDrawn="1"/>
        </p:nvPicPr>
        <p:blipFill>
          <a:blip r:embed="rId2"/>
          <a:srcRect/>
          <a:stretch/>
        </p:blipFill>
        <p:spPr>
          <a:xfrm>
            <a:off x="-59586" y="-49313"/>
            <a:ext cx="6379073" cy="6991465"/>
          </a:xfrm>
          <a:prstGeom prst="rect">
            <a:avLst/>
          </a:prstGeom>
        </p:spPr>
      </p:pic>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3429001"/>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3428999"/>
            <a:ext cx="425790" cy="3429001"/>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EECE1061-F67C-5B42-833D-61FB1A261887}"/>
              </a:ext>
            </a:extLst>
          </p:cNvPr>
          <p:cNvPicPr>
            <a:picLocks noChangeAspect="1"/>
          </p:cNvPicPr>
          <p:nvPr userDrawn="1"/>
        </p:nvPicPr>
        <p:blipFill>
          <a:blip r:embed="rId3"/>
          <a:srcRect/>
          <a:stretch/>
        </p:blipFill>
        <p:spPr>
          <a:xfrm>
            <a:off x="9911817" y="411313"/>
            <a:ext cx="1338160" cy="1531163"/>
          </a:xfrm>
          <a:prstGeom prst="rect">
            <a:avLst/>
          </a:prstGeom>
        </p:spPr>
      </p:pic>
    </p:spTree>
    <p:extLst>
      <p:ext uri="{BB962C8B-B14F-4D97-AF65-F5344CB8AC3E}">
        <p14:creationId xmlns:p14="http://schemas.microsoft.com/office/powerpoint/2010/main" val="14462806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nd Template 3">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18E5027-280D-9740-92DB-3C0E9EDD67EF}"/>
              </a:ext>
            </a:extLst>
          </p:cNvPr>
          <p:cNvSpPr/>
          <p:nvPr userDrawn="1"/>
        </p:nvSpPr>
        <p:spPr>
          <a:xfrm>
            <a:off x="0" y="0"/>
            <a:ext cx="11757596" cy="6858000"/>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3294185"/>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91E"/>
              </a:solidFill>
            </a:endParaRPr>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3294185"/>
            <a:ext cx="425790" cy="3563816"/>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B9CB"/>
              </a:solidFill>
              <a:highlight>
                <a:srgbClr val="ACF5BD"/>
              </a:highlight>
            </a:endParaRPr>
          </a:p>
        </p:txBody>
      </p:sp>
      <p:pic>
        <p:nvPicPr>
          <p:cNvPr id="5" name="Picture 4">
            <a:extLst>
              <a:ext uri="{FF2B5EF4-FFF2-40B4-BE49-F238E27FC236}">
                <a16:creationId xmlns:a16="http://schemas.microsoft.com/office/drawing/2014/main" id="{498D3151-C00F-FA49-808F-049849E2F186}"/>
              </a:ext>
            </a:extLst>
          </p:cNvPr>
          <p:cNvPicPr>
            <a:picLocks noChangeAspect="1"/>
          </p:cNvPicPr>
          <p:nvPr userDrawn="1"/>
        </p:nvPicPr>
        <p:blipFill>
          <a:blip r:embed="rId2"/>
          <a:srcRect/>
          <a:stretch/>
        </p:blipFill>
        <p:spPr>
          <a:xfrm>
            <a:off x="9173308" y="488593"/>
            <a:ext cx="2132468" cy="1146793"/>
          </a:xfrm>
          <a:prstGeom prst="rect">
            <a:avLst/>
          </a:prstGeom>
        </p:spPr>
      </p:pic>
      <p:sp>
        <p:nvSpPr>
          <p:cNvPr id="31" name="Title 1">
            <a:extLst>
              <a:ext uri="{FF2B5EF4-FFF2-40B4-BE49-F238E27FC236}">
                <a16:creationId xmlns:a16="http://schemas.microsoft.com/office/drawing/2014/main" id="{27F7499E-5474-9540-8925-868E26D8CF50}"/>
              </a:ext>
            </a:extLst>
          </p:cNvPr>
          <p:cNvSpPr>
            <a:spLocks noGrp="1"/>
          </p:cNvSpPr>
          <p:nvPr>
            <p:ph type="title" hasCustomPrompt="1"/>
          </p:nvPr>
        </p:nvSpPr>
        <p:spPr>
          <a:xfrm>
            <a:off x="651454" y="5035080"/>
            <a:ext cx="4586177" cy="627321"/>
          </a:xfrm>
        </p:spPr>
        <p:txBody>
          <a:bodyPr wrap="square" lIns="0" tIns="0" rIns="0" bIns="0" anchor="t" anchorCtr="0">
            <a:normAutofit/>
          </a:bodyPr>
          <a:lstStyle>
            <a:lvl1pPr>
              <a:lnSpc>
                <a:spcPct val="100000"/>
              </a:lnSpc>
              <a:spcBef>
                <a:spcPts val="0"/>
              </a:spcBef>
              <a:spcAft>
                <a:spcPts val="0"/>
              </a:spcAft>
              <a:defRPr sz="3800" u="none" spc="-150">
                <a:solidFill>
                  <a:srgbClr val="005B5E"/>
                </a:solidFill>
                <a:latin typeface="Arial" panose="020B0604020202020204" pitchFamily="34" charset="0"/>
                <a:cs typeface="Arial" panose="020B0604020202020204" pitchFamily="34" charset="0"/>
              </a:defRPr>
            </a:lvl1pPr>
          </a:lstStyle>
          <a:p>
            <a:r>
              <a:rPr lang="en-GB" dirty="0"/>
              <a:t>Thank You</a:t>
            </a:r>
            <a:endParaRPr lang="en-US" dirty="0"/>
          </a:p>
        </p:txBody>
      </p:sp>
      <p:sp>
        <p:nvSpPr>
          <p:cNvPr id="36" name="Text Placeholder 2">
            <a:extLst>
              <a:ext uri="{FF2B5EF4-FFF2-40B4-BE49-F238E27FC236}">
                <a16:creationId xmlns:a16="http://schemas.microsoft.com/office/drawing/2014/main" id="{1010D776-7F4A-D645-B6FB-054CEE95211B}"/>
              </a:ext>
            </a:extLst>
          </p:cNvPr>
          <p:cNvSpPr>
            <a:spLocks noGrp="1"/>
          </p:cNvSpPr>
          <p:nvPr>
            <p:ph type="body" idx="1" hasCustomPrompt="1"/>
          </p:nvPr>
        </p:nvSpPr>
        <p:spPr>
          <a:xfrm>
            <a:off x="651454" y="5797063"/>
            <a:ext cx="5315592" cy="216876"/>
          </a:xfrm>
        </p:spPr>
        <p:txBody>
          <a:bodyPr lIns="0" tIns="0" rIns="0" bIns="0">
            <a:normAutofit/>
          </a:bodyPr>
          <a:lstStyle>
            <a:lvl1pPr marL="0" indent="0">
              <a:spcBef>
                <a:spcPts val="0"/>
              </a:spcBef>
              <a:buNone/>
              <a:defRPr sz="1000">
                <a:solidFill>
                  <a:srgbClr val="005B5E"/>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Galway City  |  Mayo  |  Connemara  |  </a:t>
            </a:r>
            <a:r>
              <a:rPr lang="en-GB" dirty="0" err="1"/>
              <a:t>Mountbellew</a:t>
            </a:r>
            <a:r>
              <a:rPr lang="en-GB" dirty="0"/>
              <a:t>  |  Letterkenny  |  </a:t>
            </a:r>
            <a:r>
              <a:rPr lang="en-GB" dirty="0" err="1"/>
              <a:t>Killybegs</a:t>
            </a:r>
            <a:r>
              <a:rPr lang="en-GB" dirty="0"/>
              <a:t>  |  Sligo</a:t>
            </a:r>
          </a:p>
        </p:txBody>
      </p:sp>
    </p:spTree>
    <p:extLst>
      <p:ext uri="{BB962C8B-B14F-4D97-AF65-F5344CB8AC3E}">
        <p14:creationId xmlns:p14="http://schemas.microsoft.com/office/powerpoint/2010/main" val="11248410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 Template 4">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18E5027-280D-9740-92DB-3C0E9EDD67EF}"/>
              </a:ext>
            </a:extLst>
          </p:cNvPr>
          <p:cNvSpPr/>
          <p:nvPr userDrawn="1"/>
        </p:nvSpPr>
        <p:spPr>
          <a:xfrm>
            <a:off x="0" y="0"/>
            <a:ext cx="11757596" cy="6858000"/>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3294185"/>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91E"/>
              </a:solidFill>
            </a:endParaRPr>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3294185"/>
            <a:ext cx="425790" cy="3563816"/>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B9CB"/>
              </a:solidFill>
              <a:highlight>
                <a:srgbClr val="ACF5BD"/>
              </a:highlight>
            </a:endParaRPr>
          </a:p>
        </p:txBody>
      </p:sp>
      <p:pic>
        <p:nvPicPr>
          <p:cNvPr id="5" name="Picture 4">
            <a:extLst>
              <a:ext uri="{FF2B5EF4-FFF2-40B4-BE49-F238E27FC236}">
                <a16:creationId xmlns:a16="http://schemas.microsoft.com/office/drawing/2014/main" id="{498D3151-C00F-FA49-808F-049849E2F186}"/>
              </a:ext>
            </a:extLst>
          </p:cNvPr>
          <p:cNvPicPr>
            <a:picLocks noChangeAspect="1"/>
          </p:cNvPicPr>
          <p:nvPr userDrawn="1"/>
        </p:nvPicPr>
        <p:blipFill>
          <a:blip r:embed="rId2"/>
          <a:srcRect/>
          <a:stretch/>
        </p:blipFill>
        <p:spPr>
          <a:xfrm>
            <a:off x="9173309" y="488593"/>
            <a:ext cx="2132466" cy="1146793"/>
          </a:xfrm>
          <a:prstGeom prst="rect">
            <a:avLst/>
          </a:prstGeom>
        </p:spPr>
      </p:pic>
      <p:sp>
        <p:nvSpPr>
          <p:cNvPr id="31" name="Title 1">
            <a:extLst>
              <a:ext uri="{FF2B5EF4-FFF2-40B4-BE49-F238E27FC236}">
                <a16:creationId xmlns:a16="http://schemas.microsoft.com/office/drawing/2014/main" id="{27F7499E-5474-9540-8925-868E26D8CF50}"/>
              </a:ext>
            </a:extLst>
          </p:cNvPr>
          <p:cNvSpPr>
            <a:spLocks noGrp="1"/>
          </p:cNvSpPr>
          <p:nvPr>
            <p:ph type="title" hasCustomPrompt="1"/>
          </p:nvPr>
        </p:nvSpPr>
        <p:spPr>
          <a:xfrm>
            <a:off x="651454" y="5035080"/>
            <a:ext cx="4586177" cy="627321"/>
          </a:xfrm>
        </p:spPr>
        <p:txBody>
          <a:bodyPr wrap="square" lIns="0" tIns="0" rIns="0" bIns="0" anchor="t" anchorCtr="0">
            <a:normAutofit/>
          </a:bodyPr>
          <a:lstStyle>
            <a:lvl1pPr>
              <a:lnSpc>
                <a:spcPct val="100000"/>
              </a:lnSpc>
              <a:spcBef>
                <a:spcPts val="0"/>
              </a:spcBef>
              <a:spcAft>
                <a:spcPts val="0"/>
              </a:spcAft>
              <a:defRPr sz="3800" u="none" spc="-150">
                <a:solidFill>
                  <a:srgbClr val="FF791E"/>
                </a:solidFill>
                <a:latin typeface="Arial" panose="020B0604020202020204" pitchFamily="34" charset="0"/>
                <a:cs typeface="Arial" panose="020B0604020202020204" pitchFamily="34" charset="0"/>
              </a:defRPr>
            </a:lvl1pPr>
          </a:lstStyle>
          <a:p>
            <a:r>
              <a:rPr lang="en-GB" dirty="0"/>
              <a:t>Thank You</a:t>
            </a:r>
            <a:endParaRPr lang="en-US" dirty="0"/>
          </a:p>
        </p:txBody>
      </p:sp>
      <p:sp>
        <p:nvSpPr>
          <p:cNvPr id="36" name="Text Placeholder 2">
            <a:extLst>
              <a:ext uri="{FF2B5EF4-FFF2-40B4-BE49-F238E27FC236}">
                <a16:creationId xmlns:a16="http://schemas.microsoft.com/office/drawing/2014/main" id="{1010D776-7F4A-D645-B6FB-054CEE95211B}"/>
              </a:ext>
            </a:extLst>
          </p:cNvPr>
          <p:cNvSpPr>
            <a:spLocks noGrp="1"/>
          </p:cNvSpPr>
          <p:nvPr>
            <p:ph type="body" idx="1" hasCustomPrompt="1"/>
          </p:nvPr>
        </p:nvSpPr>
        <p:spPr>
          <a:xfrm>
            <a:off x="651454" y="5797063"/>
            <a:ext cx="5315592" cy="216876"/>
          </a:xfrm>
        </p:spPr>
        <p:txBody>
          <a:bodyPr lIns="0" tIns="0" rIns="0" bIns="0">
            <a:normAutofit/>
          </a:bodyPr>
          <a:lstStyle>
            <a:lvl1pPr marL="0" indent="0">
              <a:spcBef>
                <a:spcPts val="0"/>
              </a:spcBef>
              <a:buNone/>
              <a:defRPr sz="1000">
                <a:solidFill>
                  <a:srgbClr val="FF791E"/>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Galway City  |  Mayo  |  Connemara  |  </a:t>
            </a:r>
            <a:r>
              <a:rPr lang="en-GB" dirty="0" err="1"/>
              <a:t>Mountbellew</a:t>
            </a:r>
            <a:r>
              <a:rPr lang="en-GB" dirty="0"/>
              <a:t>  |  Letterkenny  |  </a:t>
            </a:r>
            <a:r>
              <a:rPr lang="en-GB" dirty="0" err="1"/>
              <a:t>Killybegs</a:t>
            </a:r>
            <a:r>
              <a:rPr lang="en-GB" dirty="0"/>
              <a:t>  |  Sligo</a:t>
            </a:r>
          </a:p>
        </p:txBody>
      </p:sp>
    </p:spTree>
    <p:extLst>
      <p:ext uri="{BB962C8B-B14F-4D97-AF65-F5344CB8AC3E}">
        <p14:creationId xmlns:p14="http://schemas.microsoft.com/office/powerpoint/2010/main" val="36329343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Template 5">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18E5027-280D-9740-92DB-3C0E9EDD67EF}"/>
              </a:ext>
            </a:extLst>
          </p:cNvPr>
          <p:cNvSpPr/>
          <p:nvPr userDrawn="1"/>
        </p:nvSpPr>
        <p:spPr>
          <a:xfrm>
            <a:off x="0" y="0"/>
            <a:ext cx="11757596" cy="6858000"/>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3294185"/>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91E"/>
              </a:solidFill>
            </a:endParaRPr>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3294185"/>
            <a:ext cx="425790" cy="3563816"/>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B9CB"/>
              </a:solidFill>
              <a:highlight>
                <a:srgbClr val="ACF5BD"/>
              </a:highlight>
            </a:endParaRPr>
          </a:p>
        </p:txBody>
      </p:sp>
      <p:pic>
        <p:nvPicPr>
          <p:cNvPr id="5" name="Picture 4">
            <a:extLst>
              <a:ext uri="{FF2B5EF4-FFF2-40B4-BE49-F238E27FC236}">
                <a16:creationId xmlns:a16="http://schemas.microsoft.com/office/drawing/2014/main" id="{498D3151-C00F-FA49-808F-049849E2F186}"/>
              </a:ext>
            </a:extLst>
          </p:cNvPr>
          <p:cNvPicPr>
            <a:picLocks noChangeAspect="1"/>
          </p:cNvPicPr>
          <p:nvPr userDrawn="1"/>
        </p:nvPicPr>
        <p:blipFill>
          <a:blip r:embed="rId2"/>
          <a:srcRect/>
          <a:stretch/>
        </p:blipFill>
        <p:spPr>
          <a:xfrm>
            <a:off x="9173309" y="488593"/>
            <a:ext cx="2132466" cy="1146792"/>
          </a:xfrm>
          <a:prstGeom prst="rect">
            <a:avLst/>
          </a:prstGeom>
        </p:spPr>
      </p:pic>
      <p:sp>
        <p:nvSpPr>
          <p:cNvPr id="31" name="Title 1">
            <a:extLst>
              <a:ext uri="{FF2B5EF4-FFF2-40B4-BE49-F238E27FC236}">
                <a16:creationId xmlns:a16="http://schemas.microsoft.com/office/drawing/2014/main" id="{27F7499E-5474-9540-8925-868E26D8CF50}"/>
              </a:ext>
            </a:extLst>
          </p:cNvPr>
          <p:cNvSpPr>
            <a:spLocks noGrp="1"/>
          </p:cNvSpPr>
          <p:nvPr>
            <p:ph type="title" hasCustomPrompt="1"/>
          </p:nvPr>
        </p:nvSpPr>
        <p:spPr>
          <a:xfrm>
            <a:off x="651454" y="5035080"/>
            <a:ext cx="4586177" cy="627321"/>
          </a:xfrm>
        </p:spPr>
        <p:txBody>
          <a:bodyPr wrap="square" lIns="0" tIns="0" rIns="0" bIns="0" anchor="t" anchorCtr="0">
            <a:normAutofit/>
          </a:bodyPr>
          <a:lstStyle>
            <a:lvl1pPr>
              <a:lnSpc>
                <a:spcPct val="100000"/>
              </a:lnSpc>
              <a:spcBef>
                <a:spcPts val="0"/>
              </a:spcBef>
              <a:spcAft>
                <a:spcPts val="0"/>
              </a:spcAft>
              <a:defRPr sz="3800" u="none" spc="-150">
                <a:solidFill>
                  <a:srgbClr val="001A79"/>
                </a:solidFill>
                <a:latin typeface="Arial" panose="020B0604020202020204" pitchFamily="34" charset="0"/>
                <a:cs typeface="Arial" panose="020B0604020202020204" pitchFamily="34" charset="0"/>
              </a:defRPr>
            </a:lvl1pPr>
          </a:lstStyle>
          <a:p>
            <a:r>
              <a:rPr lang="en-GB" dirty="0"/>
              <a:t>Thank You</a:t>
            </a:r>
            <a:endParaRPr lang="en-US" dirty="0"/>
          </a:p>
        </p:txBody>
      </p:sp>
      <p:sp>
        <p:nvSpPr>
          <p:cNvPr id="36" name="Text Placeholder 2">
            <a:extLst>
              <a:ext uri="{FF2B5EF4-FFF2-40B4-BE49-F238E27FC236}">
                <a16:creationId xmlns:a16="http://schemas.microsoft.com/office/drawing/2014/main" id="{1010D776-7F4A-D645-B6FB-054CEE95211B}"/>
              </a:ext>
            </a:extLst>
          </p:cNvPr>
          <p:cNvSpPr>
            <a:spLocks noGrp="1"/>
          </p:cNvSpPr>
          <p:nvPr>
            <p:ph type="body" idx="1" hasCustomPrompt="1"/>
          </p:nvPr>
        </p:nvSpPr>
        <p:spPr>
          <a:xfrm>
            <a:off x="651454" y="5797063"/>
            <a:ext cx="5315592" cy="216876"/>
          </a:xfrm>
        </p:spPr>
        <p:txBody>
          <a:bodyPr lIns="0" tIns="0" rIns="0" bIns="0">
            <a:normAutofit/>
          </a:bodyPr>
          <a:lstStyle>
            <a:lvl1pPr marL="0" indent="0">
              <a:spcBef>
                <a:spcPts val="0"/>
              </a:spcBef>
              <a:buNone/>
              <a:defRPr sz="1000">
                <a:solidFill>
                  <a:srgbClr val="001A79"/>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Galway City  |  Mayo  |  Connemara  |  </a:t>
            </a:r>
            <a:r>
              <a:rPr lang="en-GB" dirty="0" err="1"/>
              <a:t>Mountbellew</a:t>
            </a:r>
            <a:r>
              <a:rPr lang="en-GB" dirty="0"/>
              <a:t>  |  Letterkenny  |  </a:t>
            </a:r>
            <a:r>
              <a:rPr lang="en-GB" dirty="0" err="1"/>
              <a:t>Killybegs</a:t>
            </a:r>
            <a:r>
              <a:rPr lang="en-GB" dirty="0"/>
              <a:t>  |  Sligo</a:t>
            </a:r>
          </a:p>
        </p:txBody>
      </p:sp>
    </p:spTree>
    <p:extLst>
      <p:ext uri="{BB962C8B-B14F-4D97-AF65-F5344CB8AC3E}">
        <p14:creationId xmlns:p14="http://schemas.microsoft.com/office/powerpoint/2010/main" val="29487253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Template 6">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18E5027-280D-9740-92DB-3C0E9EDD67EF}"/>
              </a:ext>
            </a:extLst>
          </p:cNvPr>
          <p:cNvSpPr/>
          <p:nvPr userDrawn="1"/>
        </p:nvSpPr>
        <p:spPr>
          <a:xfrm>
            <a:off x="0" y="0"/>
            <a:ext cx="11757596" cy="6858000"/>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3294185"/>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91E"/>
              </a:solidFill>
            </a:endParaRPr>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3294185"/>
            <a:ext cx="425790" cy="3563816"/>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BB9CB"/>
              </a:solidFill>
              <a:highlight>
                <a:srgbClr val="ACF5BD"/>
              </a:highlight>
            </a:endParaRPr>
          </a:p>
        </p:txBody>
      </p:sp>
      <p:pic>
        <p:nvPicPr>
          <p:cNvPr id="5" name="Picture 4">
            <a:extLst>
              <a:ext uri="{FF2B5EF4-FFF2-40B4-BE49-F238E27FC236}">
                <a16:creationId xmlns:a16="http://schemas.microsoft.com/office/drawing/2014/main" id="{498D3151-C00F-FA49-808F-049849E2F186}"/>
              </a:ext>
            </a:extLst>
          </p:cNvPr>
          <p:cNvPicPr>
            <a:picLocks noChangeAspect="1"/>
          </p:cNvPicPr>
          <p:nvPr userDrawn="1"/>
        </p:nvPicPr>
        <p:blipFill>
          <a:blip r:embed="rId2"/>
          <a:srcRect/>
          <a:stretch/>
        </p:blipFill>
        <p:spPr>
          <a:xfrm>
            <a:off x="9173310" y="488593"/>
            <a:ext cx="2132464" cy="1146792"/>
          </a:xfrm>
          <a:prstGeom prst="rect">
            <a:avLst/>
          </a:prstGeom>
        </p:spPr>
      </p:pic>
      <p:sp>
        <p:nvSpPr>
          <p:cNvPr id="31" name="Title 1">
            <a:extLst>
              <a:ext uri="{FF2B5EF4-FFF2-40B4-BE49-F238E27FC236}">
                <a16:creationId xmlns:a16="http://schemas.microsoft.com/office/drawing/2014/main" id="{27F7499E-5474-9540-8925-868E26D8CF50}"/>
              </a:ext>
            </a:extLst>
          </p:cNvPr>
          <p:cNvSpPr>
            <a:spLocks noGrp="1"/>
          </p:cNvSpPr>
          <p:nvPr>
            <p:ph type="title" hasCustomPrompt="1"/>
          </p:nvPr>
        </p:nvSpPr>
        <p:spPr>
          <a:xfrm>
            <a:off x="651454" y="5035080"/>
            <a:ext cx="4586177" cy="627321"/>
          </a:xfrm>
        </p:spPr>
        <p:txBody>
          <a:bodyPr wrap="square" lIns="0" tIns="0" rIns="0" bIns="0" anchor="t" anchorCtr="0">
            <a:normAutofit/>
          </a:bodyPr>
          <a:lstStyle>
            <a:lvl1pPr>
              <a:lnSpc>
                <a:spcPct val="100000"/>
              </a:lnSpc>
              <a:spcBef>
                <a:spcPts val="0"/>
              </a:spcBef>
              <a:spcAft>
                <a:spcPts val="0"/>
              </a:spcAft>
              <a:defRPr sz="3800" u="none" spc="-150">
                <a:solidFill>
                  <a:srgbClr val="7BB9CB"/>
                </a:solidFill>
                <a:latin typeface="Arial" panose="020B0604020202020204" pitchFamily="34" charset="0"/>
                <a:cs typeface="Arial" panose="020B0604020202020204" pitchFamily="34" charset="0"/>
              </a:defRPr>
            </a:lvl1pPr>
          </a:lstStyle>
          <a:p>
            <a:r>
              <a:rPr lang="en-GB" dirty="0"/>
              <a:t>Thank You</a:t>
            </a:r>
            <a:endParaRPr lang="en-US" dirty="0"/>
          </a:p>
        </p:txBody>
      </p:sp>
      <p:sp>
        <p:nvSpPr>
          <p:cNvPr id="36" name="Text Placeholder 2">
            <a:extLst>
              <a:ext uri="{FF2B5EF4-FFF2-40B4-BE49-F238E27FC236}">
                <a16:creationId xmlns:a16="http://schemas.microsoft.com/office/drawing/2014/main" id="{1010D776-7F4A-D645-B6FB-054CEE95211B}"/>
              </a:ext>
            </a:extLst>
          </p:cNvPr>
          <p:cNvSpPr>
            <a:spLocks noGrp="1"/>
          </p:cNvSpPr>
          <p:nvPr>
            <p:ph type="body" idx="1" hasCustomPrompt="1"/>
          </p:nvPr>
        </p:nvSpPr>
        <p:spPr>
          <a:xfrm>
            <a:off x="651454" y="5797063"/>
            <a:ext cx="5315592" cy="216876"/>
          </a:xfrm>
        </p:spPr>
        <p:txBody>
          <a:bodyPr lIns="0" tIns="0" rIns="0" bIns="0">
            <a:normAutofit/>
          </a:bodyPr>
          <a:lstStyle>
            <a:lvl1pPr marL="0" indent="0">
              <a:spcBef>
                <a:spcPts val="0"/>
              </a:spcBef>
              <a:buNone/>
              <a:defRPr sz="1000">
                <a:solidFill>
                  <a:srgbClr val="7BB9CB"/>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Galway City  |  Mayo  |  Connemara  |  </a:t>
            </a:r>
            <a:r>
              <a:rPr lang="en-GB" dirty="0" err="1"/>
              <a:t>Mountbellew</a:t>
            </a:r>
            <a:r>
              <a:rPr lang="en-GB" dirty="0"/>
              <a:t>  |  Letterkenny  |  </a:t>
            </a:r>
            <a:r>
              <a:rPr lang="en-GB" dirty="0" err="1"/>
              <a:t>Killybegs</a:t>
            </a:r>
            <a:r>
              <a:rPr lang="en-GB" dirty="0"/>
              <a:t>  |  Sligo</a:t>
            </a:r>
          </a:p>
        </p:txBody>
      </p:sp>
    </p:spTree>
    <p:extLst>
      <p:ext uri="{BB962C8B-B14F-4D97-AF65-F5344CB8AC3E}">
        <p14:creationId xmlns:p14="http://schemas.microsoft.com/office/powerpoint/2010/main" val="11225107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Template 4">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AD6DD7E-4ACA-3A41-BA28-4BDD551A3C28}"/>
              </a:ext>
            </a:extLst>
          </p:cNvPr>
          <p:cNvSpPr/>
          <p:nvPr userDrawn="1"/>
        </p:nvSpPr>
        <p:spPr>
          <a:xfrm>
            <a:off x="0" y="-1"/>
            <a:ext cx="12191999" cy="6858001"/>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5B5E"/>
              </a:highlight>
            </a:endParaRPr>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6770748" y="5046650"/>
            <a:ext cx="4634746" cy="1040043"/>
          </a:xfrm>
        </p:spPr>
        <p:txBody>
          <a:bodyPr wrap="square" lIns="0" tIns="0" rIns="0" bIns="0" anchor="t" anchorCtr="0">
            <a:normAutofit/>
          </a:bodyPr>
          <a:lstStyle>
            <a:lvl1pPr>
              <a:defRPr sz="3300">
                <a:solidFill>
                  <a:schemeClr val="bg1"/>
                </a:solidFill>
                <a:latin typeface="Arial" panose="020B0604020202020204" pitchFamily="34" charset="0"/>
                <a:cs typeface="Arial" panose="020B0604020202020204" pitchFamily="34" charset="0"/>
              </a:defRPr>
            </a:lvl1pPr>
          </a:lstStyle>
          <a:p>
            <a:r>
              <a:rPr lang="en-GB" dirty="0"/>
              <a:t>PowerPoint Template Cover Slide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pic>
        <p:nvPicPr>
          <p:cNvPr id="55" name="Picture 54">
            <a:extLst>
              <a:ext uri="{FF2B5EF4-FFF2-40B4-BE49-F238E27FC236}">
                <a16:creationId xmlns:a16="http://schemas.microsoft.com/office/drawing/2014/main" id="{92447711-DD5C-804E-8DEA-D5F984998798}"/>
              </a:ext>
            </a:extLst>
          </p:cNvPr>
          <p:cNvPicPr>
            <a:picLocks noChangeAspect="1"/>
          </p:cNvPicPr>
          <p:nvPr userDrawn="1"/>
        </p:nvPicPr>
        <p:blipFill>
          <a:blip r:embed="rId2"/>
          <a:srcRect/>
          <a:stretch/>
        </p:blipFill>
        <p:spPr>
          <a:xfrm>
            <a:off x="-59586" y="-49313"/>
            <a:ext cx="6379073" cy="6991464"/>
          </a:xfrm>
          <a:prstGeom prst="rect">
            <a:avLst/>
          </a:prstGeom>
        </p:spPr>
      </p:pic>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3429001"/>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3428999"/>
            <a:ext cx="425790" cy="3429001"/>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EECE1061-F67C-5B42-833D-61FB1A261887}"/>
              </a:ext>
            </a:extLst>
          </p:cNvPr>
          <p:cNvPicPr>
            <a:picLocks noChangeAspect="1"/>
          </p:cNvPicPr>
          <p:nvPr userDrawn="1"/>
        </p:nvPicPr>
        <p:blipFill>
          <a:blip r:embed="rId3"/>
          <a:srcRect/>
          <a:stretch/>
        </p:blipFill>
        <p:spPr>
          <a:xfrm>
            <a:off x="9911817" y="411313"/>
            <a:ext cx="1338159" cy="1531163"/>
          </a:xfrm>
          <a:prstGeom prst="rect">
            <a:avLst/>
          </a:prstGeom>
        </p:spPr>
      </p:pic>
    </p:spTree>
    <p:extLst>
      <p:ext uri="{BB962C8B-B14F-4D97-AF65-F5344CB8AC3E}">
        <p14:creationId xmlns:p14="http://schemas.microsoft.com/office/powerpoint/2010/main" val="21597693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Template 5">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AD6DD7E-4ACA-3A41-BA28-4BDD551A3C28}"/>
              </a:ext>
            </a:extLst>
          </p:cNvPr>
          <p:cNvSpPr/>
          <p:nvPr userDrawn="1"/>
        </p:nvSpPr>
        <p:spPr>
          <a:xfrm>
            <a:off x="0" y="-1"/>
            <a:ext cx="12191999" cy="6858001"/>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5B5E"/>
              </a:highlight>
            </a:endParaRPr>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6770748" y="5046650"/>
            <a:ext cx="4634746" cy="1040043"/>
          </a:xfrm>
        </p:spPr>
        <p:txBody>
          <a:bodyPr wrap="square" lIns="0" tIns="0" rIns="0" bIns="0" anchor="t" anchorCtr="0">
            <a:normAutofit/>
          </a:bodyPr>
          <a:lstStyle>
            <a:lvl1pPr>
              <a:defRPr sz="3300">
                <a:solidFill>
                  <a:schemeClr val="bg1"/>
                </a:solidFill>
                <a:latin typeface="Arial" panose="020B0604020202020204" pitchFamily="34" charset="0"/>
                <a:cs typeface="Arial" panose="020B0604020202020204" pitchFamily="34" charset="0"/>
              </a:defRPr>
            </a:lvl1pPr>
          </a:lstStyle>
          <a:p>
            <a:r>
              <a:rPr lang="en-GB" dirty="0"/>
              <a:t>PowerPoint Template Cover Slide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pic>
        <p:nvPicPr>
          <p:cNvPr id="55" name="Picture 54">
            <a:extLst>
              <a:ext uri="{FF2B5EF4-FFF2-40B4-BE49-F238E27FC236}">
                <a16:creationId xmlns:a16="http://schemas.microsoft.com/office/drawing/2014/main" id="{92447711-DD5C-804E-8DEA-D5F984998798}"/>
              </a:ext>
            </a:extLst>
          </p:cNvPr>
          <p:cNvPicPr>
            <a:picLocks noChangeAspect="1"/>
          </p:cNvPicPr>
          <p:nvPr userDrawn="1"/>
        </p:nvPicPr>
        <p:blipFill>
          <a:blip r:embed="rId2"/>
          <a:srcRect/>
          <a:stretch/>
        </p:blipFill>
        <p:spPr>
          <a:xfrm>
            <a:off x="-59586" y="-49313"/>
            <a:ext cx="6379072" cy="6991464"/>
          </a:xfrm>
          <a:prstGeom prst="rect">
            <a:avLst/>
          </a:prstGeom>
        </p:spPr>
      </p:pic>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3429001"/>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3428999"/>
            <a:ext cx="425790" cy="3429001"/>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EECE1061-F67C-5B42-833D-61FB1A261887}"/>
              </a:ext>
            </a:extLst>
          </p:cNvPr>
          <p:cNvPicPr>
            <a:picLocks noChangeAspect="1"/>
          </p:cNvPicPr>
          <p:nvPr userDrawn="1"/>
        </p:nvPicPr>
        <p:blipFill>
          <a:blip r:embed="rId3"/>
          <a:srcRect/>
          <a:stretch/>
        </p:blipFill>
        <p:spPr>
          <a:xfrm>
            <a:off x="9911817" y="411313"/>
            <a:ext cx="1338159" cy="1531162"/>
          </a:xfrm>
          <a:prstGeom prst="rect">
            <a:avLst/>
          </a:prstGeom>
        </p:spPr>
      </p:pic>
    </p:spTree>
    <p:extLst>
      <p:ext uri="{BB962C8B-B14F-4D97-AF65-F5344CB8AC3E}">
        <p14:creationId xmlns:p14="http://schemas.microsoft.com/office/powerpoint/2010/main" val="8650535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Template 6">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AD6DD7E-4ACA-3A41-BA28-4BDD551A3C28}"/>
              </a:ext>
            </a:extLst>
          </p:cNvPr>
          <p:cNvSpPr/>
          <p:nvPr userDrawn="1"/>
        </p:nvSpPr>
        <p:spPr>
          <a:xfrm>
            <a:off x="0" y="-1"/>
            <a:ext cx="12191999" cy="6858001"/>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5B5E"/>
              </a:highlight>
            </a:endParaRPr>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6770748" y="5046650"/>
            <a:ext cx="4634746" cy="1040043"/>
          </a:xfrm>
        </p:spPr>
        <p:txBody>
          <a:bodyPr wrap="square" lIns="0" tIns="0" rIns="0" bIns="0" anchor="t" anchorCtr="0">
            <a:normAutofit/>
          </a:bodyPr>
          <a:lstStyle>
            <a:lvl1pPr>
              <a:defRPr sz="3300">
                <a:solidFill>
                  <a:schemeClr val="bg1"/>
                </a:solidFill>
                <a:latin typeface="Arial" panose="020B0604020202020204" pitchFamily="34" charset="0"/>
                <a:cs typeface="Arial" panose="020B0604020202020204" pitchFamily="34" charset="0"/>
              </a:defRPr>
            </a:lvl1pPr>
          </a:lstStyle>
          <a:p>
            <a:r>
              <a:rPr lang="en-GB" dirty="0"/>
              <a:t>PowerPoint Template Cover Slide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pic>
        <p:nvPicPr>
          <p:cNvPr id="55" name="Picture 54">
            <a:extLst>
              <a:ext uri="{FF2B5EF4-FFF2-40B4-BE49-F238E27FC236}">
                <a16:creationId xmlns:a16="http://schemas.microsoft.com/office/drawing/2014/main" id="{92447711-DD5C-804E-8DEA-D5F984998798}"/>
              </a:ext>
            </a:extLst>
          </p:cNvPr>
          <p:cNvPicPr>
            <a:picLocks noChangeAspect="1"/>
          </p:cNvPicPr>
          <p:nvPr userDrawn="1"/>
        </p:nvPicPr>
        <p:blipFill>
          <a:blip r:embed="rId2"/>
          <a:srcRect/>
          <a:stretch/>
        </p:blipFill>
        <p:spPr>
          <a:xfrm>
            <a:off x="-59586" y="-49312"/>
            <a:ext cx="6379072" cy="6991462"/>
          </a:xfrm>
          <a:prstGeom prst="rect">
            <a:avLst/>
          </a:prstGeom>
        </p:spPr>
      </p:pic>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3429001"/>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3428999"/>
            <a:ext cx="425790" cy="3429001"/>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EECE1061-F67C-5B42-833D-61FB1A261887}"/>
              </a:ext>
            </a:extLst>
          </p:cNvPr>
          <p:cNvPicPr>
            <a:picLocks noChangeAspect="1"/>
          </p:cNvPicPr>
          <p:nvPr userDrawn="1"/>
        </p:nvPicPr>
        <p:blipFill>
          <a:blip r:embed="rId3"/>
          <a:srcRect/>
          <a:stretch/>
        </p:blipFill>
        <p:spPr>
          <a:xfrm>
            <a:off x="9911817" y="411313"/>
            <a:ext cx="1338158" cy="1531162"/>
          </a:xfrm>
          <a:prstGeom prst="rect">
            <a:avLst/>
          </a:prstGeom>
        </p:spPr>
      </p:pic>
    </p:spTree>
    <p:extLst>
      <p:ext uri="{BB962C8B-B14F-4D97-AF65-F5344CB8AC3E}">
        <p14:creationId xmlns:p14="http://schemas.microsoft.com/office/powerpoint/2010/main" val="37118470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Template 1">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AD6DD7E-4ACA-3A41-BA28-4BDD551A3C28}"/>
              </a:ext>
            </a:extLst>
          </p:cNvPr>
          <p:cNvSpPr/>
          <p:nvPr userDrawn="1"/>
        </p:nvSpPr>
        <p:spPr>
          <a:xfrm>
            <a:off x="0" y="-1"/>
            <a:ext cx="12191999" cy="6858001"/>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5B5E"/>
              </a:highlight>
            </a:endParaRPr>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2317411" y="2017264"/>
            <a:ext cx="9088083" cy="4069429"/>
          </a:xfrm>
        </p:spPr>
        <p:txBody>
          <a:bodyPr wrap="square" lIns="0" tIns="0" rIns="0" bIns="0" anchor="t" anchorCtr="0">
            <a:normAutofit/>
          </a:bodyPr>
          <a:lstStyle>
            <a:lvl1pPr>
              <a:lnSpc>
                <a:spcPct val="150000"/>
              </a:lnSpc>
              <a:spcBef>
                <a:spcPts val="0"/>
              </a:spcBef>
              <a:spcAft>
                <a:spcPts val="0"/>
              </a:spcAft>
              <a:defRPr sz="3300" u="none" spc="-150">
                <a:solidFill>
                  <a:schemeClr val="bg1"/>
                </a:solidFill>
                <a:latin typeface="Arial" panose="020B0604020202020204" pitchFamily="34" charset="0"/>
                <a:cs typeface="Arial" panose="020B0604020202020204" pitchFamily="34" charset="0"/>
              </a:defRPr>
            </a:lvl1pPr>
          </a:lstStyle>
          <a:p>
            <a:r>
              <a:rPr lang="en-GB" dirty="0"/>
              <a:t>1. Section One Title</a:t>
            </a:r>
            <a:br>
              <a:rPr lang="en-GB" dirty="0"/>
            </a:br>
            <a:r>
              <a:rPr lang="en-GB" dirty="0"/>
              <a:t>2. Section Two Title</a:t>
            </a:r>
            <a:br>
              <a:rPr lang="en-GB" dirty="0"/>
            </a:br>
            <a:r>
              <a:rPr lang="en-GB" dirty="0"/>
              <a:t>3. Section Three Title</a:t>
            </a:r>
            <a:br>
              <a:rPr lang="en-GB" dirty="0"/>
            </a:br>
            <a:r>
              <a:rPr lang="en-GB" dirty="0"/>
              <a:t>4. Section Four Title</a:t>
            </a:r>
            <a:br>
              <a:rPr lang="en-GB" dirty="0"/>
            </a:br>
            <a:r>
              <a:rPr lang="en-GB" dirty="0"/>
              <a:t>5. Section Five Title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565392" y="604316"/>
            <a:ext cx="7049956" cy="166991"/>
          </a:xfrm>
        </p:spPr>
        <p:txBody>
          <a:bodyPr lIns="0" tIns="0" rIns="0" bIns="0">
            <a:normAutofit/>
          </a:bodyPr>
          <a:lstStyle>
            <a:lvl1pPr marL="0" indent="0">
              <a:spcBef>
                <a:spcPts val="0"/>
              </a:spcBef>
              <a:buNone/>
              <a:defRPr sz="1000">
                <a:solidFill>
                  <a:srgbClr val="7BB9CB"/>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descr="A picture containing icon&#10;&#10;Description automatically generated">
            <a:extLst>
              <a:ext uri="{FF2B5EF4-FFF2-40B4-BE49-F238E27FC236}">
                <a16:creationId xmlns:a16="http://schemas.microsoft.com/office/drawing/2014/main" id="{BABD9D0C-2660-C947-B18C-BC53A45374E1}"/>
              </a:ext>
            </a:extLst>
          </p:cNvPr>
          <p:cNvPicPr>
            <a:picLocks noChangeAspect="1"/>
          </p:cNvPicPr>
          <p:nvPr userDrawn="1"/>
        </p:nvPicPr>
        <p:blipFill>
          <a:blip r:embed="rId2"/>
          <a:stretch>
            <a:fillRect/>
          </a:stretch>
        </p:blipFill>
        <p:spPr>
          <a:xfrm>
            <a:off x="11833440" y="427819"/>
            <a:ext cx="294296" cy="322548"/>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chemeClr val="bg1"/>
                </a:solidFill>
                <a:latin typeface="Arial" panose="020B0604020202020204" pitchFamily="34" charset="0"/>
                <a:cs typeface="Arial" panose="020B0604020202020204" pitchFamily="34" charset="0"/>
              </a:rPr>
              <a:t>Atlantic Technological University</a:t>
            </a:r>
          </a:p>
        </p:txBody>
      </p:sp>
      <p:cxnSp>
        <p:nvCxnSpPr>
          <p:cNvPr id="6" name="Straight Connector 5">
            <a:extLst>
              <a:ext uri="{FF2B5EF4-FFF2-40B4-BE49-F238E27FC236}">
                <a16:creationId xmlns:a16="http://schemas.microsoft.com/office/drawing/2014/main" id="{978CC404-F1A9-674C-885A-C74BD012CF07}"/>
              </a:ext>
            </a:extLst>
          </p:cNvPr>
          <p:cNvCxnSpPr/>
          <p:nvPr userDrawn="1"/>
        </p:nvCxnSpPr>
        <p:spPr>
          <a:xfrm>
            <a:off x="2750180" y="2701319"/>
            <a:ext cx="6910351" cy="0"/>
          </a:xfrm>
          <a:prstGeom prst="line">
            <a:avLst/>
          </a:prstGeom>
          <a:ln>
            <a:solidFill>
              <a:srgbClr val="FF791E"/>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4D31ECD-E107-1E49-A68D-F6C84E5736F7}"/>
              </a:ext>
            </a:extLst>
          </p:cNvPr>
          <p:cNvCxnSpPr/>
          <p:nvPr userDrawn="1"/>
        </p:nvCxnSpPr>
        <p:spPr>
          <a:xfrm>
            <a:off x="2750180" y="3449940"/>
            <a:ext cx="6910351" cy="0"/>
          </a:xfrm>
          <a:prstGeom prst="line">
            <a:avLst/>
          </a:prstGeom>
          <a:ln>
            <a:solidFill>
              <a:srgbClr val="FF791E"/>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98E28EF-0B39-244A-B2C0-002E73765E6C}"/>
              </a:ext>
            </a:extLst>
          </p:cNvPr>
          <p:cNvCxnSpPr/>
          <p:nvPr userDrawn="1"/>
        </p:nvCxnSpPr>
        <p:spPr>
          <a:xfrm>
            <a:off x="2750180" y="4209613"/>
            <a:ext cx="6910351" cy="0"/>
          </a:xfrm>
          <a:prstGeom prst="line">
            <a:avLst/>
          </a:prstGeom>
          <a:ln>
            <a:solidFill>
              <a:srgbClr val="FF791E"/>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F57B40D-4CF0-7749-9710-216AB3BBF499}"/>
              </a:ext>
            </a:extLst>
          </p:cNvPr>
          <p:cNvCxnSpPr/>
          <p:nvPr userDrawn="1"/>
        </p:nvCxnSpPr>
        <p:spPr>
          <a:xfrm>
            <a:off x="2750180" y="4963470"/>
            <a:ext cx="6910351" cy="0"/>
          </a:xfrm>
          <a:prstGeom prst="line">
            <a:avLst/>
          </a:prstGeom>
          <a:ln>
            <a:solidFill>
              <a:srgbClr val="FF791E"/>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22BDE61-1798-DC4F-A069-2740A53097C2}"/>
              </a:ext>
            </a:extLst>
          </p:cNvPr>
          <p:cNvCxnSpPr/>
          <p:nvPr userDrawn="1"/>
        </p:nvCxnSpPr>
        <p:spPr>
          <a:xfrm>
            <a:off x="2750180" y="5717326"/>
            <a:ext cx="6910351" cy="0"/>
          </a:xfrm>
          <a:prstGeom prst="line">
            <a:avLst/>
          </a:prstGeom>
          <a:ln>
            <a:solidFill>
              <a:srgbClr val="FF791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8611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Template 2">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AD6DD7E-4ACA-3A41-BA28-4BDD551A3C28}"/>
              </a:ext>
            </a:extLst>
          </p:cNvPr>
          <p:cNvSpPr/>
          <p:nvPr userDrawn="1"/>
        </p:nvSpPr>
        <p:spPr>
          <a:xfrm>
            <a:off x="0" y="-1"/>
            <a:ext cx="12191999" cy="6858001"/>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5B5E"/>
              </a:highlight>
            </a:endParaRPr>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2317411" y="2017264"/>
            <a:ext cx="9088083" cy="4069429"/>
          </a:xfrm>
        </p:spPr>
        <p:txBody>
          <a:bodyPr wrap="square" lIns="0" tIns="0" rIns="0" bIns="0" anchor="t" anchorCtr="0">
            <a:normAutofit/>
          </a:bodyPr>
          <a:lstStyle>
            <a:lvl1pPr>
              <a:lnSpc>
                <a:spcPct val="150000"/>
              </a:lnSpc>
              <a:spcBef>
                <a:spcPts val="0"/>
              </a:spcBef>
              <a:spcAft>
                <a:spcPts val="0"/>
              </a:spcAft>
              <a:defRPr sz="3300" u="none" spc="-150">
                <a:solidFill>
                  <a:schemeClr val="bg1"/>
                </a:solidFill>
                <a:latin typeface="Arial" panose="020B0604020202020204" pitchFamily="34" charset="0"/>
                <a:cs typeface="Arial" panose="020B0604020202020204" pitchFamily="34" charset="0"/>
              </a:defRPr>
            </a:lvl1pPr>
          </a:lstStyle>
          <a:p>
            <a:r>
              <a:rPr lang="en-GB" dirty="0"/>
              <a:t>1. Section One Title</a:t>
            </a:r>
            <a:br>
              <a:rPr lang="en-GB" dirty="0"/>
            </a:br>
            <a:r>
              <a:rPr lang="en-GB" dirty="0"/>
              <a:t>2. Section Two Title</a:t>
            </a:r>
            <a:br>
              <a:rPr lang="en-GB" dirty="0"/>
            </a:br>
            <a:r>
              <a:rPr lang="en-GB" dirty="0"/>
              <a:t>3. Section Three Title</a:t>
            </a:r>
            <a:br>
              <a:rPr lang="en-GB" dirty="0"/>
            </a:br>
            <a:r>
              <a:rPr lang="en-GB" dirty="0"/>
              <a:t>4. Section Four Title</a:t>
            </a:r>
            <a:br>
              <a:rPr lang="en-GB" dirty="0"/>
            </a:br>
            <a:r>
              <a:rPr lang="en-GB" dirty="0"/>
              <a:t>5. Section Five Title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565392" y="604316"/>
            <a:ext cx="7049956" cy="166991"/>
          </a:xfrm>
        </p:spPr>
        <p:txBody>
          <a:bodyPr lIns="0" tIns="0" rIns="0" bIns="0">
            <a:normAutofit/>
          </a:bodyPr>
          <a:lstStyle>
            <a:lvl1pPr marL="0" indent="0">
              <a:spcBef>
                <a:spcPts val="0"/>
              </a:spcBef>
              <a:buNone/>
              <a:defRPr sz="1000">
                <a:solidFill>
                  <a:srgbClr val="005B5E"/>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5" cy="322548"/>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rgbClr val="7BB9CB"/>
                </a:solidFill>
                <a:latin typeface="Arial" panose="020B0604020202020204" pitchFamily="34" charset="0"/>
                <a:cs typeface="Arial" panose="020B0604020202020204" pitchFamily="34" charset="0"/>
              </a:rPr>
              <a:t>Atlantic Technological University</a:t>
            </a:r>
          </a:p>
        </p:txBody>
      </p:sp>
      <p:cxnSp>
        <p:nvCxnSpPr>
          <p:cNvPr id="6" name="Straight Connector 5">
            <a:extLst>
              <a:ext uri="{FF2B5EF4-FFF2-40B4-BE49-F238E27FC236}">
                <a16:creationId xmlns:a16="http://schemas.microsoft.com/office/drawing/2014/main" id="{978CC404-F1A9-674C-885A-C74BD012CF07}"/>
              </a:ext>
            </a:extLst>
          </p:cNvPr>
          <p:cNvCxnSpPr/>
          <p:nvPr userDrawn="1"/>
        </p:nvCxnSpPr>
        <p:spPr>
          <a:xfrm>
            <a:off x="2750180" y="2701319"/>
            <a:ext cx="6910351" cy="0"/>
          </a:xfrm>
          <a:prstGeom prst="line">
            <a:avLst/>
          </a:prstGeom>
          <a:ln>
            <a:solidFill>
              <a:srgbClr val="005B5E"/>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4D31ECD-E107-1E49-A68D-F6C84E5736F7}"/>
              </a:ext>
            </a:extLst>
          </p:cNvPr>
          <p:cNvCxnSpPr/>
          <p:nvPr userDrawn="1"/>
        </p:nvCxnSpPr>
        <p:spPr>
          <a:xfrm>
            <a:off x="2750180" y="3449940"/>
            <a:ext cx="6910351" cy="0"/>
          </a:xfrm>
          <a:prstGeom prst="line">
            <a:avLst/>
          </a:prstGeom>
          <a:ln>
            <a:solidFill>
              <a:srgbClr val="005B5E"/>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98E28EF-0B39-244A-B2C0-002E73765E6C}"/>
              </a:ext>
            </a:extLst>
          </p:cNvPr>
          <p:cNvCxnSpPr/>
          <p:nvPr userDrawn="1"/>
        </p:nvCxnSpPr>
        <p:spPr>
          <a:xfrm>
            <a:off x="2750180" y="4209613"/>
            <a:ext cx="6910351" cy="0"/>
          </a:xfrm>
          <a:prstGeom prst="line">
            <a:avLst/>
          </a:prstGeom>
          <a:ln>
            <a:solidFill>
              <a:srgbClr val="005B5E"/>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F57B40D-4CF0-7749-9710-216AB3BBF499}"/>
              </a:ext>
            </a:extLst>
          </p:cNvPr>
          <p:cNvCxnSpPr/>
          <p:nvPr userDrawn="1"/>
        </p:nvCxnSpPr>
        <p:spPr>
          <a:xfrm>
            <a:off x="2750180" y="4963470"/>
            <a:ext cx="6910351" cy="0"/>
          </a:xfrm>
          <a:prstGeom prst="line">
            <a:avLst/>
          </a:prstGeom>
          <a:ln>
            <a:solidFill>
              <a:srgbClr val="005B5E"/>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22BDE61-1798-DC4F-A069-2740A53097C2}"/>
              </a:ext>
            </a:extLst>
          </p:cNvPr>
          <p:cNvCxnSpPr/>
          <p:nvPr userDrawn="1"/>
        </p:nvCxnSpPr>
        <p:spPr>
          <a:xfrm>
            <a:off x="2750180" y="5717326"/>
            <a:ext cx="6910351" cy="0"/>
          </a:xfrm>
          <a:prstGeom prst="line">
            <a:avLst/>
          </a:prstGeom>
          <a:ln>
            <a:solidFill>
              <a:srgbClr val="005B5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5066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s Template 3">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AD6DD7E-4ACA-3A41-BA28-4BDD551A3C28}"/>
              </a:ext>
            </a:extLst>
          </p:cNvPr>
          <p:cNvSpPr/>
          <p:nvPr userDrawn="1"/>
        </p:nvSpPr>
        <p:spPr>
          <a:xfrm>
            <a:off x="0" y="-1"/>
            <a:ext cx="12191999" cy="6858001"/>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5B5E"/>
              </a:highlight>
            </a:endParaRPr>
          </a:p>
        </p:txBody>
      </p:sp>
      <p:sp>
        <p:nvSpPr>
          <p:cNvPr id="7" name="Title 1">
            <a:extLst>
              <a:ext uri="{FF2B5EF4-FFF2-40B4-BE49-F238E27FC236}">
                <a16:creationId xmlns:a16="http://schemas.microsoft.com/office/drawing/2014/main" id="{7F1AE525-2BA9-AD48-8BEE-A39C851467D5}"/>
              </a:ext>
            </a:extLst>
          </p:cNvPr>
          <p:cNvSpPr>
            <a:spLocks noGrp="1"/>
          </p:cNvSpPr>
          <p:nvPr>
            <p:ph type="title" hasCustomPrompt="1"/>
          </p:nvPr>
        </p:nvSpPr>
        <p:spPr>
          <a:xfrm>
            <a:off x="2317411" y="2017264"/>
            <a:ext cx="9088083" cy="4069429"/>
          </a:xfrm>
        </p:spPr>
        <p:txBody>
          <a:bodyPr wrap="square" lIns="0" tIns="0" rIns="0" bIns="0" anchor="t" anchorCtr="0">
            <a:normAutofit/>
          </a:bodyPr>
          <a:lstStyle>
            <a:lvl1pPr>
              <a:lnSpc>
                <a:spcPct val="150000"/>
              </a:lnSpc>
              <a:spcBef>
                <a:spcPts val="0"/>
              </a:spcBef>
              <a:spcAft>
                <a:spcPts val="0"/>
              </a:spcAft>
              <a:defRPr sz="3300" u="none" spc="-150">
                <a:solidFill>
                  <a:schemeClr val="bg1"/>
                </a:solidFill>
                <a:latin typeface="Arial" panose="020B0604020202020204" pitchFamily="34" charset="0"/>
                <a:cs typeface="Arial" panose="020B0604020202020204" pitchFamily="34" charset="0"/>
              </a:defRPr>
            </a:lvl1pPr>
          </a:lstStyle>
          <a:p>
            <a:r>
              <a:rPr lang="en-GB" dirty="0"/>
              <a:t>1. Section One Title</a:t>
            </a:r>
            <a:br>
              <a:rPr lang="en-GB" dirty="0"/>
            </a:br>
            <a:r>
              <a:rPr lang="en-GB" dirty="0"/>
              <a:t>2. Section Two Title</a:t>
            </a:r>
            <a:br>
              <a:rPr lang="en-GB" dirty="0"/>
            </a:br>
            <a:r>
              <a:rPr lang="en-GB" dirty="0"/>
              <a:t>3. Section Three Title</a:t>
            </a:r>
            <a:br>
              <a:rPr lang="en-GB" dirty="0"/>
            </a:br>
            <a:r>
              <a:rPr lang="en-GB" dirty="0"/>
              <a:t>4. Section Four Title</a:t>
            </a:r>
            <a:br>
              <a:rPr lang="en-GB" dirty="0"/>
            </a:br>
            <a:r>
              <a:rPr lang="en-GB" dirty="0"/>
              <a:t>5. Section Five Title</a:t>
            </a:r>
            <a:endParaRPr lang="en-US" dirty="0"/>
          </a:p>
        </p:txBody>
      </p:sp>
      <p:sp>
        <p:nvSpPr>
          <p:cNvPr id="10" name="Rectangle 9">
            <a:extLst>
              <a:ext uri="{FF2B5EF4-FFF2-40B4-BE49-F238E27FC236}">
                <a16:creationId xmlns:a16="http://schemas.microsoft.com/office/drawing/2014/main" id="{E7E2E411-A629-5341-99C2-7F17B6908437}"/>
              </a:ext>
            </a:extLst>
          </p:cNvPr>
          <p:cNvSpPr/>
          <p:nvPr userDrawn="1"/>
        </p:nvSpPr>
        <p:spPr>
          <a:xfrm>
            <a:off x="12251585" y="1"/>
            <a:ext cx="295633" cy="1354412"/>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E8723B-22D8-9343-A0D8-51036E751EF5}"/>
              </a:ext>
            </a:extLst>
          </p:cNvPr>
          <p:cNvSpPr/>
          <p:nvPr userDrawn="1"/>
        </p:nvSpPr>
        <p:spPr>
          <a:xfrm>
            <a:off x="12251585" y="1354413"/>
            <a:ext cx="295633" cy="1354412"/>
          </a:xfrm>
          <a:prstGeom prst="rect">
            <a:avLst/>
          </a:prstGeom>
          <a:solidFill>
            <a:srgbClr val="FFE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AA29E75-4F23-C84C-8B0F-712785B7ECDC}"/>
              </a:ext>
            </a:extLst>
          </p:cNvPr>
          <p:cNvSpPr/>
          <p:nvPr userDrawn="1"/>
        </p:nvSpPr>
        <p:spPr>
          <a:xfrm>
            <a:off x="12251585" y="2708825"/>
            <a:ext cx="295633" cy="1354412"/>
          </a:xfrm>
          <a:prstGeom prst="rect">
            <a:avLst/>
          </a:prstGeom>
          <a:solidFill>
            <a:srgbClr val="005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468A2B-020F-5345-94D8-391787EDF10F}"/>
              </a:ext>
            </a:extLst>
          </p:cNvPr>
          <p:cNvSpPr/>
          <p:nvPr userDrawn="1"/>
        </p:nvSpPr>
        <p:spPr>
          <a:xfrm>
            <a:off x="12251585" y="4063237"/>
            <a:ext cx="295633" cy="1354412"/>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364289A-9A5E-4948-BB14-F29AC9262BF5}"/>
              </a:ext>
            </a:extLst>
          </p:cNvPr>
          <p:cNvSpPr/>
          <p:nvPr userDrawn="1"/>
        </p:nvSpPr>
        <p:spPr>
          <a:xfrm>
            <a:off x="12547218" y="2"/>
            <a:ext cx="295633" cy="1354412"/>
          </a:xfrm>
          <a:prstGeom prst="rect">
            <a:avLst/>
          </a:prstGeom>
          <a:solidFill>
            <a:srgbClr val="001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60617C8-523B-E248-8023-1D2D396D90E8}"/>
              </a:ext>
            </a:extLst>
          </p:cNvPr>
          <p:cNvSpPr/>
          <p:nvPr userDrawn="1"/>
        </p:nvSpPr>
        <p:spPr>
          <a:xfrm>
            <a:off x="12547218" y="1354414"/>
            <a:ext cx="295633" cy="1354412"/>
          </a:xfrm>
          <a:prstGeom prst="rect">
            <a:avLst/>
          </a:prstGeom>
          <a:solidFill>
            <a:srgbClr val="4D0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FEA1AD-5B46-B548-9EC4-2F882DFE0016}"/>
              </a:ext>
            </a:extLst>
          </p:cNvPr>
          <p:cNvSpPr/>
          <p:nvPr userDrawn="1"/>
        </p:nvSpPr>
        <p:spPr>
          <a:xfrm>
            <a:off x="12547218" y="2708826"/>
            <a:ext cx="295633" cy="1354412"/>
          </a:xfrm>
          <a:prstGeom prst="rect">
            <a:avLst/>
          </a:prstGeom>
          <a:solidFill>
            <a:srgbClr val="C8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9E1777-A501-164C-BAAD-53E6E7D1D8B9}"/>
              </a:ext>
            </a:extLst>
          </p:cNvPr>
          <p:cNvSpPr/>
          <p:nvPr userDrawn="1"/>
        </p:nvSpPr>
        <p:spPr>
          <a:xfrm>
            <a:off x="12547218" y="4063238"/>
            <a:ext cx="295633" cy="1354412"/>
          </a:xfrm>
          <a:prstGeom prst="rect">
            <a:avLst/>
          </a:prstGeom>
          <a:solidFill>
            <a:srgbClr val="ACF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68D89-3B48-094F-BFEB-627CE3966E9A}"/>
              </a:ext>
            </a:extLst>
          </p:cNvPr>
          <p:cNvSpPr/>
          <p:nvPr userDrawn="1"/>
        </p:nvSpPr>
        <p:spPr>
          <a:xfrm>
            <a:off x="12547218" y="5417649"/>
            <a:ext cx="295633" cy="1440351"/>
          </a:xfrm>
          <a:prstGeom prst="rect">
            <a:avLst/>
          </a:prstGeom>
          <a:solidFill>
            <a:srgbClr val="F8F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58A17C84-B298-E649-83B8-67D256B415F8}"/>
              </a:ext>
            </a:extLst>
          </p:cNvPr>
          <p:cNvSpPr>
            <a:spLocks noGrp="1"/>
          </p:cNvSpPr>
          <p:nvPr>
            <p:ph type="body" idx="10" hasCustomPrompt="1"/>
          </p:nvPr>
        </p:nvSpPr>
        <p:spPr>
          <a:xfrm rot="5400000">
            <a:off x="11984384" y="562833"/>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G=26  B=121</a:t>
            </a:r>
          </a:p>
        </p:txBody>
      </p:sp>
      <p:sp>
        <p:nvSpPr>
          <p:cNvPr id="44" name="Text Placeholder 2">
            <a:extLst>
              <a:ext uri="{FF2B5EF4-FFF2-40B4-BE49-F238E27FC236}">
                <a16:creationId xmlns:a16="http://schemas.microsoft.com/office/drawing/2014/main" id="{7FD997BC-CD51-1346-9FF4-98A2EB6E7478}"/>
              </a:ext>
            </a:extLst>
          </p:cNvPr>
          <p:cNvSpPr>
            <a:spLocks noGrp="1"/>
          </p:cNvSpPr>
          <p:nvPr>
            <p:ph type="body" idx="11" hasCustomPrompt="1"/>
          </p:nvPr>
        </p:nvSpPr>
        <p:spPr>
          <a:xfrm rot="5400000">
            <a:off x="11984383" y="1917244"/>
            <a:ext cx="1354413" cy="228748"/>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R=77  G=8  B=87</a:t>
            </a:r>
          </a:p>
        </p:txBody>
      </p:sp>
      <p:sp>
        <p:nvSpPr>
          <p:cNvPr id="45" name="Text Placeholder 2">
            <a:extLst>
              <a:ext uri="{FF2B5EF4-FFF2-40B4-BE49-F238E27FC236}">
                <a16:creationId xmlns:a16="http://schemas.microsoft.com/office/drawing/2014/main" id="{27CBAC8C-5C6B-164D-A91C-D41ADD9DA8B4}"/>
              </a:ext>
            </a:extLst>
          </p:cNvPr>
          <p:cNvSpPr>
            <a:spLocks noGrp="1"/>
          </p:cNvSpPr>
          <p:nvPr>
            <p:ph type="body" idx="12" hasCustomPrompt="1"/>
          </p:nvPr>
        </p:nvSpPr>
        <p:spPr>
          <a:xfrm rot="5400000">
            <a:off x="11984383" y="327165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R=200  G=190  B=191</a:t>
            </a:r>
          </a:p>
        </p:txBody>
      </p:sp>
      <p:sp>
        <p:nvSpPr>
          <p:cNvPr id="46" name="Text Placeholder 2">
            <a:extLst>
              <a:ext uri="{FF2B5EF4-FFF2-40B4-BE49-F238E27FC236}">
                <a16:creationId xmlns:a16="http://schemas.microsoft.com/office/drawing/2014/main" id="{D1C3EA83-38C5-6548-90D4-E777BC4D44F9}"/>
              </a:ext>
            </a:extLst>
          </p:cNvPr>
          <p:cNvSpPr>
            <a:spLocks noGrp="1"/>
          </p:cNvSpPr>
          <p:nvPr>
            <p:ph type="body" idx="13" hasCustomPrompt="1"/>
          </p:nvPr>
        </p:nvSpPr>
        <p:spPr>
          <a:xfrm rot="5400000">
            <a:off x="11984383" y="4626067"/>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R=172  G=245  B=189</a:t>
            </a:r>
          </a:p>
        </p:txBody>
      </p:sp>
      <p:sp>
        <p:nvSpPr>
          <p:cNvPr id="47" name="Text Placeholder 2">
            <a:extLst>
              <a:ext uri="{FF2B5EF4-FFF2-40B4-BE49-F238E27FC236}">
                <a16:creationId xmlns:a16="http://schemas.microsoft.com/office/drawing/2014/main" id="{174F9172-3E71-5848-9101-3C609C45B602}"/>
              </a:ext>
            </a:extLst>
          </p:cNvPr>
          <p:cNvSpPr>
            <a:spLocks noGrp="1"/>
          </p:cNvSpPr>
          <p:nvPr>
            <p:ph type="body" idx="14" hasCustomPrompt="1"/>
          </p:nvPr>
        </p:nvSpPr>
        <p:spPr>
          <a:xfrm rot="5400000">
            <a:off x="11984382" y="6023449"/>
            <a:ext cx="1354413" cy="228748"/>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R=248  G=255  B=142</a:t>
            </a:r>
          </a:p>
        </p:txBody>
      </p:sp>
      <p:sp>
        <p:nvSpPr>
          <p:cNvPr id="48" name="Text Placeholder 2">
            <a:extLst>
              <a:ext uri="{FF2B5EF4-FFF2-40B4-BE49-F238E27FC236}">
                <a16:creationId xmlns:a16="http://schemas.microsoft.com/office/drawing/2014/main" id="{E177306F-FF6E-2F43-AAEA-F7B3749240C2}"/>
              </a:ext>
            </a:extLst>
          </p:cNvPr>
          <p:cNvSpPr>
            <a:spLocks noGrp="1"/>
          </p:cNvSpPr>
          <p:nvPr>
            <p:ph type="body" idx="15" hasCustomPrompt="1"/>
          </p:nvPr>
        </p:nvSpPr>
        <p:spPr>
          <a:xfrm rot="5400000">
            <a:off x="11674999" y="576584"/>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G=121  B=30</a:t>
            </a:r>
          </a:p>
        </p:txBody>
      </p:sp>
      <p:sp>
        <p:nvSpPr>
          <p:cNvPr id="50" name="Text Placeholder 2">
            <a:extLst>
              <a:ext uri="{FF2B5EF4-FFF2-40B4-BE49-F238E27FC236}">
                <a16:creationId xmlns:a16="http://schemas.microsoft.com/office/drawing/2014/main" id="{BCD63476-7991-EE45-BE19-5C05BE119A46}"/>
              </a:ext>
            </a:extLst>
          </p:cNvPr>
          <p:cNvSpPr>
            <a:spLocks noGrp="1"/>
          </p:cNvSpPr>
          <p:nvPr>
            <p:ph type="body" idx="16" hasCustomPrompt="1"/>
          </p:nvPr>
        </p:nvSpPr>
        <p:spPr>
          <a:xfrm rot="5400000">
            <a:off x="11668764" y="1930995"/>
            <a:ext cx="1354413" cy="201243"/>
          </a:xfrm>
        </p:spPr>
        <p:txBody>
          <a:bodyPr lIns="0" tIns="0" rIns="0" bIns="0">
            <a:normAutofit/>
          </a:bodyPr>
          <a:lstStyle>
            <a:lvl1pPr marL="0" indent="0" algn="ctr">
              <a:spcBef>
                <a:spcPts val="0"/>
              </a:spcBef>
              <a:buNone/>
              <a:defRPr sz="900" b="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R=255  G=232  B=212</a:t>
            </a:r>
          </a:p>
        </p:txBody>
      </p:sp>
      <p:sp>
        <p:nvSpPr>
          <p:cNvPr id="51" name="Text Placeholder 2">
            <a:extLst>
              <a:ext uri="{FF2B5EF4-FFF2-40B4-BE49-F238E27FC236}">
                <a16:creationId xmlns:a16="http://schemas.microsoft.com/office/drawing/2014/main" id="{F9B8D787-6492-A24C-855B-06D1B7B6D508}"/>
              </a:ext>
            </a:extLst>
          </p:cNvPr>
          <p:cNvSpPr>
            <a:spLocks noGrp="1"/>
          </p:cNvSpPr>
          <p:nvPr>
            <p:ph type="body" idx="17" hasCustomPrompt="1"/>
          </p:nvPr>
        </p:nvSpPr>
        <p:spPr>
          <a:xfrm rot="5400000">
            <a:off x="11674999" y="3285407"/>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R=0  G=91  B=94</a:t>
            </a:r>
          </a:p>
        </p:txBody>
      </p:sp>
      <p:sp>
        <p:nvSpPr>
          <p:cNvPr id="52" name="Text Placeholder 2">
            <a:extLst>
              <a:ext uri="{FF2B5EF4-FFF2-40B4-BE49-F238E27FC236}">
                <a16:creationId xmlns:a16="http://schemas.microsoft.com/office/drawing/2014/main" id="{BFD153B2-8809-544A-B73F-865500A245DF}"/>
              </a:ext>
            </a:extLst>
          </p:cNvPr>
          <p:cNvSpPr>
            <a:spLocks noGrp="1"/>
          </p:cNvSpPr>
          <p:nvPr>
            <p:ph type="body" idx="18" hasCustomPrompt="1"/>
          </p:nvPr>
        </p:nvSpPr>
        <p:spPr>
          <a:xfrm rot="5400000">
            <a:off x="11668764" y="4639816"/>
            <a:ext cx="1354413" cy="201243"/>
          </a:xfrm>
        </p:spPr>
        <p:txBody>
          <a:bodyPr lIns="0" tIns="0" rIns="0" bIns="0">
            <a:normAutofit/>
          </a:bodyPr>
          <a:lstStyle>
            <a:lvl1pPr marL="0" indent="0" algn="ctr">
              <a:spcBef>
                <a:spcPts val="0"/>
              </a:spcBef>
              <a:buNone/>
              <a:defRPr sz="900" b="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R=123  G=185  B=203</a:t>
            </a:r>
          </a:p>
        </p:txBody>
      </p:sp>
      <p:sp>
        <p:nvSpPr>
          <p:cNvPr id="56" name="Rectangle 55">
            <a:extLst>
              <a:ext uri="{FF2B5EF4-FFF2-40B4-BE49-F238E27FC236}">
                <a16:creationId xmlns:a16="http://schemas.microsoft.com/office/drawing/2014/main" id="{471E7265-6347-5148-B88E-B4DDFE6378F0}"/>
              </a:ext>
            </a:extLst>
          </p:cNvPr>
          <p:cNvSpPr/>
          <p:nvPr userDrawn="1"/>
        </p:nvSpPr>
        <p:spPr>
          <a:xfrm>
            <a:off x="11760713" y="-1"/>
            <a:ext cx="425790" cy="1172667"/>
          </a:xfrm>
          <a:prstGeom prst="rect">
            <a:avLst/>
          </a:prstGeom>
          <a:solidFill>
            <a:srgbClr val="FF7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8E0A4AB-3C57-5B4B-AB4A-BABE8BC79CC1}"/>
              </a:ext>
            </a:extLst>
          </p:cNvPr>
          <p:cNvSpPr/>
          <p:nvPr userDrawn="1"/>
        </p:nvSpPr>
        <p:spPr>
          <a:xfrm>
            <a:off x="11760713" y="1172667"/>
            <a:ext cx="425790" cy="5685334"/>
          </a:xfrm>
          <a:prstGeom prst="rect">
            <a:avLst/>
          </a:prstGeom>
          <a:solidFill>
            <a:srgbClr val="7BB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
            <a:extLst>
              <a:ext uri="{FF2B5EF4-FFF2-40B4-BE49-F238E27FC236}">
                <a16:creationId xmlns:a16="http://schemas.microsoft.com/office/drawing/2014/main" id="{F56AAC5F-9E53-7241-8D1D-64B68FC46F76}"/>
              </a:ext>
            </a:extLst>
          </p:cNvPr>
          <p:cNvSpPr>
            <a:spLocks noGrp="1"/>
          </p:cNvSpPr>
          <p:nvPr>
            <p:ph type="body" idx="1" hasCustomPrompt="1"/>
          </p:nvPr>
        </p:nvSpPr>
        <p:spPr>
          <a:xfrm>
            <a:off x="565392" y="604316"/>
            <a:ext cx="7049956" cy="166991"/>
          </a:xfrm>
        </p:spPr>
        <p:txBody>
          <a:bodyPr lIns="0" tIns="0" rIns="0" bIns="0">
            <a:normAutofit/>
          </a:bodyPr>
          <a:lstStyle>
            <a:lvl1pPr marL="0" indent="0">
              <a:spcBef>
                <a:spcPts val="0"/>
              </a:spcBef>
              <a:buNone/>
              <a:defRPr sz="1000">
                <a:solidFill>
                  <a:srgbClr val="7BB9CB"/>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Section Title</a:t>
            </a:r>
          </a:p>
        </p:txBody>
      </p:sp>
      <p:pic>
        <p:nvPicPr>
          <p:cNvPr id="3" name="Picture 2">
            <a:extLst>
              <a:ext uri="{FF2B5EF4-FFF2-40B4-BE49-F238E27FC236}">
                <a16:creationId xmlns:a16="http://schemas.microsoft.com/office/drawing/2014/main" id="{BABD9D0C-2660-C947-B18C-BC53A45374E1}"/>
              </a:ext>
            </a:extLst>
          </p:cNvPr>
          <p:cNvPicPr>
            <a:picLocks noChangeAspect="1"/>
          </p:cNvPicPr>
          <p:nvPr userDrawn="1"/>
        </p:nvPicPr>
        <p:blipFill>
          <a:blip r:embed="rId2"/>
          <a:srcRect/>
          <a:stretch/>
        </p:blipFill>
        <p:spPr>
          <a:xfrm>
            <a:off x="11833440" y="427819"/>
            <a:ext cx="294295" cy="322548"/>
          </a:xfrm>
          <a:prstGeom prst="rect">
            <a:avLst/>
          </a:prstGeom>
        </p:spPr>
      </p:pic>
      <p:sp>
        <p:nvSpPr>
          <p:cNvPr id="4" name="TextBox 3">
            <a:extLst>
              <a:ext uri="{FF2B5EF4-FFF2-40B4-BE49-F238E27FC236}">
                <a16:creationId xmlns:a16="http://schemas.microsoft.com/office/drawing/2014/main" id="{4A4B70E5-05B6-B349-926B-C80E5122BE17}"/>
              </a:ext>
            </a:extLst>
          </p:cNvPr>
          <p:cNvSpPr txBox="1"/>
          <p:nvPr userDrawn="1"/>
        </p:nvSpPr>
        <p:spPr>
          <a:xfrm rot="5400000">
            <a:off x="10816940" y="3106488"/>
            <a:ext cx="2328984" cy="169277"/>
          </a:xfrm>
          <a:prstGeom prst="rect">
            <a:avLst/>
          </a:prstGeom>
          <a:noFill/>
        </p:spPr>
        <p:txBody>
          <a:bodyPr wrap="square" lIns="0" tIns="0" rIns="0" bIns="0" rtlCol="0">
            <a:spAutoFit/>
          </a:bodyPr>
          <a:lstStyle/>
          <a:p>
            <a:r>
              <a:rPr lang="en-US" sz="1100" b="1" dirty="0">
                <a:solidFill>
                  <a:schemeClr val="bg1"/>
                </a:solidFill>
                <a:latin typeface="Arial" panose="020B0604020202020204" pitchFamily="34" charset="0"/>
                <a:cs typeface="Arial" panose="020B0604020202020204" pitchFamily="34" charset="0"/>
              </a:rPr>
              <a:t>Atlantic Technological University</a:t>
            </a:r>
          </a:p>
        </p:txBody>
      </p:sp>
      <p:cxnSp>
        <p:nvCxnSpPr>
          <p:cNvPr id="6" name="Straight Connector 5">
            <a:extLst>
              <a:ext uri="{FF2B5EF4-FFF2-40B4-BE49-F238E27FC236}">
                <a16:creationId xmlns:a16="http://schemas.microsoft.com/office/drawing/2014/main" id="{978CC404-F1A9-674C-885A-C74BD012CF07}"/>
              </a:ext>
            </a:extLst>
          </p:cNvPr>
          <p:cNvCxnSpPr/>
          <p:nvPr userDrawn="1"/>
        </p:nvCxnSpPr>
        <p:spPr>
          <a:xfrm>
            <a:off x="2750180" y="2701319"/>
            <a:ext cx="6910351" cy="0"/>
          </a:xfrm>
          <a:prstGeom prst="line">
            <a:avLst/>
          </a:prstGeom>
          <a:ln>
            <a:solidFill>
              <a:srgbClr val="7BB9CB"/>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4D31ECD-E107-1E49-A68D-F6C84E5736F7}"/>
              </a:ext>
            </a:extLst>
          </p:cNvPr>
          <p:cNvCxnSpPr/>
          <p:nvPr userDrawn="1"/>
        </p:nvCxnSpPr>
        <p:spPr>
          <a:xfrm>
            <a:off x="2750180" y="3449940"/>
            <a:ext cx="6910351" cy="0"/>
          </a:xfrm>
          <a:prstGeom prst="line">
            <a:avLst/>
          </a:prstGeom>
          <a:ln>
            <a:solidFill>
              <a:srgbClr val="7BB9C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98E28EF-0B39-244A-B2C0-002E73765E6C}"/>
              </a:ext>
            </a:extLst>
          </p:cNvPr>
          <p:cNvCxnSpPr/>
          <p:nvPr userDrawn="1"/>
        </p:nvCxnSpPr>
        <p:spPr>
          <a:xfrm>
            <a:off x="2750180" y="4209613"/>
            <a:ext cx="6910351" cy="0"/>
          </a:xfrm>
          <a:prstGeom prst="line">
            <a:avLst/>
          </a:prstGeom>
          <a:ln>
            <a:solidFill>
              <a:srgbClr val="7BB9CB"/>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F57B40D-4CF0-7749-9710-216AB3BBF499}"/>
              </a:ext>
            </a:extLst>
          </p:cNvPr>
          <p:cNvCxnSpPr/>
          <p:nvPr userDrawn="1"/>
        </p:nvCxnSpPr>
        <p:spPr>
          <a:xfrm>
            <a:off x="2750180" y="4963470"/>
            <a:ext cx="6910351" cy="0"/>
          </a:xfrm>
          <a:prstGeom prst="line">
            <a:avLst/>
          </a:prstGeom>
          <a:ln>
            <a:solidFill>
              <a:srgbClr val="7BB9CB"/>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22BDE61-1798-DC4F-A069-2740A53097C2}"/>
              </a:ext>
            </a:extLst>
          </p:cNvPr>
          <p:cNvCxnSpPr/>
          <p:nvPr userDrawn="1"/>
        </p:nvCxnSpPr>
        <p:spPr>
          <a:xfrm>
            <a:off x="2750180" y="5717326"/>
            <a:ext cx="6910351" cy="0"/>
          </a:xfrm>
          <a:prstGeom prst="line">
            <a:avLst/>
          </a:prstGeom>
          <a:ln>
            <a:solidFill>
              <a:srgbClr val="7BB9C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238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4ABF38-DA5A-D347-A148-C44CAE5597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20EA475-38F4-5545-A062-A347C38E89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7D687B-FC81-7E44-94FB-1E4E13EE28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D1E78-81D4-B94E-B52E-D499FAE80EB0}" type="datetimeFigureOut">
              <a:rPr lang="en-US" smtClean="0"/>
              <a:t>5/1/22</a:t>
            </a:fld>
            <a:endParaRPr lang="en-US"/>
          </a:p>
        </p:txBody>
      </p:sp>
      <p:sp>
        <p:nvSpPr>
          <p:cNvPr id="5" name="Footer Placeholder 4">
            <a:extLst>
              <a:ext uri="{FF2B5EF4-FFF2-40B4-BE49-F238E27FC236}">
                <a16:creationId xmlns:a16="http://schemas.microsoft.com/office/drawing/2014/main" id="{1BA094AF-E6B8-D542-B554-B9BB5331F2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AAEF49-CFC8-3F47-AE35-D1C2A05672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AD4D7-D00C-724C-8A2F-2511BCCFC573}" type="slidenum">
              <a:rPr lang="en-US" smtClean="0"/>
              <a:t>‹#›</a:t>
            </a:fld>
            <a:endParaRPr lang="en-US"/>
          </a:p>
        </p:txBody>
      </p:sp>
    </p:spTree>
    <p:extLst>
      <p:ext uri="{BB962C8B-B14F-4D97-AF65-F5344CB8AC3E}">
        <p14:creationId xmlns:p14="http://schemas.microsoft.com/office/powerpoint/2010/main" val="178494736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98" r:id="rId28"/>
    <p:sldLayoutId id="2147483699" r:id="rId29"/>
    <p:sldLayoutId id="2147483700" r:id="rId30"/>
    <p:sldLayoutId id="2147483701" r:id="rId31"/>
    <p:sldLayoutId id="2147483702" r:id="rId32"/>
    <p:sldLayoutId id="2147483703" r:id="rId3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517E03-AB3F-F941-BAA6-88BD7607B0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B9E644A-0AAD-4E4F-9221-F6F5B6558E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0D75E6-6DAF-994D-A12D-DAB7BCC3E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57503-3A87-4042-A81B-AC04669F1A60}" type="datetimeFigureOut">
              <a:rPr lang="en-US" smtClean="0"/>
              <a:t>5/1/22</a:t>
            </a:fld>
            <a:endParaRPr lang="en-US"/>
          </a:p>
        </p:txBody>
      </p:sp>
      <p:sp>
        <p:nvSpPr>
          <p:cNvPr id="5" name="Footer Placeholder 4">
            <a:extLst>
              <a:ext uri="{FF2B5EF4-FFF2-40B4-BE49-F238E27FC236}">
                <a16:creationId xmlns:a16="http://schemas.microsoft.com/office/drawing/2014/main" id="{3C616EFF-7577-5742-8FBB-FD0F24505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442C3E-8768-5345-8D34-FDA6D057E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CA777-8800-9443-8004-CC136FAF2E1A}" type="slidenum">
              <a:rPr lang="en-US" smtClean="0"/>
              <a:t>‹#›</a:t>
            </a:fld>
            <a:endParaRPr lang="en-US"/>
          </a:p>
        </p:txBody>
      </p:sp>
    </p:spTree>
    <p:extLst>
      <p:ext uri="{BB962C8B-B14F-4D97-AF65-F5344CB8AC3E}">
        <p14:creationId xmlns:p14="http://schemas.microsoft.com/office/powerpoint/2010/main" val="3758214807"/>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4A3D-BA17-F642-B22E-DD71C184E86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FCE4FF5E-0BEB-6645-B3A2-005B6CA3ABA1}"/>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9580FAB4-42D9-B941-AF5D-0FF2A1F9CFEC}"/>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1E67A351-3040-714E-9C5D-E1799B1D8FF5}"/>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1E4A5153-756A-1447-AEE0-7B73DC77A18E}"/>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38F9A4C7-5E85-2043-A134-C2D16E40AC50}"/>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27E29912-09FB-3145-A51D-C7430BD1847C}"/>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C2387DE0-451D-A047-9473-BA497EAD9E60}"/>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BEEA40A5-32B4-4043-A85D-EC409D3E40B5}"/>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8D40703F-BF49-CF4C-A69D-75000F0E29F5}"/>
              </a:ext>
            </a:extLst>
          </p:cNvPr>
          <p:cNvSpPr>
            <a:spLocks noGrp="1"/>
          </p:cNvSpPr>
          <p:nvPr>
            <p:ph type="body" idx="18"/>
          </p:nvPr>
        </p:nvSpPr>
        <p:spPr/>
        <p:txBody>
          <a:bodyPr/>
          <a:lstStyle/>
          <a:p>
            <a:endParaRPr lang="en-US"/>
          </a:p>
        </p:txBody>
      </p:sp>
    </p:spTree>
    <p:extLst>
      <p:ext uri="{BB962C8B-B14F-4D97-AF65-F5344CB8AC3E}">
        <p14:creationId xmlns:p14="http://schemas.microsoft.com/office/powerpoint/2010/main" val="65870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1CA3-E0A2-4D42-A4A3-224A6D33B1E8}"/>
              </a:ext>
            </a:extLst>
          </p:cNvPr>
          <p:cNvSpPr>
            <a:spLocks noGrp="1"/>
          </p:cNvSpPr>
          <p:nvPr>
            <p:ph type="title"/>
          </p:nvPr>
        </p:nvSpPr>
        <p:spPr/>
        <p:txBody>
          <a:bodyPr>
            <a:normAutofit/>
          </a:bodyPr>
          <a:lstStyle/>
          <a:p>
            <a:r>
              <a:rPr lang="en-US" dirty="0"/>
              <a:t>Our </a:t>
            </a:r>
            <a:r>
              <a:rPr lang="en-US" dirty="0">
                <a:solidFill>
                  <a:srgbClr val="7BB9CB"/>
                </a:solidFill>
              </a:rPr>
              <a:t>lorem ipsum dolor </a:t>
            </a:r>
            <a:r>
              <a:rPr lang="en-US" dirty="0"/>
              <a:t>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 </a:t>
            </a:r>
            <a:r>
              <a:rPr lang="en-US" dirty="0" err="1"/>
              <a:t>na</a:t>
            </a:r>
            <a:r>
              <a:rPr lang="en-US" dirty="0"/>
              <a:t>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a:t>
            </a:r>
            <a:r>
              <a:rPr lang="en-US" dirty="0"/>
              <a:t> </a:t>
            </a:r>
            <a:r>
              <a:rPr lang="en-US" dirty="0" err="1"/>
              <a:t>rud</a:t>
            </a:r>
            <a:r>
              <a:rPr lang="en-US" dirty="0"/>
              <a:t> </a:t>
            </a:r>
            <a:r>
              <a:rPr lang="en-US" dirty="0" err="1"/>
              <a:t>ndsknfgio</a:t>
            </a:r>
            <a:r>
              <a:rPr lang="en-US" dirty="0"/>
              <a:t>.</a:t>
            </a:r>
          </a:p>
        </p:txBody>
      </p:sp>
      <p:sp>
        <p:nvSpPr>
          <p:cNvPr id="3" name="Text Placeholder 2">
            <a:extLst>
              <a:ext uri="{FF2B5EF4-FFF2-40B4-BE49-F238E27FC236}">
                <a16:creationId xmlns:a16="http://schemas.microsoft.com/office/drawing/2014/main" id="{1DF65375-7407-C340-BA2E-AE581449E4EE}"/>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F7EECAD6-A7D5-B044-9F0C-4541939E0FA7}"/>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566FF63D-F957-A04F-B3E3-98E5FE4DCA0A}"/>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6F53D5D8-AD88-064D-8363-EA20FA4E927D}"/>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CFE4C337-D774-794A-AAD8-A323D97F8499}"/>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320644E7-3771-C44D-B7DA-B33DF73B1C42}"/>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EED75506-AE19-C049-ACE5-A6C713342CC1}"/>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40185264-C0E0-D84D-BD34-5163880450EF}"/>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298EC768-A938-334A-ADA2-B970B3C1D10E}"/>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A408E0D0-F81B-4B40-816A-040967C1E6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184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0410-9A07-594C-96E1-D47AF7EA159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49EB0F9-0238-A24B-B025-8A57A5EB4712}"/>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237827FA-11E7-DA4C-9D4F-10FC9A7BC54D}"/>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CAFAE43F-6450-754F-B9B9-1E17B56000C6}"/>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71CB30B2-D91F-C244-88A7-105E9C699B79}"/>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6E29A58B-0FCD-B245-910E-E40B867C178D}"/>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485E0017-DBB3-034C-8831-0613018A91A2}"/>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614D1932-B02B-C141-8A82-CE87FFD0AE9E}"/>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2B17E57B-FCD1-734F-9C9D-567CA226B683}"/>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19EEBB0A-B6BC-514C-9660-E951572284AE}"/>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ADBE2F9D-4787-C14A-B1CE-1962D197A74A}"/>
              </a:ext>
            </a:extLst>
          </p:cNvPr>
          <p:cNvSpPr>
            <a:spLocks noGrp="1"/>
          </p:cNvSpPr>
          <p:nvPr>
            <p:ph type="body" idx="1"/>
          </p:nvPr>
        </p:nvSpPr>
        <p:spPr/>
        <p:txBody>
          <a:bodyPr/>
          <a:lstStyle/>
          <a:p>
            <a:endParaRPr lang="en-US"/>
          </a:p>
        </p:txBody>
      </p:sp>
      <p:sp>
        <p:nvSpPr>
          <p:cNvPr id="13" name="Text Placeholder 12">
            <a:extLst>
              <a:ext uri="{FF2B5EF4-FFF2-40B4-BE49-F238E27FC236}">
                <a16:creationId xmlns:a16="http://schemas.microsoft.com/office/drawing/2014/main" id="{CCEB406D-3A43-D94B-938F-3A19C2A19F20}"/>
              </a:ext>
            </a:extLst>
          </p:cNvPr>
          <p:cNvSpPr>
            <a:spLocks noGrp="1"/>
          </p:cNvSpPr>
          <p:nvPr>
            <p:ph type="body" idx="19"/>
          </p:nvPr>
        </p:nvSpPr>
        <p:spPr/>
        <p:txBody>
          <a:bodyPr/>
          <a:lstStyle/>
          <a:p>
            <a:endParaRPr lang="en-US"/>
          </a:p>
        </p:txBody>
      </p:sp>
    </p:spTree>
    <p:extLst>
      <p:ext uri="{BB962C8B-B14F-4D97-AF65-F5344CB8AC3E}">
        <p14:creationId xmlns:p14="http://schemas.microsoft.com/office/powerpoint/2010/main" val="368707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3782-3B47-204B-BA5B-D33181199EB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F09AD2F-ECC2-A14D-B7F3-54C9CAD5B97E}"/>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9D218B52-80AA-484D-BBA8-661BBC2A1EF2}"/>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63A58436-22EE-3C4E-864F-0E8CCFE3FF8F}"/>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5006907B-B8E3-1447-82C3-9BA1A13D24CF}"/>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D92B7A8C-584F-234C-9FAC-80CB5AFE3C64}"/>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623A42E6-C5B4-5547-B3D8-CAD8E7560C58}"/>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2DD5A614-B508-BC42-95AD-D4D6EAEE2255}"/>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73814834-D661-B443-BAFA-447E14B2A776}"/>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FED8108F-1288-0A4B-9BC9-A8B789548F90}"/>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7780AAFA-F32F-5A44-89DC-79063C94A8EB}"/>
              </a:ext>
            </a:extLst>
          </p:cNvPr>
          <p:cNvSpPr>
            <a:spLocks noGrp="1"/>
          </p:cNvSpPr>
          <p:nvPr>
            <p:ph type="body" idx="1"/>
          </p:nvPr>
        </p:nvSpPr>
        <p:spPr/>
        <p:txBody>
          <a:bodyPr/>
          <a:lstStyle/>
          <a:p>
            <a:endParaRPr lang="en-US"/>
          </a:p>
        </p:txBody>
      </p:sp>
      <p:sp>
        <p:nvSpPr>
          <p:cNvPr id="13" name="Text Placeholder 12">
            <a:extLst>
              <a:ext uri="{FF2B5EF4-FFF2-40B4-BE49-F238E27FC236}">
                <a16:creationId xmlns:a16="http://schemas.microsoft.com/office/drawing/2014/main" id="{6B8C3031-AD8B-F444-9519-398F728536CE}"/>
              </a:ext>
            </a:extLst>
          </p:cNvPr>
          <p:cNvSpPr>
            <a:spLocks noGrp="1"/>
          </p:cNvSpPr>
          <p:nvPr>
            <p:ph type="body" idx="19"/>
          </p:nvPr>
        </p:nvSpPr>
        <p:spPr/>
        <p:txBody>
          <a:bodyPr/>
          <a:lstStyle/>
          <a:p>
            <a:endParaRPr lang="en-US"/>
          </a:p>
        </p:txBody>
      </p:sp>
    </p:spTree>
    <p:extLst>
      <p:ext uri="{BB962C8B-B14F-4D97-AF65-F5344CB8AC3E}">
        <p14:creationId xmlns:p14="http://schemas.microsoft.com/office/powerpoint/2010/main" val="4042870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105A-C54E-2546-9012-83E2A37438F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F56A90D-6756-4B43-A155-283ECFD56D04}"/>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72FBCA3A-F95F-9047-A5D5-0EE4D0E13F7A}"/>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482AF36B-28E4-BC4A-B70B-EF7CEBEDD342}"/>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E8B0A13D-D5C0-A345-9970-2EABE15B98E7}"/>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EAF49514-E007-1846-985E-7D0125ECE7E3}"/>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20B1E39D-25D5-B14E-B488-5BCB1F717B5C}"/>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72CDDEBA-E2FD-344C-AFBC-78DE6EE2AA1A}"/>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6845154A-92CB-6643-8B58-D79737F43EB4}"/>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16D25E46-BABB-0543-B965-2E028160EC34}"/>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D4E67A33-A550-CB4F-A75F-2A1ED745DE8A}"/>
              </a:ext>
            </a:extLst>
          </p:cNvPr>
          <p:cNvSpPr>
            <a:spLocks noGrp="1"/>
          </p:cNvSpPr>
          <p:nvPr>
            <p:ph type="body" idx="19"/>
          </p:nvPr>
        </p:nvSpPr>
        <p:spPr/>
        <p:txBody>
          <a:bodyPr/>
          <a:lstStyle/>
          <a:p>
            <a:endParaRPr lang="en-US"/>
          </a:p>
        </p:txBody>
      </p:sp>
    </p:spTree>
    <p:extLst>
      <p:ext uri="{BB962C8B-B14F-4D97-AF65-F5344CB8AC3E}">
        <p14:creationId xmlns:p14="http://schemas.microsoft.com/office/powerpoint/2010/main" val="2152325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663E-20E4-854E-91BB-C9FA25B8784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092E17F-8B28-9C4C-9B4A-AA176DF1DA73}"/>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FF91A5AD-9962-274D-9247-2FA72203A218}"/>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CA997CC0-6572-EB4E-8020-26E79C6D08E3}"/>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02F9544D-0E0F-A141-84E8-B20680453980}"/>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8FEBCC16-4731-9247-884E-51D950A69206}"/>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A11A18C7-42A0-1542-9B40-CEAD0D96D075}"/>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BD60593C-7B4A-4440-ADA8-0B9D8DDB3FB2}"/>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B3BD4A31-5E75-3644-A09A-DE2659D520E6}"/>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95694C42-EC4B-C94B-8B0A-35E841996259}"/>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DD76BB44-6343-6446-A56B-D948A6259518}"/>
              </a:ext>
            </a:extLst>
          </p:cNvPr>
          <p:cNvSpPr>
            <a:spLocks noGrp="1"/>
          </p:cNvSpPr>
          <p:nvPr>
            <p:ph type="body" idx="19"/>
          </p:nvPr>
        </p:nvSpPr>
        <p:spPr/>
        <p:txBody>
          <a:bodyPr/>
          <a:lstStyle/>
          <a:p>
            <a:endParaRPr lang="en-US"/>
          </a:p>
        </p:txBody>
      </p:sp>
    </p:spTree>
    <p:extLst>
      <p:ext uri="{BB962C8B-B14F-4D97-AF65-F5344CB8AC3E}">
        <p14:creationId xmlns:p14="http://schemas.microsoft.com/office/powerpoint/2010/main" val="368022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569E-F7E4-3B49-9F0F-03D930CA95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6288C93-D3CD-E149-9EB9-22D0E3434FB4}"/>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4B16E5D1-6F12-414A-B436-5BA3E3FA6FB0}"/>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3EB4AA16-C3C3-6F42-94AA-2556AC0EDBE8}"/>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18545039-CCF7-DF4D-952E-46BF0979DAF7}"/>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E7A5E98F-A17A-4C44-B9CB-7A24916894D1}"/>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38588B46-69C8-754C-BD08-87BDA663A43C}"/>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5576BC8D-7432-1C44-9C11-FD1C3F495ADF}"/>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65F6D539-5964-FA41-8AA1-27145CBB6DB8}"/>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48E394E1-1EEA-3E4A-A69E-CC1CE8735F98}"/>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9C450C39-63DD-8640-8485-8B1A68499E8A}"/>
              </a:ext>
            </a:extLst>
          </p:cNvPr>
          <p:cNvSpPr>
            <a:spLocks noGrp="1"/>
          </p:cNvSpPr>
          <p:nvPr>
            <p:ph type="body" idx="19"/>
          </p:nvPr>
        </p:nvSpPr>
        <p:spPr/>
        <p:txBody>
          <a:bodyPr/>
          <a:lstStyle/>
          <a:p>
            <a:endParaRPr lang="en-US"/>
          </a:p>
        </p:txBody>
      </p:sp>
    </p:spTree>
    <p:extLst>
      <p:ext uri="{BB962C8B-B14F-4D97-AF65-F5344CB8AC3E}">
        <p14:creationId xmlns:p14="http://schemas.microsoft.com/office/powerpoint/2010/main" val="426209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2EB9-2A70-E340-A96D-A4A426B0A1B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F577324-5DA2-D94C-A779-6EB536C58D00}"/>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1A1992B6-0B63-9E4B-BE66-C5B374B976C4}"/>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ACB46B1E-0A99-CC44-9A54-B35CF923F8EA}"/>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F29CB3FA-DEC8-EE48-ABA9-074520A8A81D}"/>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01CC5983-57B5-F24E-8F8E-5A97411C996D}"/>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52A9E4BE-2D63-AD44-9D23-FA75572A4E12}"/>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5B2F68C7-E2FD-524B-8F0B-B1F7A3882B5C}"/>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810CA900-D88F-0941-AC7C-B2F70D99E2EC}"/>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B4D62F7F-F3E0-9A46-9986-6F83B36770BD}"/>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90EE1096-A752-154B-AD10-B1D8304BDEB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35574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5AFC-D71C-6E46-A028-BB039275735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474D290-FF84-454E-9D3A-9A5E5EFBFB4D}"/>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56D0BD77-FEB0-5149-9082-326E4CFDEC5F}"/>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F4C0D2DD-ACC9-6B4B-BE76-E085F81DE513}"/>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A888090D-A2F6-1746-A673-EF7E9E3EF98C}"/>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8559AF3D-DFE0-7E48-8234-2D698AD33E02}"/>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2678B64B-6FAC-CD4E-9CC9-03ECA73F501D}"/>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5FBDA4FC-70BE-CF44-BB58-025C1BC9CE00}"/>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C0DFE065-976D-134B-ACF7-8ACD48889059}"/>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FC1B5DDE-0AEA-744D-A8A0-508DB5D86958}"/>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098C163A-6ECB-2C46-88D9-3F5C18EA81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52904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1C5B-B92C-8042-B58E-3FAD66F38FC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3E0BE5B-1EBF-2348-94CF-D26E74E1C54F}"/>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991F1989-4332-7443-B78F-D842316216F4}"/>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A98EF9AC-42A4-0F4A-95C5-8855696DF463}"/>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D2E14631-9DEE-3F44-9337-FF48F5AF7540}"/>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C86FAA2D-3560-AD4B-B6D8-0BD5354C07F5}"/>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6902DCD6-F9F7-8D4E-9D8B-72E9DF78DA51}"/>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8185CE0A-198E-DE44-8F01-B30205FB6BBB}"/>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18EB8EC9-00E9-8047-8017-2FE0454F75DD}"/>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A3D9A896-05CF-CB4D-A70B-2CC739B9AEE3}"/>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4EBEA85D-9595-9D40-B22A-1DCBC819DCA7}"/>
              </a:ext>
            </a:extLst>
          </p:cNvPr>
          <p:cNvSpPr>
            <a:spLocks noGrp="1"/>
          </p:cNvSpPr>
          <p:nvPr>
            <p:ph type="body" idx="1"/>
          </p:nvPr>
        </p:nvSpPr>
        <p:spPr/>
        <p:txBody>
          <a:bodyPr/>
          <a:lstStyle/>
          <a:p>
            <a:endParaRPr lang="en-US"/>
          </a:p>
        </p:txBody>
      </p:sp>
      <p:sp>
        <p:nvSpPr>
          <p:cNvPr id="13" name="Text Placeholder 12">
            <a:extLst>
              <a:ext uri="{FF2B5EF4-FFF2-40B4-BE49-F238E27FC236}">
                <a16:creationId xmlns:a16="http://schemas.microsoft.com/office/drawing/2014/main" id="{0CAB9A7F-26A4-EF4E-876D-C7BB77EE8F62}"/>
              </a:ext>
            </a:extLst>
          </p:cNvPr>
          <p:cNvSpPr>
            <a:spLocks noGrp="1"/>
          </p:cNvSpPr>
          <p:nvPr>
            <p:ph type="body" idx="19"/>
          </p:nvPr>
        </p:nvSpPr>
        <p:spPr/>
        <p:txBody>
          <a:bodyPr/>
          <a:lstStyle/>
          <a:p>
            <a:endParaRPr lang="en-US"/>
          </a:p>
        </p:txBody>
      </p:sp>
    </p:spTree>
    <p:extLst>
      <p:ext uri="{BB962C8B-B14F-4D97-AF65-F5344CB8AC3E}">
        <p14:creationId xmlns:p14="http://schemas.microsoft.com/office/powerpoint/2010/main" val="3655503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4D465-A0FB-5642-9A20-C23A34FBE76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FB90A98-A6B5-EB4E-9F0F-82CDB640EEEF}"/>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AEBF4ECC-1977-FA4F-8C99-098C21699DBE}"/>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EA208AEF-F7EC-2F4F-950D-AB7FEF8B4E8A}"/>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FEB3EF9D-18E0-FE4B-930B-FF903B26A637}"/>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6504CCB7-7116-8449-BF31-5A76E1AAE707}"/>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270CF1BC-408E-BA44-82A8-FF2DD2372881}"/>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48D58F1B-E316-DC48-BE3B-20A17C720CAD}"/>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89E169B6-6F70-F542-B0D7-9E79575DA59C}"/>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D491CACB-BC9F-8C46-B281-6E4613B5B53B}"/>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4E00D559-9B64-ED43-9D25-1643738BB411}"/>
              </a:ext>
            </a:extLst>
          </p:cNvPr>
          <p:cNvSpPr>
            <a:spLocks noGrp="1"/>
          </p:cNvSpPr>
          <p:nvPr>
            <p:ph type="body" idx="1"/>
          </p:nvPr>
        </p:nvSpPr>
        <p:spPr/>
        <p:txBody>
          <a:bodyPr/>
          <a:lstStyle/>
          <a:p>
            <a:endParaRPr lang="en-US"/>
          </a:p>
        </p:txBody>
      </p:sp>
      <p:sp>
        <p:nvSpPr>
          <p:cNvPr id="13" name="Text Placeholder 12">
            <a:extLst>
              <a:ext uri="{FF2B5EF4-FFF2-40B4-BE49-F238E27FC236}">
                <a16:creationId xmlns:a16="http://schemas.microsoft.com/office/drawing/2014/main" id="{CEBBB73F-FC91-B842-BEA7-92C00B42E3DF}"/>
              </a:ext>
            </a:extLst>
          </p:cNvPr>
          <p:cNvSpPr>
            <a:spLocks noGrp="1"/>
          </p:cNvSpPr>
          <p:nvPr>
            <p:ph type="body" idx="19"/>
          </p:nvPr>
        </p:nvSpPr>
        <p:spPr/>
        <p:txBody>
          <a:bodyPr/>
          <a:lstStyle/>
          <a:p>
            <a:endParaRPr lang="en-US"/>
          </a:p>
        </p:txBody>
      </p:sp>
    </p:spTree>
    <p:extLst>
      <p:ext uri="{BB962C8B-B14F-4D97-AF65-F5344CB8AC3E}">
        <p14:creationId xmlns:p14="http://schemas.microsoft.com/office/powerpoint/2010/main" val="87287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1618-9E95-9B42-88E2-B829E5F33634}"/>
              </a:ext>
            </a:extLst>
          </p:cNvPr>
          <p:cNvSpPr>
            <a:spLocks noGrp="1"/>
          </p:cNvSpPr>
          <p:nvPr>
            <p:ph type="title"/>
          </p:nvPr>
        </p:nvSpPr>
        <p:spPr/>
        <p:txBody>
          <a:bodyPr/>
          <a:lstStyle/>
          <a:p>
            <a:r>
              <a:rPr lang="en-US" dirty="0"/>
              <a:t>1. </a:t>
            </a:r>
            <a:r>
              <a:rPr lang="en-US" dirty="0">
                <a:solidFill>
                  <a:srgbClr val="FF791E"/>
                </a:solidFill>
              </a:rPr>
              <a:t>Section One Title </a:t>
            </a:r>
            <a:r>
              <a:rPr lang="en-US" sz="1500" spc="0" dirty="0"/>
              <a:t>Lorem Ipsum dolor sit </a:t>
            </a:r>
            <a:r>
              <a:rPr lang="en-US" sz="1500" spc="0" dirty="0" err="1"/>
              <a:t>amet</a:t>
            </a:r>
            <a:br>
              <a:rPr lang="en-US" dirty="0"/>
            </a:br>
            <a:r>
              <a:rPr lang="en-US" dirty="0"/>
              <a:t>2. </a:t>
            </a:r>
            <a:r>
              <a:rPr lang="en-US" dirty="0">
                <a:solidFill>
                  <a:srgbClr val="FF791E"/>
                </a:solidFill>
              </a:rPr>
              <a:t>Section Two Title </a:t>
            </a:r>
            <a:r>
              <a:rPr lang="en-US" sz="1500" spc="0" dirty="0"/>
              <a:t>Lorem Ipsum dolor sit </a:t>
            </a:r>
            <a:r>
              <a:rPr lang="en-US" sz="1500" spc="0" dirty="0" err="1"/>
              <a:t>amet</a:t>
            </a:r>
            <a:br>
              <a:rPr lang="en-US" dirty="0"/>
            </a:br>
            <a:r>
              <a:rPr lang="en-US" dirty="0"/>
              <a:t>3. </a:t>
            </a:r>
            <a:r>
              <a:rPr lang="en-US" dirty="0">
                <a:solidFill>
                  <a:srgbClr val="FF791E"/>
                </a:solidFill>
              </a:rPr>
              <a:t>Section Three Title </a:t>
            </a:r>
            <a:r>
              <a:rPr lang="en-US" sz="1500" spc="0" dirty="0"/>
              <a:t>Lorem Ipsum dolor sit </a:t>
            </a:r>
            <a:r>
              <a:rPr lang="en-US" sz="1500" spc="0" dirty="0" err="1"/>
              <a:t>amet</a:t>
            </a:r>
            <a:br>
              <a:rPr lang="en-US" dirty="0"/>
            </a:br>
            <a:r>
              <a:rPr lang="en-US" dirty="0"/>
              <a:t>4. </a:t>
            </a:r>
            <a:r>
              <a:rPr lang="en-US" dirty="0">
                <a:solidFill>
                  <a:srgbClr val="FF791E"/>
                </a:solidFill>
              </a:rPr>
              <a:t>Section Four Title </a:t>
            </a:r>
            <a:r>
              <a:rPr lang="en-US" sz="1500" spc="0" dirty="0"/>
              <a:t>Lorem Ipsum dolor sit </a:t>
            </a:r>
            <a:r>
              <a:rPr lang="en-US" sz="1500" spc="0" dirty="0" err="1"/>
              <a:t>amet</a:t>
            </a:r>
            <a:br>
              <a:rPr lang="en-US" dirty="0"/>
            </a:br>
            <a:r>
              <a:rPr lang="en-US" dirty="0"/>
              <a:t>5. </a:t>
            </a:r>
            <a:r>
              <a:rPr lang="en-US" dirty="0">
                <a:solidFill>
                  <a:srgbClr val="FF791E"/>
                </a:solidFill>
              </a:rPr>
              <a:t>Section Five Title </a:t>
            </a:r>
            <a:r>
              <a:rPr lang="en-US" sz="1500" spc="0" dirty="0"/>
              <a:t>Lorem Ipsum dolor sit </a:t>
            </a:r>
            <a:r>
              <a:rPr lang="en-US" sz="1500" spc="0" dirty="0" err="1"/>
              <a:t>amet</a:t>
            </a:r>
            <a:endParaRPr lang="en-US" sz="1500" spc="0" dirty="0"/>
          </a:p>
        </p:txBody>
      </p:sp>
      <p:sp>
        <p:nvSpPr>
          <p:cNvPr id="3" name="Text Placeholder 2">
            <a:extLst>
              <a:ext uri="{FF2B5EF4-FFF2-40B4-BE49-F238E27FC236}">
                <a16:creationId xmlns:a16="http://schemas.microsoft.com/office/drawing/2014/main" id="{FEB53281-40F0-D540-A507-F1D0C8C81B92}"/>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C06FD5EC-D3FD-D548-9F6D-21768B732E19}"/>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252B3BBB-F143-074C-B41A-4F19DD59DF37}"/>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E6DCDEFB-4641-EA40-ABC0-BDD6BEE14656}"/>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D28A7D14-35EA-C94B-B679-04EC1874CA1A}"/>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E15CB8B9-D6E5-FB46-8514-495A0A8EC7C0}"/>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92A77378-824A-4540-ABEC-37AB0B9EA602}"/>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E0322492-A77B-9C4A-857A-3903E53368AC}"/>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58C3544A-E438-B04D-8BB7-8D5566BF6BED}"/>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7A25832A-2CCC-9846-BF8D-3595361752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21196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33B5-CAB8-3F46-B4EA-694DD02B794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9C44AC4-A19E-5143-B6ED-DAA181E7660B}"/>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6D9380D0-D051-C440-A0D6-CCB145916F0D}"/>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F7B20F3C-FAC5-A84B-8123-1CB04E3F022B}"/>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95D0532A-92FD-8E42-A451-BB859C473D9C}"/>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2844C99D-C701-5048-86B8-15D8E51C8084}"/>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C4ED9B5C-650A-F94F-849B-FB038F963242}"/>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6857B98C-5EF5-5844-936F-1EC0CA04DE52}"/>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A78E147C-9096-E644-8902-DD00CBACC044}"/>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D5172AEE-44DD-DC4A-83CD-9B3C15F69149}"/>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0D8AAD35-F5CE-8740-AF2F-ECBADD259AB0}"/>
              </a:ext>
            </a:extLst>
          </p:cNvPr>
          <p:cNvSpPr>
            <a:spLocks noGrp="1"/>
          </p:cNvSpPr>
          <p:nvPr>
            <p:ph type="body" idx="1"/>
          </p:nvPr>
        </p:nvSpPr>
        <p:spPr/>
        <p:txBody>
          <a:bodyPr/>
          <a:lstStyle/>
          <a:p>
            <a:endParaRPr lang="en-US"/>
          </a:p>
        </p:txBody>
      </p:sp>
      <p:sp>
        <p:nvSpPr>
          <p:cNvPr id="13" name="Text Placeholder 12">
            <a:extLst>
              <a:ext uri="{FF2B5EF4-FFF2-40B4-BE49-F238E27FC236}">
                <a16:creationId xmlns:a16="http://schemas.microsoft.com/office/drawing/2014/main" id="{BA6F32E2-94FF-C248-BE86-1960E2109320}"/>
              </a:ext>
            </a:extLst>
          </p:cNvPr>
          <p:cNvSpPr>
            <a:spLocks noGrp="1"/>
          </p:cNvSpPr>
          <p:nvPr>
            <p:ph type="body" idx="19"/>
          </p:nvPr>
        </p:nvSpPr>
        <p:spPr/>
        <p:txBody>
          <a:bodyPr/>
          <a:lstStyle/>
          <a:p>
            <a:endParaRPr lang="en-US"/>
          </a:p>
        </p:txBody>
      </p:sp>
      <p:sp>
        <p:nvSpPr>
          <p:cNvPr id="14" name="Text Placeholder 13">
            <a:extLst>
              <a:ext uri="{FF2B5EF4-FFF2-40B4-BE49-F238E27FC236}">
                <a16:creationId xmlns:a16="http://schemas.microsoft.com/office/drawing/2014/main" id="{8340293A-632E-0C44-A9E3-A3FE5A986D54}"/>
              </a:ext>
            </a:extLst>
          </p:cNvPr>
          <p:cNvSpPr>
            <a:spLocks noGrp="1"/>
          </p:cNvSpPr>
          <p:nvPr>
            <p:ph type="body" idx="20"/>
          </p:nvPr>
        </p:nvSpPr>
        <p:spPr/>
        <p:txBody>
          <a:bodyPr/>
          <a:lstStyle/>
          <a:p>
            <a:endParaRPr lang="en-US"/>
          </a:p>
        </p:txBody>
      </p:sp>
      <p:sp>
        <p:nvSpPr>
          <p:cNvPr id="15" name="Text Placeholder 14">
            <a:extLst>
              <a:ext uri="{FF2B5EF4-FFF2-40B4-BE49-F238E27FC236}">
                <a16:creationId xmlns:a16="http://schemas.microsoft.com/office/drawing/2014/main" id="{94293EFB-1D9C-464A-8A60-190A61B0BB23}"/>
              </a:ext>
            </a:extLst>
          </p:cNvPr>
          <p:cNvSpPr>
            <a:spLocks noGrp="1"/>
          </p:cNvSpPr>
          <p:nvPr>
            <p:ph type="body" idx="21"/>
          </p:nvPr>
        </p:nvSpPr>
        <p:spPr/>
        <p:txBody>
          <a:bodyPr/>
          <a:lstStyle/>
          <a:p>
            <a:endParaRPr lang="en-US"/>
          </a:p>
        </p:txBody>
      </p:sp>
      <p:sp>
        <p:nvSpPr>
          <p:cNvPr id="16" name="Text Placeholder 15">
            <a:extLst>
              <a:ext uri="{FF2B5EF4-FFF2-40B4-BE49-F238E27FC236}">
                <a16:creationId xmlns:a16="http://schemas.microsoft.com/office/drawing/2014/main" id="{1980F87D-7068-9846-AEB0-9D8F1A11D223}"/>
              </a:ext>
            </a:extLst>
          </p:cNvPr>
          <p:cNvSpPr>
            <a:spLocks noGrp="1"/>
          </p:cNvSpPr>
          <p:nvPr>
            <p:ph type="body" idx="22"/>
          </p:nvPr>
        </p:nvSpPr>
        <p:spPr/>
        <p:txBody>
          <a:bodyPr/>
          <a:lstStyle/>
          <a:p>
            <a:endParaRPr lang="en-US"/>
          </a:p>
        </p:txBody>
      </p:sp>
      <p:sp>
        <p:nvSpPr>
          <p:cNvPr id="17" name="Text Placeholder 16">
            <a:extLst>
              <a:ext uri="{FF2B5EF4-FFF2-40B4-BE49-F238E27FC236}">
                <a16:creationId xmlns:a16="http://schemas.microsoft.com/office/drawing/2014/main" id="{6207F938-3CF7-D745-9BC0-DCBCF1EEA9F0}"/>
              </a:ext>
            </a:extLst>
          </p:cNvPr>
          <p:cNvSpPr>
            <a:spLocks noGrp="1"/>
          </p:cNvSpPr>
          <p:nvPr>
            <p:ph type="body" idx="23"/>
          </p:nvPr>
        </p:nvSpPr>
        <p:spPr/>
        <p:txBody>
          <a:bodyPr/>
          <a:lstStyle/>
          <a:p>
            <a:endParaRPr lang="en-US"/>
          </a:p>
        </p:txBody>
      </p:sp>
      <p:sp>
        <p:nvSpPr>
          <p:cNvPr id="18" name="Text Placeholder 17">
            <a:extLst>
              <a:ext uri="{FF2B5EF4-FFF2-40B4-BE49-F238E27FC236}">
                <a16:creationId xmlns:a16="http://schemas.microsoft.com/office/drawing/2014/main" id="{940BD0EA-1F32-9543-ACA8-61E7B3056B4B}"/>
              </a:ext>
            </a:extLst>
          </p:cNvPr>
          <p:cNvSpPr>
            <a:spLocks noGrp="1"/>
          </p:cNvSpPr>
          <p:nvPr>
            <p:ph type="body" idx="24"/>
          </p:nvPr>
        </p:nvSpPr>
        <p:spPr/>
        <p:txBody>
          <a:bodyPr/>
          <a:lstStyle/>
          <a:p>
            <a:endParaRPr lang="en-US"/>
          </a:p>
        </p:txBody>
      </p:sp>
      <p:sp>
        <p:nvSpPr>
          <p:cNvPr id="19" name="Text Placeholder 18">
            <a:extLst>
              <a:ext uri="{FF2B5EF4-FFF2-40B4-BE49-F238E27FC236}">
                <a16:creationId xmlns:a16="http://schemas.microsoft.com/office/drawing/2014/main" id="{4E06FA81-8F6F-6748-82E4-E847B94A8325}"/>
              </a:ext>
            </a:extLst>
          </p:cNvPr>
          <p:cNvSpPr>
            <a:spLocks noGrp="1"/>
          </p:cNvSpPr>
          <p:nvPr>
            <p:ph type="body" idx="25"/>
          </p:nvPr>
        </p:nvSpPr>
        <p:spPr/>
        <p:txBody>
          <a:bodyPr/>
          <a:lstStyle/>
          <a:p>
            <a:endParaRPr lang="en-US"/>
          </a:p>
        </p:txBody>
      </p:sp>
      <p:sp>
        <p:nvSpPr>
          <p:cNvPr id="20" name="Text Placeholder 19">
            <a:extLst>
              <a:ext uri="{FF2B5EF4-FFF2-40B4-BE49-F238E27FC236}">
                <a16:creationId xmlns:a16="http://schemas.microsoft.com/office/drawing/2014/main" id="{BA99B7B5-0EAE-A848-9F47-7EBBCB8EEF53}"/>
              </a:ext>
            </a:extLst>
          </p:cNvPr>
          <p:cNvSpPr>
            <a:spLocks noGrp="1"/>
          </p:cNvSpPr>
          <p:nvPr>
            <p:ph type="body" idx="26"/>
          </p:nvPr>
        </p:nvSpPr>
        <p:spPr/>
        <p:txBody>
          <a:bodyPr/>
          <a:lstStyle/>
          <a:p>
            <a:endParaRPr lang="en-US"/>
          </a:p>
        </p:txBody>
      </p:sp>
    </p:spTree>
    <p:extLst>
      <p:ext uri="{BB962C8B-B14F-4D97-AF65-F5344CB8AC3E}">
        <p14:creationId xmlns:p14="http://schemas.microsoft.com/office/powerpoint/2010/main" val="3084221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2CDA-2360-A345-B134-81E558FACA8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5109C8A-44F8-944B-B682-BCBC80EAB99D}"/>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32FE2A56-0ED4-0944-9F69-7FC84EDA0927}"/>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E9ACE9F1-AFE7-E241-A511-F66215D8FFEE}"/>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77B1EEAE-64DE-6A4B-B01A-67C4BC221348}"/>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FEF1831E-EB04-5B43-BBE0-C5C544B668DE}"/>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CC3EC510-F455-294E-9512-3250A186F166}"/>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F58956ED-EC2F-E14C-8F36-F94EA51F3ED4}"/>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62014DE0-3AF9-6140-8964-FC96D0C56EA0}"/>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8BD4EBFB-28A9-274F-BCFA-DD7785BFF527}"/>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B498752C-182D-7940-A005-3FC49B4F4DB9}"/>
              </a:ext>
            </a:extLst>
          </p:cNvPr>
          <p:cNvSpPr>
            <a:spLocks noGrp="1"/>
          </p:cNvSpPr>
          <p:nvPr>
            <p:ph type="body" idx="1"/>
          </p:nvPr>
        </p:nvSpPr>
        <p:spPr/>
        <p:txBody>
          <a:bodyPr/>
          <a:lstStyle/>
          <a:p>
            <a:endParaRPr lang="en-US"/>
          </a:p>
        </p:txBody>
      </p:sp>
      <p:sp>
        <p:nvSpPr>
          <p:cNvPr id="13" name="Text Placeholder 12">
            <a:extLst>
              <a:ext uri="{FF2B5EF4-FFF2-40B4-BE49-F238E27FC236}">
                <a16:creationId xmlns:a16="http://schemas.microsoft.com/office/drawing/2014/main" id="{B46CEEB9-989E-194C-9BFD-B076616F0D04}"/>
              </a:ext>
            </a:extLst>
          </p:cNvPr>
          <p:cNvSpPr>
            <a:spLocks noGrp="1"/>
          </p:cNvSpPr>
          <p:nvPr>
            <p:ph type="body" idx="19"/>
          </p:nvPr>
        </p:nvSpPr>
        <p:spPr/>
        <p:txBody>
          <a:bodyPr/>
          <a:lstStyle/>
          <a:p>
            <a:endParaRPr lang="en-US"/>
          </a:p>
        </p:txBody>
      </p:sp>
      <p:sp>
        <p:nvSpPr>
          <p:cNvPr id="14" name="Text Placeholder 13">
            <a:extLst>
              <a:ext uri="{FF2B5EF4-FFF2-40B4-BE49-F238E27FC236}">
                <a16:creationId xmlns:a16="http://schemas.microsoft.com/office/drawing/2014/main" id="{E934A85D-3134-4A4E-833C-6BFE3DC01241}"/>
              </a:ext>
            </a:extLst>
          </p:cNvPr>
          <p:cNvSpPr>
            <a:spLocks noGrp="1"/>
          </p:cNvSpPr>
          <p:nvPr>
            <p:ph type="body" idx="20"/>
          </p:nvPr>
        </p:nvSpPr>
        <p:spPr/>
        <p:txBody>
          <a:bodyPr/>
          <a:lstStyle/>
          <a:p>
            <a:endParaRPr lang="en-US"/>
          </a:p>
        </p:txBody>
      </p:sp>
      <p:sp>
        <p:nvSpPr>
          <p:cNvPr id="15" name="Text Placeholder 14">
            <a:extLst>
              <a:ext uri="{FF2B5EF4-FFF2-40B4-BE49-F238E27FC236}">
                <a16:creationId xmlns:a16="http://schemas.microsoft.com/office/drawing/2014/main" id="{1E8DB785-5178-F640-AB43-269A1972D602}"/>
              </a:ext>
            </a:extLst>
          </p:cNvPr>
          <p:cNvSpPr>
            <a:spLocks noGrp="1"/>
          </p:cNvSpPr>
          <p:nvPr>
            <p:ph type="body" idx="21"/>
          </p:nvPr>
        </p:nvSpPr>
        <p:spPr/>
        <p:txBody>
          <a:bodyPr/>
          <a:lstStyle/>
          <a:p>
            <a:endParaRPr lang="en-US"/>
          </a:p>
        </p:txBody>
      </p:sp>
      <p:sp>
        <p:nvSpPr>
          <p:cNvPr id="16" name="Text Placeholder 15">
            <a:extLst>
              <a:ext uri="{FF2B5EF4-FFF2-40B4-BE49-F238E27FC236}">
                <a16:creationId xmlns:a16="http://schemas.microsoft.com/office/drawing/2014/main" id="{9E289C20-0278-634D-80BB-0EAE023A0AB0}"/>
              </a:ext>
            </a:extLst>
          </p:cNvPr>
          <p:cNvSpPr>
            <a:spLocks noGrp="1"/>
          </p:cNvSpPr>
          <p:nvPr>
            <p:ph type="body" idx="22"/>
          </p:nvPr>
        </p:nvSpPr>
        <p:spPr/>
        <p:txBody>
          <a:bodyPr/>
          <a:lstStyle/>
          <a:p>
            <a:endParaRPr lang="en-US"/>
          </a:p>
        </p:txBody>
      </p:sp>
      <p:sp>
        <p:nvSpPr>
          <p:cNvPr id="17" name="Text Placeholder 16">
            <a:extLst>
              <a:ext uri="{FF2B5EF4-FFF2-40B4-BE49-F238E27FC236}">
                <a16:creationId xmlns:a16="http://schemas.microsoft.com/office/drawing/2014/main" id="{E4A52DFC-8C9B-5A4F-A144-0EDFEB8157EC}"/>
              </a:ext>
            </a:extLst>
          </p:cNvPr>
          <p:cNvSpPr>
            <a:spLocks noGrp="1"/>
          </p:cNvSpPr>
          <p:nvPr>
            <p:ph type="body" idx="23"/>
          </p:nvPr>
        </p:nvSpPr>
        <p:spPr/>
        <p:txBody>
          <a:bodyPr/>
          <a:lstStyle/>
          <a:p>
            <a:endParaRPr lang="en-US"/>
          </a:p>
        </p:txBody>
      </p:sp>
      <p:sp>
        <p:nvSpPr>
          <p:cNvPr id="18" name="Text Placeholder 17">
            <a:extLst>
              <a:ext uri="{FF2B5EF4-FFF2-40B4-BE49-F238E27FC236}">
                <a16:creationId xmlns:a16="http://schemas.microsoft.com/office/drawing/2014/main" id="{CE1481C9-7BB5-AE45-8EA7-49EFCC71E861}"/>
              </a:ext>
            </a:extLst>
          </p:cNvPr>
          <p:cNvSpPr>
            <a:spLocks noGrp="1"/>
          </p:cNvSpPr>
          <p:nvPr>
            <p:ph type="body" idx="24"/>
          </p:nvPr>
        </p:nvSpPr>
        <p:spPr/>
        <p:txBody>
          <a:bodyPr/>
          <a:lstStyle/>
          <a:p>
            <a:endParaRPr lang="en-US"/>
          </a:p>
        </p:txBody>
      </p:sp>
      <p:sp>
        <p:nvSpPr>
          <p:cNvPr id="19" name="Text Placeholder 18">
            <a:extLst>
              <a:ext uri="{FF2B5EF4-FFF2-40B4-BE49-F238E27FC236}">
                <a16:creationId xmlns:a16="http://schemas.microsoft.com/office/drawing/2014/main" id="{52167784-2DCB-B04A-946D-1A1F94D11696}"/>
              </a:ext>
            </a:extLst>
          </p:cNvPr>
          <p:cNvSpPr>
            <a:spLocks noGrp="1"/>
          </p:cNvSpPr>
          <p:nvPr>
            <p:ph type="body" idx="25"/>
          </p:nvPr>
        </p:nvSpPr>
        <p:spPr/>
        <p:txBody>
          <a:bodyPr/>
          <a:lstStyle/>
          <a:p>
            <a:endParaRPr lang="en-US"/>
          </a:p>
        </p:txBody>
      </p:sp>
      <p:sp>
        <p:nvSpPr>
          <p:cNvPr id="20" name="Text Placeholder 19">
            <a:extLst>
              <a:ext uri="{FF2B5EF4-FFF2-40B4-BE49-F238E27FC236}">
                <a16:creationId xmlns:a16="http://schemas.microsoft.com/office/drawing/2014/main" id="{A35DDDAB-6095-4842-9428-C2C2C0E00F01}"/>
              </a:ext>
            </a:extLst>
          </p:cNvPr>
          <p:cNvSpPr>
            <a:spLocks noGrp="1"/>
          </p:cNvSpPr>
          <p:nvPr>
            <p:ph type="body" idx="26"/>
          </p:nvPr>
        </p:nvSpPr>
        <p:spPr/>
        <p:txBody>
          <a:bodyPr/>
          <a:lstStyle/>
          <a:p>
            <a:endParaRPr lang="en-US"/>
          </a:p>
        </p:txBody>
      </p:sp>
    </p:spTree>
    <p:extLst>
      <p:ext uri="{BB962C8B-B14F-4D97-AF65-F5344CB8AC3E}">
        <p14:creationId xmlns:p14="http://schemas.microsoft.com/office/powerpoint/2010/main" val="316022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397CA-2576-B246-9500-1EBCA2254A3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47CF8CD-063E-294C-97EB-630E908737CA}"/>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A21D7B7D-C6CD-0A49-B581-55916CCF7D38}"/>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6C2C857E-490B-6540-BE7F-DDC6905689EF}"/>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54C1E162-58D0-1D41-9676-C20D035BA077}"/>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FCF377D1-83FB-BB4D-8FD1-3884B3D6E7CC}"/>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67CEB9B8-0722-334B-9BDF-54F98A94CD7C}"/>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FBDDB96A-800D-F546-A143-3FE18F7714F8}"/>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F03CB39C-BDE9-194B-B2D9-6C1CAAB686AC}"/>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C8675475-59A8-3B44-B64B-C7F08A6AB162}"/>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C618D284-9027-9642-BD4E-A462F82858C0}"/>
              </a:ext>
            </a:extLst>
          </p:cNvPr>
          <p:cNvSpPr>
            <a:spLocks noGrp="1"/>
          </p:cNvSpPr>
          <p:nvPr>
            <p:ph type="body" idx="1"/>
          </p:nvPr>
        </p:nvSpPr>
        <p:spPr/>
        <p:txBody>
          <a:bodyPr/>
          <a:lstStyle/>
          <a:p>
            <a:endParaRPr lang="en-US"/>
          </a:p>
        </p:txBody>
      </p:sp>
      <p:sp>
        <p:nvSpPr>
          <p:cNvPr id="13" name="Text Placeholder 12">
            <a:extLst>
              <a:ext uri="{FF2B5EF4-FFF2-40B4-BE49-F238E27FC236}">
                <a16:creationId xmlns:a16="http://schemas.microsoft.com/office/drawing/2014/main" id="{342FD6BA-D691-4E43-83B5-C95203B3CF10}"/>
              </a:ext>
            </a:extLst>
          </p:cNvPr>
          <p:cNvSpPr>
            <a:spLocks noGrp="1"/>
          </p:cNvSpPr>
          <p:nvPr>
            <p:ph type="body" idx="19"/>
          </p:nvPr>
        </p:nvSpPr>
        <p:spPr/>
        <p:txBody>
          <a:bodyPr/>
          <a:lstStyle/>
          <a:p>
            <a:endParaRPr lang="en-US"/>
          </a:p>
        </p:txBody>
      </p:sp>
    </p:spTree>
    <p:extLst>
      <p:ext uri="{BB962C8B-B14F-4D97-AF65-F5344CB8AC3E}">
        <p14:creationId xmlns:p14="http://schemas.microsoft.com/office/powerpoint/2010/main" val="216202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64EF-C07C-7443-9C85-661937F862A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1BD16F7-AC9F-C240-A899-2382C3B07660}"/>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88769B21-DD01-6945-B594-423BB9FC94C3}"/>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5FB56E55-9A5A-1B43-A70E-66C366004466}"/>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72669634-D9F2-0746-AA8D-3C9C122B3C1C}"/>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06AFA68A-E573-6044-BF11-333CB0675CA6}"/>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790A9C04-8C0D-1E46-8206-98B29285BB9E}"/>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FE662EDB-C561-ED40-91B7-8268440789C0}"/>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779A9733-84B7-8342-B328-415B4216E084}"/>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9B06A427-117C-0B47-BC0C-1642B182B183}"/>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A4DFC51F-B11C-3F42-B782-965589F8493A}"/>
              </a:ext>
            </a:extLst>
          </p:cNvPr>
          <p:cNvSpPr>
            <a:spLocks noGrp="1"/>
          </p:cNvSpPr>
          <p:nvPr>
            <p:ph type="body" idx="1"/>
          </p:nvPr>
        </p:nvSpPr>
        <p:spPr/>
        <p:txBody>
          <a:bodyPr/>
          <a:lstStyle/>
          <a:p>
            <a:endParaRPr lang="en-US"/>
          </a:p>
        </p:txBody>
      </p:sp>
      <p:sp>
        <p:nvSpPr>
          <p:cNvPr id="13" name="Text Placeholder 12">
            <a:extLst>
              <a:ext uri="{FF2B5EF4-FFF2-40B4-BE49-F238E27FC236}">
                <a16:creationId xmlns:a16="http://schemas.microsoft.com/office/drawing/2014/main" id="{4EBEB49E-8959-674C-AC65-565785FF2697}"/>
              </a:ext>
            </a:extLst>
          </p:cNvPr>
          <p:cNvSpPr>
            <a:spLocks noGrp="1"/>
          </p:cNvSpPr>
          <p:nvPr>
            <p:ph type="body" idx="19"/>
          </p:nvPr>
        </p:nvSpPr>
        <p:spPr/>
        <p:txBody>
          <a:bodyPr/>
          <a:lstStyle/>
          <a:p>
            <a:endParaRPr lang="en-US"/>
          </a:p>
        </p:txBody>
      </p:sp>
    </p:spTree>
    <p:extLst>
      <p:ext uri="{BB962C8B-B14F-4D97-AF65-F5344CB8AC3E}">
        <p14:creationId xmlns:p14="http://schemas.microsoft.com/office/powerpoint/2010/main" val="2841050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56D2-8338-584D-8ED5-6F209C17084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647379F-CA2F-6640-9C0E-118DDA2B5DAA}"/>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063BC6EA-F13D-2D4A-B369-0217399C0403}"/>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869F477C-A539-6D45-906A-6470A3B12DF3}"/>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6B59EFE1-5BC4-A043-8A9E-DB2ED98ABAA9}"/>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2496BE9C-E149-404B-991B-544F22963861}"/>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2014E0E4-FE4B-AB46-A4D4-E163D37E9BDD}"/>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A254907C-CDB8-F84F-BCF7-25908A8EA6AB}"/>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DAB15097-0826-7D4D-8DE1-CB2D248D88E5}"/>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F4A004AE-C5CB-1447-88DF-544A88CC699E}"/>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5740082E-9D34-BD4F-A829-325E868AF579}"/>
              </a:ext>
            </a:extLst>
          </p:cNvPr>
          <p:cNvSpPr>
            <a:spLocks noGrp="1"/>
          </p:cNvSpPr>
          <p:nvPr>
            <p:ph type="body" idx="1"/>
          </p:nvPr>
        </p:nvSpPr>
        <p:spPr/>
        <p:txBody>
          <a:bodyPr/>
          <a:lstStyle/>
          <a:p>
            <a:endParaRPr lang="en-US"/>
          </a:p>
        </p:txBody>
      </p:sp>
      <p:sp>
        <p:nvSpPr>
          <p:cNvPr id="13" name="Text Placeholder 12">
            <a:extLst>
              <a:ext uri="{FF2B5EF4-FFF2-40B4-BE49-F238E27FC236}">
                <a16:creationId xmlns:a16="http://schemas.microsoft.com/office/drawing/2014/main" id="{E7959850-DFEB-A444-B985-9E0D5B5C8894}"/>
              </a:ext>
            </a:extLst>
          </p:cNvPr>
          <p:cNvSpPr>
            <a:spLocks noGrp="1"/>
          </p:cNvSpPr>
          <p:nvPr>
            <p:ph type="body" idx="19"/>
          </p:nvPr>
        </p:nvSpPr>
        <p:spPr/>
        <p:txBody>
          <a:bodyPr/>
          <a:lstStyle/>
          <a:p>
            <a:endParaRPr lang="en-US"/>
          </a:p>
        </p:txBody>
      </p:sp>
    </p:spTree>
    <p:extLst>
      <p:ext uri="{BB962C8B-B14F-4D97-AF65-F5344CB8AC3E}">
        <p14:creationId xmlns:p14="http://schemas.microsoft.com/office/powerpoint/2010/main" val="62761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E6E4-2557-2545-8BC1-878326D3974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6E1BD3F-D7C6-114E-BDAC-BAF401BB9482}"/>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9F426F7C-E15F-BF41-A64B-BBF828CE0CD1}"/>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2B7F7B13-1E77-B04E-8E05-99263123A437}"/>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0F7567D5-ED70-C94F-B096-B9C77941E625}"/>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B0F6ACE7-5D5D-1D4F-B389-04507FAD6190}"/>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EBCF22CD-7298-EC49-9ECA-6ABEF691D6EC}"/>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F35DF7E1-9F9C-254D-BEC9-7AF82D86D7FF}"/>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1207C631-8D0A-4746-80E6-CB22424C1E48}"/>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C012AE06-633D-DB49-912D-7D00F7C8124E}"/>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3F6C8F6A-36B3-7B47-AD90-C4378D47DAC3}"/>
              </a:ext>
            </a:extLst>
          </p:cNvPr>
          <p:cNvSpPr>
            <a:spLocks noGrp="1"/>
          </p:cNvSpPr>
          <p:nvPr>
            <p:ph type="body" idx="1"/>
          </p:nvPr>
        </p:nvSpPr>
        <p:spPr/>
        <p:txBody>
          <a:bodyPr/>
          <a:lstStyle/>
          <a:p>
            <a:endParaRPr lang="en-US"/>
          </a:p>
        </p:txBody>
      </p:sp>
      <p:sp>
        <p:nvSpPr>
          <p:cNvPr id="13" name="Text Placeholder 12">
            <a:extLst>
              <a:ext uri="{FF2B5EF4-FFF2-40B4-BE49-F238E27FC236}">
                <a16:creationId xmlns:a16="http://schemas.microsoft.com/office/drawing/2014/main" id="{D7CA8C6D-C1C6-FD4D-ADFD-5240224A84FC}"/>
              </a:ext>
            </a:extLst>
          </p:cNvPr>
          <p:cNvSpPr>
            <a:spLocks noGrp="1"/>
          </p:cNvSpPr>
          <p:nvPr>
            <p:ph type="body" idx="19"/>
          </p:nvPr>
        </p:nvSpPr>
        <p:spPr/>
        <p:txBody>
          <a:bodyPr/>
          <a:lstStyle/>
          <a:p>
            <a:endParaRPr lang="en-US"/>
          </a:p>
        </p:txBody>
      </p:sp>
    </p:spTree>
    <p:extLst>
      <p:ext uri="{BB962C8B-B14F-4D97-AF65-F5344CB8AC3E}">
        <p14:creationId xmlns:p14="http://schemas.microsoft.com/office/powerpoint/2010/main" val="3267025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4D8402-2DBF-7943-81AC-CF87A0B8E93A}"/>
              </a:ext>
            </a:extLst>
          </p:cNvPr>
          <p:cNvSpPr>
            <a:spLocks noGrp="1"/>
          </p:cNvSpPr>
          <p:nvPr>
            <p:ph type="body" idx="10"/>
          </p:nvPr>
        </p:nvSpPr>
        <p:spPr/>
        <p:txBody>
          <a:bodyPr/>
          <a:lstStyle/>
          <a:p>
            <a:endParaRPr lang="en-US"/>
          </a:p>
        </p:txBody>
      </p:sp>
      <p:sp>
        <p:nvSpPr>
          <p:cNvPr id="3" name="Text Placeholder 2">
            <a:extLst>
              <a:ext uri="{FF2B5EF4-FFF2-40B4-BE49-F238E27FC236}">
                <a16:creationId xmlns:a16="http://schemas.microsoft.com/office/drawing/2014/main" id="{1CBA9062-83F2-8942-814A-380DF6033D06}"/>
              </a:ext>
            </a:extLst>
          </p:cNvPr>
          <p:cNvSpPr>
            <a:spLocks noGrp="1"/>
          </p:cNvSpPr>
          <p:nvPr>
            <p:ph type="body" idx="11"/>
          </p:nvPr>
        </p:nvSpPr>
        <p:spPr/>
        <p:txBody>
          <a:bodyPr/>
          <a:lstStyle/>
          <a:p>
            <a:endParaRPr lang="en-US"/>
          </a:p>
        </p:txBody>
      </p:sp>
      <p:sp>
        <p:nvSpPr>
          <p:cNvPr id="4" name="Text Placeholder 3">
            <a:extLst>
              <a:ext uri="{FF2B5EF4-FFF2-40B4-BE49-F238E27FC236}">
                <a16:creationId xmlns:a16="http://schemas.microsoft.com/office/drawing/2014/main" id="{4F522958-9D1B-2C47-90D8-A912DA0EAE3C}"/>
              </a:ext>
            </a:extLst>
          </p:cNvPr>
          <p:cNvSpPr>
            <a:spLocks noGrp="1"/>
          </p:cNvSpPr>
          <p:nvPr>
            <p:ph type="body" idx="12"/>
          </p:nvPr>
        </p:nvSpPr>
        <p:spPr/>
        <p:txBody>
          <a:bodyPr/>
          <a:lstStyle/>
          <a:p>
            <a:endParaRPr lang="en-US"/>
          </a:p>
        </p:txBody>
      </p:sp>
      <p:sp>
        <p:nvSpPr>
          <p:cNvPr id="5" name="Text Placeholder 4">
            <a:extLst>
              <a:ext uri="{FF2B5EF4-FFF2-40B4-BE49-F238E27FC236}">
                <a16:creationId xmlns:a16="http://schemas.microsoft.com/office/drawing/2014/main" id="{6530E7E7-7370-B844-A655-35C20B63D0A8}"/>
              </a:ext>
            </a:extLst>
          </p:cNvPr>
          <p:cNvSpPr>
            <a:spLocks noGrp="1"/>
          </p:cNvSpPr>
          <p:nvPr>
            <p:ph type="body" idx="13"/>
          </p:nvPr>
        </p:nvSpPr>
        <p:spPr/>
        <p:txBody>
          <a:bodyPr/>
          <a:lstStyle/>
          <a:p>
            <a:endParaRPr lang="en-US"/>
          </a:p>
        </p:txBody>
      </p:sp>
      <p:sp>
        <p:nvSpPr>
          <p:cNvPr id="6" name="Text Placeholder 5">
            <a:extLst>
              <a:ext uri="{FF2B5EF4-FFF2-40B4-BE49-F238E27FC236}">
                <a16:creationId xmlns:a16="http://schemas.microsoft.com/office/drawing/2014/main" id="{E22DA013-A11E-1B4B-9777-1D5E0B51E90F}"/>
              </a:ext>
            </a:extLst>
          </p:cNvPr>
          <p:cNvSpPr>
            <a:spLocks noGrp="1"/>
          </p:cNvSpPr>
          <p:nvPr>
            <p:ph type="body" idx="14"/>
          </p:nvPr>
        </p:nvSpPr>
        <p:spPr/>
        <p:txBody>
          <a:bodyPr/>
          <a:lstStyle/>
          <a:p>
            <a:endParaRPr lang="en-US"/>
          </a:p>
        </p:txBody>
      </p:sp>
      <p:sp>
        <p:nvSpPr>
          <p:cNvPr id="7" name="Text Placeholder 6">
            <a:extLst>
              <a:ext uri="{FF2B5EF4-FFF2-40B4-BE49-F238E27FC236}">
                <a16:creationId xmlns:a16="http://schemas.microsoft.com/office/drawing/2014/main" id="{40BA7EDB-BC17-D241-9B93-8EBD29E39219}"/>
              </a:ext>
            </a:extLst>
          </p:cNvPr>
          <p:cNvSpPr>
            <a:spLocks noGrp="1"/>
          </p:cNvSpPr>
          <p:nvPr>
            <p:ph type="body" idx="15"/>
          </p:nvPr>
        </p:nvSpPr>
        <p:spPr/>
        <p:txBody>
          <a:bodyPr/>
          <a:lstStyle/>
          <a:p>
            <a:endParaRPr lang="en-US"/>
          </a:p>
        </p:txBody>
      </p:sp>
      <p:sp>
        <p:nvSpPr>
          <p:cNvPr id="8" name="Text Placeholder 7">
            <a:extLst>
              <a:ext uri="{FF2B5EF4-FFF2-40B4-BE49-F238E27FC236}">
                <a16:creationId xmlns:a16="http://schemas.microsoft.com/office/drawing/2014/main" id="{A4AF924F-E503-394C-8EBD-C83116A77C07}"/>
              </a:ext>
            </a:extLst>
          </p:cNvPr>
          <p:cNvSpPr>
            <a:spLocks noGrp="1"/>
          </p:cNvSpPr>
          <p:nvPr>
            <p:ph type="body" idx="16"/>
          </p:nvPr>
        </p:nvSpPr>
        <p:spPr/>
        <p:txBody>
          <a:bodyPr/>
          <a:lstStyle/>
          <a:p>
            <a:endParaRPr lang="en-US"/>
          </a:p>
        </p:txBody>
      </p:sp>
      <p:sp>
        <p:nvSpPr>
          <p:cNvPr id="9" name="Text Placeholder 8">
            <a:extLst>
              <a:ext uri="{FF2B5EF4-FFF2-40B4-BE49-F238E27FC236}">
                <a16:creationId xmlns:a16="http://schemas.microsoft.com/office/drawing/2014/main" id="{3EA834F7-0B72-7744-B26C-14200694127E}"/>
              </a:ext>
            </a:extLst>
          </p:cNvPr>
          <p:cNvSpPr>
            <a:spLocks noGrp="1"/>
          </p:cNvSpPr>
          <p:nvPr>
            <p:ph type="body" idx="17"/>
          </p:nvPr>
        </p:nvSpPr>
        <p:spPr/>
        <p:txBody>
          <a:bodyPr/>
          <a:lstStyle/>
          <a:p>
            <a:endParaRPr lang="en-US"/>
          </a:p>
        </p:txBody>
      </p:sp>
      <p:sp>
        <p:nvSpPr>
          <p:cNvPr id="10" name="Text Placeholder 9">
            <a:extLst>
              <a:ext uri="{FF2B5EF4-FFF2-40B4-BE49-F238E27FC236}">
                <a16:creationId xmlns:a16="http://schemas.microsoft.com/office/drawing/2014/main" id="{C36A8396-69A5-D34B-AE20-E634CA5766EF}"/>
              </a:ext>
            </a:extLst>
          </p:cNvPr>
          <p:cNvSpPr>
            <a:spLocks noGrp="1"/>
          </p:cNvSpPr>
          <p:nvPr>
            <p:ph type="body" idx="18"/>
          </p:nvPr>
        </p:nvSpPr>
        <p:spPr/>
        <p:txBody>
          <a:bodyPr/>
          <a:lstStyle/>
          <a:p>
            <a:endParaRPr lang="en-US"/>
          </a:p>
        </p:txBody>
      </p:sp>
      <p:sp>
        <p:nvSpPr>
          <p:cNvPr id="11" name="Title 10">
            <a:extLst>
              <a:ext uri="{FF2B5EF4-FFF2-40B4-BE49-F238E27FC236}">
                <a16:creationId xmlns:a16="http://schemas.microsoft.com/office/drawing/2014/main" id="{AE962DC8-0314-1742-B46E-25B831B67784}"/>
              </a:ext>
            </a:extLst>
          </p:cNvPr>
          <p:cNvSpPr>
            <a:spLocks noGrp="1"/>
          </p:cNvSpPr>
          <p:nvPr>
            <p:ph type="title"/>
          </p:nvPr>
        </p:nvSpPr>
        <p:spPr/>
        <p:txBody>
          <a:bodyPr/>
          <a:lstStyle/>
          <a:p>
            <a:endParaRPr lang="en-US"/>
          </a:p>
        </p:txBody>
      </p:sp>
      <p:sp>
        <p:nvSpPr>
          <p:cNvPr id="12" name="Text Placeholder 11">
            <a:extLst>
              <a:ext uri="{FF2B5EF4-FFF2-40B4-BE49-F238E27FC236}">
                <a16:creationId xmlns:a16="http://schemas.microsoft.com/office/drawing/2014/main" id="{F6A02055-7CFE-224C-BCAC-DA27BAAC294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3948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94A975-A8F1-7644-A824-A963119E9C39}"/>
              </a:ext>
            </a:extLst>
          </p:cNvPr>
          <p:cNvSpPr>
            <a:spLocks noGrp="1"/>
          </p:cNvSpPr>
          <p:nvPr>
            <p:ph type="body" idx="10"/>
          </p:nvPr>
        </p:nvSpPr>
        <p:spPr/>
        <p:txBody>
          <a:bodyPr/>
          <a:lstStyle/>
          <a:p>
            <a:endParaRPr lang="en-US"/>
          </a:p>
        </p:txBody>
      </p:sp>
      <p:sp>
        <p:nvSpPr>
          <p:cNvPr id="3" name="Text Placeholder 2">
            <a:extLst>
              <a:ext uri="{FF2B5EF4-FFF2-40B4-BE49-F238E27FC236}">
                <a16:creationId xmlns:a16="http://schemas.microsoft.com/office/drawing/2014/main" id="{0C7796C1-3BC7-904E-8473-17167A12D6D2}"/>
              </a:ext>
            </a:extLst>
          </p:cNvPr>
          <p:cNvSpPr>
            <a:spLocks noGrp="1"/>
          </p:cNvSpPr>
          <p:nvPr>
            <p:ph type="body" idx="11"/>
          </p:nvPr>
        </p:nvSpPr>
        <p:spPr/>
        <p:txBody>
          <a:bodyPr/>
          <a:lstStyle/>
          <a:p>
            <a:endParaRPr lang="en-US"/>
          </a:p>
        </p:txBody>
      </p:sp>
      <p:sp>
        <p:nvSpPr>
          <p:cNvPr id="4" name="Text Placeholder 3">
            <a:extLst>
              <a:ext uri="{FF2B5EF4-FFF2-40B4-BE49-F238E27FC236}">
                <a16:creationId xmlns:a16="http://schemas.microsoft.com/office/drawing/2014/main" id="{BBB8261D-B06D-9A46-9CD9-0C4CFE0F67B7}"/>
              </a:ext>
            </a:extLst>
          </p:cNvPr>
          <p:cNvSpPr>
            <a:spLocks noGrp="1"/>
          </p:cNvSpPr>
          <p:nvPr>
            <p:ph type="body" idx="12"/>
          </p:nvPr>
        </p:nvSpPr>
        <p:spPr/>
        <p:txBody>
          <a:bodyPr/>
          <a:lstStyle/>
          <a:p>
            <a:endParaRPr lang="en-US"/>
          </a:p>
        </p:txBody>
      </p:sp>
      <p:sp>
        <p:nvSpPr>
          <p:cNvPr id="5" name="Text Placeholder 4">
            <a:extLst>
              <a:ext uri="{FF2B5EF4-FFF2-40B4-BE49-F238E27FC236}">
                <a16:creationId xmlns:a16="http://schemas.microsoft.com/office/drawing/2014/main" id="{709FC739-626E-A44F-A94A-E88EAFF652BB}"/>
              </a:ext>
            </a:extLst>
          </p:cNvPr>
          <p:cNvSpPr>
            <a:spLocks noGrp="1"/>
          </p:cNvSpPr>
          <p:nvPr>
            <p:ph type="body" idx="13"/>
          </p:nvPr>
        </p:nvSpPr>
        <p:spPr/>
        <p:txBody>
          <a:bodyPr/>
          <a:lstStyle/>
          <a:p>
            <a:endParaRPr lang="en-US"/>
          </a:p>
        </p:txBody>
      </p:sp>
      <p:sp>
        <p:nvSpPr>
          <p:cNvPr id="6" name="Text Placeholder 5">
            <a:extLst>
              <a:ext uri="{FF2B5EF4-FFF2-40B4-BE49-F238E27FC236}">
                <a16:creationId xmlns:a16="http://schemas.microsoft.com/office/drawing/2014/main" id="{B6C3EDDE-8688-954C-8215-5C2CB6CC8321}"/>
              </a:ext>
            </a:extLst>
          </p:cNvPr>
          <p:cNvSpPr>
            <a:spLocks noGrp="1"/>
          </p:cNvSpPr>
          <p:nvPr>
            <p:ph type="body" idx="14"/>
          </p:nvPr>
        </p:nvSpPr>
        <p:spPr/>
        <p:txBody>
          <a:bodyPr/>
          <a:lstStyle/>
          <a:p>
            <a:endParaRPr lang="en-US"/>
          </a:p>
        </p:txBody>
      </p:sp>
      <p:sp>
        <p:nvSpPr>
          <p:cNvPr id="7" name="Text Placeholder 6">
            <a:extLst>
              <a:ext uri="{FF2B5EF4-FFF2-40B4-BE49-F238E27FC236}">
                <a16:creationId xmlns:a16="http://schemas.microsoft.com/office/drawing/2014/main" id="{1A0D79E7-8677-1A41-956E-433A2C1157A0}"/>
              </a:ext>
            </a:extLst>
          </p:cNvPr>
          <p:cNvSpPr>
            <a:spLocks noGrp="1"/>
          </p:cNvSpPr>
          <p:nvPr>
            <p:ph type="body" idx="15"/>
          </p:nvPr>
        </p:nvSpPr>
        <p:spPr/>
        <p:txBody>
          <a:bodyPr/>
          <a:lstStyle/>
          <a:p>
            <a:endParaRPr lang="en-US"/>
          </a:p>
        </p:txBody>
      </p:sp>
      <p:sp>
        <p:nvSpPr>
          <p:cNvPr id="8" name="Text Placeholder 7">
            <a:extLst>
              <a:ext uri="{FF2B5EF4-FFF2-40B4-BE49-F238E27FC236}">
                <a16:creationId xmlns:a16="http://schemas.microsoft.com/office/drawing/2014/main" id="{53A6DC04-B196-3B4C-97FB-6C6A49577DDE}"/>
              </a:ext>
            </a:extLst>
          </p:cNvPr>
          <p:cNvSpPr>
            <a:spLocks noGrp="1"/>
          </p:cNvSpPr>
          <p:nvPr>
            <p:ph type="body" idx="16"/>
          </p:nvPr>
        </p:nvSpPr>
        <p:spPr/>
        <p:txBody>
          <a:bodyPr/>
          <a:lstStyle/>
          <a:p>
            <a:endParaRPr lang="en-US"/>
          </a:p>
        </p:txBody>
      </p:sp>
      <p:sp>
        <p:nvSpPr>
          <p:cNvPr id="9" name="Text Placeholder 8">
            <a:extLst>
              <a:ext uri="{FF2B5EF4-FFF2-40B4-BE49-F238E27FC236}">
                <a16:creationId xmlns:a16="http://schemas.microsoft.com/office/drawing/2014/main" id="{DDD04871-7178-234F-BF43-52AF116840C3}"/>
              </a:ext>
            </a:extLst>
          </p:cNvPr>
          <p:cNvSpPr>
            <a:spLocks noGrp="1"/>
          </p:cNvSpPr>
          <p:nvPr>
            <p:ph type="body" idx="17"/>
          </p:nvPr>
        </p:nvSpPr>
        <p:spPr/>
        <p:txBody>
          <a:bodyPr/>
          <a:lstStyle/>
          <a:p>
            <a:endParaRPr lang="en-US"/>
          </a:p>
        </p:txBody>
      </p:sp>
      <p:sp>
        <p:nvSpPr>
          <p:cNvPr id="10" name="Text Placeholder 9">
            <a:extLst>
              <a:ext uri="{FF2B5EF4-FFF2-40B4-BE49-F238E27FC236}">
                <a16:creationId xmlns:a16="http://schemas.microsoft.com/office/drawing/2014/main" id="{4AAB98A5-E18C-9645-BA89-E9EA06DE336F}"/>
              </a:ext>
            </a:extLst>
          </p:cNvPr>
          <p:cNvSpPr>
            <a:spLocks noGrp="1"/>
          </p:cNvSpPr>
          <p:nvPr>
            <p:ph type="body" idx="18"/>
          </p:nvPr>
        </p:nvSpPr>
        <p:spPr/>
        <p:txBody>
          <a:bodyPr/>
          <a:lstStyle/>
          <a:p>
            <a:endParaRPr lang="en-US"/>
          </a:p>
        </p:txBody>
      </p:sp>
      <p:sp>
        <p:nvSpPr>
          <p:cNvPr id="11" name="Title 10">
            <a:extLst>
              <a:ext uri="{FF2B5EF4-FFF2-40B4-BE49-F238E27FC236}">
                <a16:creationId xmlns:a16="http://schemas.microsoft.com/office/drawing/2014/main" id="{C34A4098-0BCC-4343-B0B5-A940C1475351}"/>
              </a:ext>
            </a:extLst>
          </p:cNvPr>
          <p:cNvSpPr>
            <a:spLocks noGrp="1"/>
          </p:cNvSpPr>
          <p:nvPr>
            <p:ph type="title"/>
          </p:nvPr>
        </p:nvSpPr>
        <p:spPr/>
        <p:txBody>
          <a:bodyPr/>
          <a:lstStyle/>
          <a:p>
            <a:endParaRPr lang="en-US"/>
          </a:p>
        </p:txBody>
      </p:sp>
      <p:sp>
        <p:nvSpPr>
          <p:cNvPr id="12" name="Text Placeholder 11">
            <a:extLst>
              <a:ext uri="{FF2B5EF4-FFF2-40B4-BE49-F238E27FC236}">
                <a16:creationId xmlns:a16="http://schemas.microsoft.com/office/drawing/2014/main" id="{DDD5F19F-0327-3846-AEFF-E91966551C4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71697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4192F9-2F32-6045-9F98-5567037486D4}"/>
              </a:ext>
            </a:extLst>
          </p:cNvPr>
          <p:cNvSpPr>
            <a:spLocks noGrp="1"/>
          </p:cNvSpPr>
          <p:nvPr>
            <p:ph type="body" idx="10"/>
          </p:nvPr>
        </p:nvSpPr>
        <p:spPr/>
        <p:txBody>
          <a:bodyPr/>
          <a:lstStyle/>
          <a:p>
            <a:endParaRPr lang="en-US"/>
          </a:p>
        </p:txBody>
      </p:sp>
      <p:sp>
        <p:nvSpPr>
          <p:cNvPr id="3" name="Text Placeholder 2">
            <a:extLst>
              <a:ext uri="{FF2B5EF4-FFF2-40B4-BE49-F238E27FC236}">
                <a16:creationId xmlns:a16="http://schemas.microsoft.com/office/drawing/2014/main" id="{319FABEC-71FB-254E-85D9-8CBA063B9C28}"/>
              </a:ext>
            </a:extLst>
          </p:cNvPr>
          <p:cNvSpPr>
            <a:spLocks noGrp="1"/>
          </p:cNvSpPr>
          <p:nvPr>
            <p:ph type="body" idx="11"/>
          </p:nvPr>
        </p:nvSpPr>
        <p:spPr/>
        <p:txBody>
          <a:bodyPr/>
          <a:lstStyle/>
          <a:p>
            <a:endParaRPr lang="en-US"/>
          </a:p>
        </p:txBody>
      </p:sp>
      <p:sp>
        <p:nvSpPr>
          <p:cNvPr id="4" name="Text Placeholder 3">
            <a:extLst>
              <a:ext uri="{FF2B5EF4-FFF2-40B4-BE49-F238E27FC236}">
                <a16:creationId xmlns:a16="http://schemas.microsoft.com/office/drawing/2014/main" id="{0B51B9D4-93CE-DB4D-9580-E124F1A98D19}"/>
              </a:ext>
            </a:extLst>
          </p:cNvPr>
          <p:cNvSpPr>
            <a:spLocks noGrp="1"/>
          </p:cNvSpPr>
          <p:nvPr>
            <p:ph type="body" idx="12"/>
          </p:nvPr>
        </p:nvSpPr>
        <p:spPr/>
        <p:txBody>
          <a:bodyPr/>
          <a:lstStyle/>
          <a:p>
            <a:endParaRPr lang="en-US"/>
          </a:p>
        </p:txBody>
      </p:sp>
      <p:sp>
        <p:nvSpPr>
          <p:cNvPr id="5" name="Text Placeholder 4">
            <a:extLst>
              <a:ext uri="{FF2B5EF4-FFF2-40B4-BE49-F238E27FC236}">
                <a16:creationId xmlns:a16="http://schemas.microsoft.com/office/drawing/2014/main" id="{06BACEB2-C7F5-3741-B2B2-35F73A26872D}"/>
              </a:ext>
            </a:extLst>
          </p:cNvPr>
          <p:cNvSpPr>
            <a:spLocks noGrp="1"/>
          </p:cNvSpPr>
          <p:nvPr>
            <p:ph type="body" idx="13"/>
          </p:nvPr>
        </p:nvSpPr>
        <p:spPr/>
        <p:txBody>
          <a:bodyPr/>
          <a:lstStyle/>
          <a:p>
            <a:endParaRPr lang="en-US"/>
          </a:p>
        </p:txBody>
      </p:sp>
      <p:sp>
        <p:nvSpPr>
          <p:cNvPr id="6" name="Text Placeholder 5">
            <a:extLst>
              <a:ext uri="{FF2B5EF4-FFF2-40B4-BE49-F238E27FC236}">
                <a16:creationId xmlns:a16="http://schemas.microsoft.com/office/drawing/2014/main" id="{E3628501-A14C-9D43-9FC9-3B8484677BE8}"/>
              </a:ext>
            </a:extLst>
          </p:cNvPr>
          <p:cNvSpPr>
            <a:spLocks noGrp="1"/>
          </p:cNvSpPr>
          <p:nvPr>
            <p:ph type="body" idx="14"/>
          </p:nvPr>
        </p:nvSpPr>
        <p:spPr/>
        <p:txBody>
          <a:bodyPr/>
          <a:lstStyle/>
          <a:p>
            <a:endParaRPr lang="en-US"/>
          </a:p>
        </p:txBody>
      </p:sp>
      <p:sp>
        <p:nvSpPr>
          <p:cNvPr id="7" name="Text Placeholder 6">
            <a:extLst>
              <a:ext uri="{FF2B5EF4-FFF2-40B4-BE49-F238E27FC236}">
                <a16:creationId xmlns:a16="http://schemas.microsoft.com/office/drawing/2014/main" id="{6A573EC7-27EC-D24F-AA18-561D622A31D4}"/>
              </a:ext>
            </a:extLst>
          </p:cNvPr>
          <p:cNvSpPr>
            <a:spLocks noGrp="1"/>
          </p:cNvSpPr>
          <p:nvPr>
            <p:ph type="body" idx="15"/>
          </p:nvPr>
        </p:nvSpPr>
        <p:spPr/>
        <p:txBody>
          <a:bodyPr/>
          <a:lstStyle/>
          <a:p>
            <a:endParaRPr lang="en-US"/>
          </a:p>
        </p:txBody>
      </p:sp>
      <p:sp>
        <p:nvSpPr>
          <p:cNvPr id="8" name="Text Placeholder 7">
            <a:extLst>
              <a:ext uri="{FF2B5EF4-FFF2-40B4-BE49-F238E27FC236}">
                <a16:creationId xmlns:a16="http://schemas.microsoft.com/office/drawing/2014/main" id="{0123D7A0-C406-014B-898D-2A0F1D7790A8}"/>
              </a:ext>
            </a:extLst>
          </p:cNvPr>
          <p:cNvSpPr>
            <a:spLocks noGrp="1"/>
          </p:cNvSpPr>
          <p:nvPr>
            <p:ph type="body" idx="16"/>
          </p:nvPr>
        </p:nvSpPr>
        <p:spPr/>
        <p:txBody>
          <a:bodyPr/>
          <a:lstStyle/>
          <a:p>
            <a:endParaRPr lang="en-US"/>
          </a:p>
        </p:txBody>
      </p:sp>
      <p:sp>
        <p:nvSpPr>
          <p:cNvPr id="9" name="Text Placeholder 8">
            <a:extLst>
              <a:ext uri="{FF2B5EF4-FFF2-40B4-BE49-F238E27FC236}">
                <a16:creationId xmlns:a16="http://schemas.microsoft.com/office/drawing/2014/main" id="{D7FA0A9C-98B1-C840-A0A2-37BF318A7DE7}"/>
              </a:ext>
            </a:extLst>
          </p:cNvPr>
          <p:cNvSpPr>
            <a:spLocks noGrp="1"/>
          </p:cNvSpPr>
          <p:nvPr>
            <p:ph type="body" idx="17"/>
          </p:nvPr>
        </p:nvSpPr>
        <p:spPr/>
        <p:txBody>
          <a:bodyPr/>
          <a:lstStyle/>
          <a:p>
            <a:endParaRPr lang="en-US"/>
          </a:p>
        </p:txBody>
      </p:sp>
      <p:sp>
        <p:nvSpPr>
          <p:cNvPr id="10" name="Text Placeholder 9">
            <a:extLst>
              <a:ext uri="{FF2B5EF4-FFF2-40B4-BE49-F238E27FC236}">
                <a16:creationId xmlns:a16="http://schemas.microsoft.com/office/drawing/2014/main" id="{D008EA73-6405-2B4E-A4BD-ACD53B0B6D3D}"/>
              </a:ext>
            </a:extLst>
          </p:cNvPr>
          <p:cNvSpPr>
            <a:spLocks noGrp="1"/>
          </p:cNvSpPr>
          <p:nvPr>
            <p:ph type="body" idx="18"/>
          </p:nvPr>
        </p:nvSpPr>
        <p:spPr/>
        <p:txBody>
          <a:bodyPr/>
          <a:lstStyle/>
          <a:p>
            <a:endParaRPr lang="en-US"/>
          </a:p>
        </p:txBody>
      </p:sp>
      <p:sp>
        <p:nvSpPr>
          <p:cNvPr id="11" name="Title 10">
            <a:extLst>
              <a:ext uri="{FF2B5EF4-FFF2-40B4-BE49-F238E27FC236}">
                <a16:creationId xmlns:a16="http://schemas.microsoft.com/office/drawing/2014/main" id="{CD75D3B1-38B6-2042-A160-F770C763DAE3}"/>
              </a:ext>
            </a:extLst>
          </p:cNvPr>
          <p:cNvSpPr>
            <a:spLocks noGrp="1"/>
          </p:cNvSpPr>
          <p:nvPr>
            <p:ph type="title"/>
          </p:nvPr>
        </p:nvSpPr>
        <p:spPr/>
        <p:txBody>
          <a:bodyPr/>
          <a:lstStyle/>
          <a:p>
            <a:endParaRPr lang="en-US"/>
          </a:p>
        </p:txBody>
      </p:sp>
      <p:sp>
        <p:nvSpPr>
          <p:cNvPr id="12" name="Text Placeholder 11">
            <a:extLst>
              <a:ext uri="{FF2B5EF4-FFF2-40B4-BE49-F238E27FC236}">
                <a16:creationId xmlns:a16="http://schemas.microsoft.com/office/drawing/2014/main" id="{A40B4C54-079E-B043-A317-952FBC2899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92423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E923B1-C356-EC48-B5A3-42812328E1C9}"/>
              </a:ext>
            </a:extLst>
          </p:cNvPr>
          <p:cNvSpPr>
            <a:spLocks noGrp="1"/>
          </p:cNvSpPr>
          <p:nvPr>
            <p:ph type="body" idx="10"/>
          </p:nvPr>
        </p:nvSpPr>
        <p:spPr/>
        <p:txBody>
          <a:bodyPr/>
          <a:lstStyle/>
          <a:p>
            <a:endParaRPr lang="en-US"/>
          </a:p>
        </p:txBody>
      </p:sp>
      <p:sp>
        <p:nvSpPr>
          <p:cNvPr id="3" name="Text Placeholder 2">
            <a:extLst>
              <a:ext uri="{FF2B5EF4-FFF2-40B4-BE49-F238E27FC236}">
                <a16:creationId xmlns:a16="http://schemas.microsoft.com/office/drawing/2014/main" id="{50576593-455D-1644-877F-A7F696A42192}"/>
              </a:ext>
            </a:extLst>
          </p:cNvPr>
          <p:cNvSpPr>
            <a:spLocks noGrp="1"/>
          </p:cNvSpPr>
          <p:nvPr>
            <p:ph type="body" idx="11"/>
          </p:nvPr>
        </p:nvSpPr>
        <p:spPr/>
        <p:txBody>
          <a:bodyPr/>
          <a:lstStyle/>
          <a:p>
            <a:endParaRPr lang="en-US"/>
          </a:p>
        </p:txBody>
      </p:sp>
      <p:sp>
        <p:nvSpPr>
          <p:cNvPr id="4" name="Text Placeholder 3">
            <a:extLst>
              <a:ext uri="{FF2B5EF4-FFF2-40B4-BE49-F238E27FC236}">
                <a16:creationId xmlns:a16="http://schemas.microsoft.com/office/drawing/2014/main" id="{20320A90-5F20-CD4C-B387-55347C3EBED5}"/>
              </a:ext>
            </a:extLst>
          </p:cNvPr>
          <p:cNvSpPr>
            <a:spLocks noGrp="1"/>
          </p:cNvSpPr>
          <p:nvPr>
            <p:ph type="body" idx="12"/>
          </p:nvPr>
        </p:nvSpPr>
        <p:spPr/>
        <p:txBody>
          <a:bodyPr/>
          <a:lstStyle/>
          <a:p>
            <a:endParaRPr lang="en-US"/>
          </a:p>
        </p:txBody>
      </p:sp>
      <p:sp>
        <p:nvSpPr>
          <p:cNvPr id="5" name="Text Placeholder 4">
            <a:extLst>
              <a:ext uri="{FF2B5EF4-FFF2-40B4-BE49-F238E27FC236}">
                <a16:creationId xmlns:a16="http://schemas.microsoft.com/office/drawing/2014/main" id="{DF82D8E3-379C-424D-B853-7E30C702C3AF}"/>
              </a:ext>
            </a:extLst>
          </p:cNvPr>
          <p:cNvSpPr>
            <a:spLocks noGrp="1"/>
          </p:cNvSpPr>
          <p:nvPr>
            <p:ph type="body" idx="13"/>
          </p:nvPr>
        </p:nvSpPr>
        <p:spPr/>
        <p:txBody>
          <a:bodyPr/>
          <a:lstStyle/>
          <a:p>
            <a:endParaRPr lang="en-US"/>
          </a:p>
        </p:txBody>
      </p:sp>
      <p:sp>
        <p:nvSpPr>
          <p:cNvPr id="6" name="Text Placeholder 5">
            <a:extLst>
              <a:ext uri="{FF2B5EF4-FFF2-40B4-BE49-F238E27FC236}">
                <a16:creationId xmlns:a16="http://schemas.microsoft.com/office/drawing/2014/main" id="{7BC1FAEB-DA00-8249-B383-B77772663344}"/>
              </a:ext>
            </a:extLst>
          </p:cNvPr>
          <p:cNvSpPr>
            <a:spLocks noGrp="1"/>
          </p:cNvSpPr>
          <p:nvPr>
            <p:ph type="body" idx="14"/>
          </p:nvPr>
        </p:nvSpPr>
        <p:spPr/>
        <p:txBody>
          <a:bodyPr/>
          <a:lstStyle/>
          <a:p>
            <a:endParaRPr lang="en-US"/>
          </a:p>
        </p:txBody>
      </p:sp>
      <p:sp>
        <p:nvSpPr>
          <p:cNvPr id="7" name="Text Placeholder 6">
            <a:extLst>
              <a:ext uri="{FF2B5EF4-FFF2-40B4-BE49-F238E27FC236}">
                <a16:creationId xmlns:a16="http://schemas.microsoft.com/office/drawing/2014/main" id="{CFBA97FF-99F4-DC4D-8F8B-9FB7FEF7FD05}"/>
              </a:ext>
            </a:extLst>
          </p:cNvPr>
          <p:cNvSpPr>
            <a:spLocks noGrp="1"/>
          </p:cNvSpPr>
          <p:nvPr>
            <p:ph type="body" idx="15"/>
          </p:nvPr>
        </p:nvSpPr>
        <p:spPr/>
        <p:txBody>
          <a:bodyPr/>
          <a:lstStyle/>
          <a:p>
            <a:endParaRPr lang="en-US"/>
          </a:p>
        </p:txBody>
      </p:sp>
      <p:sp>
        <p:nvSpPr>
          <p:cNvPr id="8" name="Text Placeholder 7">
            <a:extLst>
              <a:ext uri="{FF2B5EF4-FFF2-40B4-BE49-F238E27FC236}">
                <a16:creationId xmlns:a16="http://schemas.microsoft.com/office/drawing/2014/main" id="{4A6A6C98-5733-EC40-8297-B7617A7FD704}"/>
              </a:ext>
            </a:extLst>
          </p:cNvPr>
          <p:cNvSpPr>
            <a:spLocks noGrp="1"/>
          </p:cNvSpPr>
          <p:nvPr>
            <p:ph type="body" idx="16"/>
          </p:nvPr>
        </p:nvSpPr>
        <p:spPr/>
        <p:txBody>
          <a:bodyPr/>
          <a:lstStyle/>
          <a:p>
            <a:endParaRPr lang="en-US"/>
          </a:p>
        </p:txBody>
      </p:sp>
      <p:sp>
        <p:nvSpPr>
          <p:cNvPr id="9" name="Text Placeholder 8">
            <a:extLst>
              <a:ext uri="{FF2B5EF4-FFF2-40B4-BE49-F238E27FC236}">
                <a16:creationId xmlns:a16="http://schemas.microsoft.com/office/drawing/2014/main" id="{30E906DA-D6C1-994E-A024-DB59A2C3CB43}"/>
              </a:ext>
            </a:extLst>
          </p:cNvPr>
          <p:cNvSpPr>
            <a:spLocks noGrp="1"/>
          </p:cNvSpPr>
          <p:nvPr>
            <p:ph type="body" idx="17"/>
          </p:nvPr>
        </p:nvSpPr>
        <p:spPr/>
        <p:txBody>
          <a:bodyPr/>
          <a:lstStyle/>
          <a:p>
            <a:endParaRPr lang="en-US"/>
          </a:p>
        </p:txBody>
      </p:sp>
      <p:sp>
        <p:nvSpPr>
          <p:cNvPr id="10" name="Text Placeholder 9">
            <a:extLst>
              <a:ext uri="{FF2B5EF4-FFF2-40B4-BE49-F238E27FC236}">
                <a16:creationId xmlns:a16="http://schemas.microsoft.com/office/drawing/2014/main" id="{929FE398-038B-1B4D-BCCF-32AFFFFF0063}"/>
              </a:ext>
            </a:extLst>
          </p:cNvPr>
          <p:cNvSpPr>
            <a:spLocks noGrp="1"/>
          </p:cNvSpPr>
          <p:nvPr>
            <p:ph type="body" idx="18"/>
          </p:nvPr>
        </p:nvSpPr>
        <p:spPr/>
        <p:txBody>
          <a:bodyPr/>
          <a:lstStyle/>
          <a:p>
            <a:endParaRPr lang="en-US"/>
          </a:p>
        </p:txBody>
      </p:sp>
      <p:sp>
        <p:nvSpPr>
          <p:cNvPr id="11" name="Title 10">
            <a:extLst>
              <a:ext uri="{FF2B5EF4-FFF2-40B4-BE49-F238E27FC236}">
                <a16:creationId xmlns:a16="http://schemas.microsoft.com/office/drawing/2014/main" id="{B8BFD9EC-CE5E-1845-87FF-19F9AEE4B77C}"/>
              </a:ext>
            </a:extLst>
          </p:cNvPr>
          <p:cNvSpPr>
            <a:spLocks noGrp="1"/>
          </p:cNvSpPr>
          <p:nvPr>
            <p:ph type="title"/>
          </p:nvPr>
        </p:nvSpPr>
        <p:spPr/>
        <p:txBody>
          <a:bodyPr/>
          <a:lstStyle/>
          <a:p>
            <a:endParaRPr lang="en-US"/>
          </a:p>
        </p:txBody>
      </p:sp>
      <p:sp>
        <p:nvSpPr>
          <p:cNvPr id="12" name="Text Placeholder 11">
            <a:extLst>
              <a:ext uri="{FF2B5EF4-FFF2-40B4-BE49-F238E27FC236}">
                <a16:creationId xmlns:a16="http://schemas.microsoft.com/office/drawing/2014/main" id="{95978C5A-69C3-1142-9EC6-AF53E2CF96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2940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222-3D7D-3440-9E23-388F66C16049}"/>
              </a:ext>
            </a:extLst>
          </p:cNvPr>
          <p:cNvSpPr>
            <a:spLocks noGrp="1"/>
          </p:cNvSpPr>
          <p:nvPr>
            <p:ph type="title"/>
          </p:nvPr>
        </p:nvSpPr>
        <p:spPr/>
        <p:txBody>
          <a:bodyPr/>
          <a:lstStyle/>
          <a:p>
            <a:r>
              <a:rPr lang="en-US" dirty="0">
                <a:solidFill>
                  <a:srgbClr val="005B5E"/>
                </a:solidFill>
              </a:rPr>
              <a:t>1. Section One Title </a:t>
            </a:r>
            <a:r>
              <a:rPr lang="en-US" sz="1500" spc="0" dirty="0"/>
              <a:t>Lorem Ipsum dolor sit </a:t>
            </a:r>
            <a:r>
              <a:rPr lang="en-US" sz="1500" spc="0" dirty="0" err="1"/>
              <a:t>amet</a:t>
            </a:r>
            <a:br>
              <a:rPr lang="en-US" dirty="0">
                <a:solidFill>
                  <a:srgbClr val="FF791E"/>
                </a:solidFill>
              </a:rPr>
            </a:br>
            <a:r>
              <a:rPr lang="en-US" dirty="0">
                <a:solidFill>
                  <a:srgbClr val="005B5E"/>
                </a:solidFill>
              </a:rPr>
              <a:t>2. Section Two Title </a:t>
            </a:r>
            <a:r>
              <a:rPr lang="en-US" sz="1500" spc="0" dirty="0"/>
              <a:t>Lorem Ipsum dolor sit </a:t>
            </a:r>
            <a:r>
              <a:rPr lang="en-US" sz="1500" spc="0" dirty="0" err="1"/>
              <a:t>amet</a:t>
            </a:r>
            <a:br>
              <a:rPr lang="en-US" dirty="0">
                <a:solidFill>
                  <a:srgbClr val="FF791E"/>
                </a:solidFill>
              </a:rPr>
            </a:br>
            <a:r>
              <a:rPr lang="en-US" dirty="0">
                <a:solidFill>
                  <a:srgbClr val="005B5E"/>
                </a:solidFill>
              </a:rPr>
              <a:t>3. Section Three Title </a:t>
            </a:r>
            <a:r>
              <a:rPr lang="en-US" sz="1500" spc="0" dirty="0"/>
              <a:t>Lorem Ipsum dolor sit </a:t>
            </a:r>
            <a:r>
              <a:rPr lang="en-US" sz="1500" spc="0" dirty="0" err="1"/>
              <a:t>amet</a:t>
            </a:r>
            <a:br>
              <a:rPr lang="en-US" dirty="0">
                <a:solidFill>
                  <a:srgbClr val="FF791E"/>
                </a:solidFill>
              </a:rPr>
            </a:br>
            <a:r>
              <a:rPr lang="en-US" dirty="0">
                <a:solidFill>
                  <a:srgbClr val="005B5E"/>
                </a:solidFill>
              </a:rPr>
              <a:t>4. Section Four Title </a:t>
            </a:r>
            <a:r>
              <a:rPr lang="en-US" sz="1500" spc="0" dirty="0"/>
              <a:t>Lorem Ipsum dolor sit </a:t>
            </a:r>
            <a:r>
              <a:rPr lang="en-US" sz="1500" spc="0" dirty="0" err="1"/>
              <a:t>amet</a:t>
            </a:r>
            <a:br>
              <a:rPr lang="en-US" dirty="0">
                <a:solidFill>
                  <a:srgbClr val="FF791E"/>
                </a:solidFill>
              </a:rPr>
            </a:br>
            <a:r>
              <a:rPr lang="en-US" dirty="0">
                <a:solidFill>
                  <a:srgbClr val="005B5E"/>
                </a:solidFill>
              </a:rPr>
              <a:t>5. Section Five Title </a:t>
            </a:r>
            <a:r>
              <a:rPr lang="en-US" sz="1500" spc="0" dirty="0"/>
              <a:t>Lorem Ipsum dolor sit </a:t>
            </a:r>
            <a:r>
              <a:rPr lang="en-US" sz="1500" spc="0" dirty="0" err="1"/>
              <a:t>amet</a:t>
            </a:r>
            <a:endParaRPr lang="en-US" sz="1500" spc="0" dirty="0"/>
          </a:p>
        </p:txBody>
      </p:sp>
      <p:sp>
        <p:nvSpPr>
          <p:cNvPr id="3" name="Text Placeholder 2">
            <a:extLst>
              <a:ext uri="{FF2B5EF4-FFF2-40B4-BE49-F238E27FC236}">
                <a16:creationId xmlns:a16="http://schemas.microsoft.com/office/drawing/2014/main" id="{8EB01034-445E-AD44-AE10-5612200FA054}"/>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C85B15DD-E7C1-D543-ADE1-9C363BDBF163}"/>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AB52A10B-1875-5844-83F9-6A1F64F5D354}"/>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8B075008-5FED-9145-AC4A-34D9D80F4739}"/>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3FEC341B-3826-1049-9C62-7B350B4F1EBC}"/>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7BAF92F7-C65E-E147-9BA1-03DAFA7C18A6}"/>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92B56421-F55E-9043-9161-8B85F2461DE8}"/>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C9B39D6A-D053-2040-95DD-D408818D8BE8}"/>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0B4FD3FC-EA65-0F4C-93D6-216A88F3F997}"/>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8C99E3A2-8F38-8940-A514-7E2DEA0D744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94039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2709C1-D09C-EA47-B252-0BB8AC94FD93}"/>
              </a:ext>
            </a:extLst>
          </p:cNvPr>
          <p:cNvSpPr>
            <a:spLocks noGrp="1"/>
          </p:cNvSpPr>
          <p:nvPr>
            <p:ph type="body" idx="10"/>
          </p:nvPr>
        </p:nvSpPr>
        <p:spPr/>
        <p:txBody>
          <a:bodyPr/>
          <a:lstStyle/>
          <a:p>
            <a:endParaRPr lang="en-US"/>
          </a:p>
        </p:txBody>
      </p:sp>
      <p:sp>
        <p:nvSpPr>
          <p:cNvPr id="3" name="Text Placeholder 2">
            <a:extLst>
              <a:ext uri="{FF2B5EF4-FFF2-40B4-BE49-F238E27FC236}">
                <a16:creationId xmlns:a16="http://schemas.microsoft.com/office/drawing/2014/main" id="{E35F9A44-6FD7-784D-95A0-6FC012ADFF04}"/>
              </a:ext>
            </a:extLst>
          </p:cNvPr>
          <p:cNvSpPr>
            <a:spLocks noGrp="1"/>
          </p:cNvSpPr>
          <p:nvPr>
            <p:ph type="body" idx="11"/>
          </p:nvPr>
        </p:nvSpPr>
        <p:spPr/>
        <p:txBody>
          <a:bodyPr/>
          <a:lstStyle/>
          <a:p>
            <a:endParaRPr lang="en-US"/>
          </a:p>
        </p:txBody>
      </p:sp>
      <p:sp>
        <p:nvSpPr>
          <p:cNvPr id="4" name="Text Placeholder 3">
            <a:extLst>
              <a:ext uri="{FF2B5EF4-FFF2-40B4-BE49-F238E27FC236}">
                <a16:creationId xmlns:a16="http://schemas.microsoft.com/office/drawing/2014/main" id="{5E7EAE51-FD3B-6E41-A703-6C9A1001748D}"/>
              </a:ext>
            </a:extLst>
          </p:cNvPr>
          <p:cNvSpPr>
            <a:spLocks noGrp="1"/>
          </p:cNvSpPr>
          <p:nvPr>
            <p:ph type="body" idx="12"/>
          </p:nvPr>
        </p:nvSpPr>
        <p:spPr/>
        <p:txBody>
          <a:bodyPr/>
          <a:lstStyle/>
          <a:p>
            <a:endParaRPr lang="en-US"/>
          </a:p>
        </p:txBody>
      </p:sp>
      <p:sp>
        <p:nvSpPr>
          <p:cNvPr id="5" name="Text Placeholder 4">
            <a:extLst>
              <a:ext uri="{FF2B5EF4-FFF2-40B4-BE49-F238E27FC236}">
                <a16:creationId xmlns:a16="http://schemas.microsoft.com/office/drawing/2014/main" id="{749C0E7C-0401-1342-851A-616B26DF483B}"/>
              </a:ext>
            </a:extLst>
          </p:cNvPr>
          <p:cNvSpPr>
            <a:spLocks noGrp="1"/>
          </p:cNvSpPr>
          <p:nvPr>
            <p:ph type="body" idx="13"/>
          </p:nvPr>
        </p:nvSpPr>
        <p:spPr/>
        <p:txBody>
          <a:bodyPr/>
          <a:lstStyle/>
          <a:p>
            <a:endParaRPr lang="en-US"/>
          </a:p>
        </p:txBody>
      </p:sp>
      <p:sp>
        <p:nvSpPr>
          <p:cNvPr id="6" name="Text Placeholder 5">
            <a:extLst>
              <a:ext uri="{FF2B5EF4-FFF2-40B4-BE49-F238E27FC236}">
                <a16:creationId xmlns:a16="http://schemas.microsoft.com/office/drawing/2014/main" id="{EAB8B99E-1B62-A14C-B644-7A2D72636E0F}"/>
              </a:ext>
            </a:extLst>
          </p:cNvPr>
          <p:cNvSpPr>
            <a:spLocks noGrp="1"/>
          </p:cNvSpPr>
          <p:nvPr>
            <p:ph type="body" idx="14"/>
          </p:nvPr>
        </p:nvSpPr>
        <p:spPr/>
        <p:txBody>
          <a:bodyPr/>
          <a:lstStyle/>
          <a:p>
            <a:endParaRPr lang="en-US"/>
          </a:p>
        </p:txBody>
      </p:sp>
      <p:sp>
        <p:nvSpPr>
          <p:cNvPr id="7" name="Text Placeholder 6">
            <a:extLst>
              <a:ext uri="{FF2B5EF4-FFF2-40B4-BE49-F238E27FC236}">
                <a16:creationId xmlns:a16="http://schemas.microsoft.com/office/drawing/2014/main" id="{3DB81A88-8521-054E-ACC9-1A54CBBB678E}"/>
              </a:ext>
            </a:extLst>
          </p:cNvPr>
          <p:cNvSpPr>
            <a:spLocks noGrp="1"/>
          </p:cNvSpPr>
          <p:nvPr>
            <p:ph type="body" idx="15"/>
          </p:nvPr>
        </p:nvSpPr>
        <p:spPr/>
        <p:txBody>
          <a:bodyPr/>
          <a:lstStyle/>
          <a:p>
            <a:endParaRPr lang="en-US"/>
          </a:p>
        </p:txBody>
      </p:sp>
      <p:sp>
        <p:nvSpPr>
          <p:cNvPr id="8" name="Text Placeholder 7">
            <a:extLst>
              <a:ext uri="{FF2B5EF4-FFF2-40B4-BE49-F238E27FC236}">
                <a16:creationId xmlns:a16="http://schemas.microsoft.com/office/drawing/2014/main" id="{42C61065-4549-F342-8596-FCD0953BC22B}"/>
              </a:ext>
            </a:extLst>
          </p:cNvPr>
          <p:cNvSpPr>
            <a:spLocks noGrp="1"/>
          </p:cNvSpPr>
          <p:nvPr>
            <p:ph type="body" idx="16"/>
          </p:nvPr>
        </p:nvSpPr>
        <p:spPr/>
        <p:txBody>
          <a:bodyPr/>
          <a:lstStyle/>
          <a:p>
            <a:endParaRPr lang="en-US"/>
          </a:p>
        </p:txBody>
      </p:sp>
      <p:sp>
        <p:nvSpPr>
          <p:cNvPr id="9" name="Text Placeholder 8">
            <a:extLst>
              <a:ext uri="{FF2B5EF4-FFF2-40B4-BE49-F238E27FC236}">
                <a16:creationId xmlns:a16="http://schemas.microsoft.com/office/drawing/2014/main" id="{9E3476B7-FD8C-6149-BFCE-C31F2A369CE3}"/>
              </a:ext>
            </a:extLst>
          </p:cNvPr>
          <p:cNvSpPr>
            <a:spLocks noGrp="1"/>
          </p:cNvSpPr>
          <p:nvPr>
            <p:ph type="body" idx="17"/>
          </p:nvPr>
        </p:nvSpPr>
        <p:spPr/>
        <p:txBody>
          <a:bodyPr/>
          <a:lstStyle/>
          <a:p>
            <a:endParaRPr lang="en-US"/>
          </a:p>
        </p:txBody>
      </p:sp>
      <p:sp>
        <p:nvSpPr>
          <p:cNvPr id="10" name="Text Placeholder 9">
            <a:extLst>
              <a:ext uri="{FF2B5EF4-FFF2-40B4-BE49-F238E27FC236}">
                <a16:creationId xmlns:a16="http://schemas.microsoft.com/office/drawing/2014/main" id="{FE795F6A-3266-2242-A05A-D3DD01FEE7D7}"/>
              </a:ext>
            </a:extLst>
          </p:cNvPr>
          <p:cNvSpPr>
            <a:spLocks noGrp="1"/>
          </p:cNvSpPr>
          <p:nvPr>
            <p:ph type="body" idx="18"/>
          </p:nvPr>
        </p:nvSpPr>
        <p:spPr/>
        <p:txBody>
          <a:bodyPr/>
          <a:lstStyle/>
          <a:p>
            <a:endParaRPr lang="en-US"/>
          </a:p>
        </p:txBody>
      </p:sp>
      <p:sp>
        <p:nvSpPr>
          <p:cNvPr id="11" name="Title 10">
            <a:extLst>
              <a:ext uri="{FF2B5EF4-FFF2-40B4-BE49-F238E27FC236}">
                <a16:creationId xmlns:a16="http://schemas.microsoft.com/office/drawing/2014/main" id="{5B30C5BA-769D-AB4A-AB38-925F502ABC16}"/>
              </a:ext>
            </a:extLst>
          </p:cNvPr>
          <p:cNvSpPr>
            <a:spLocks noGrp="1"/>
          </p:cNvSpPr>
          <p:nvPr>
            <p:ph type="title"/>
          </p:nvPr>
        </p:nvSpPr>
        <p:spPr/>
        <p:txBody>
          <a:bodyPr/>
          <a:lstStyle/>
          <a:p>
            <a:endParaRPr lang="en-US"/>
          </a:p>
        </p:txBody>
      </p:sp>
      <p:sp>
        <p:nvSpPr>
          <p:cNvPr id="12" name="Text Placeholder 11">
            <a:extLst>
              <a:ext uri="{FF2B5EF4-FFF2-40B4-BE49-F238E27FC236}">
                <a16:creationId xmlns:a16="http://schemas.microsoft.com/office/drawing/2014/main" id="{EEC17976-E067-B447-A62D-365DCD1C0B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19058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1170E-FA1B-DE44-B2D2-ED5781DA56A0}"/>
              </a:ext>
            </a:extLst>
          </p:cNvPr>
          <p:cNvSpPr>
            <a:spLocks noGrp="1"/>
          </p:cNvSpPr>
          <p:nvPr>
            <p:ph type="body" idx="10"/>
          </p:nvPr>
        </p:nvSpPr>
        <p:spPr/>
        <p:txBody>
          <a:bodyPr/>
          <a:lstStyle/>
          <a:p>
            <a:endParaRPr lang="en-US"/>
          </a:p>
        </p:txBody>
      </p:sp>
      <p:sp>
        <p:nvSpPr>
          <p:cNvPr id="3" name="Text Placeholder 2">
            <a:extLst>
              <a:ext uri="{FF2B5EF4-FFF2-40B4-BE49-F238E27FC236}">
                <a16:creationId xmlns:a16="http://schemas.microsoft.com/office/drawing/2014/main" id="{7B5D68A2-66BD-544B-B6E7-4BF1CE4F8344}"/>
              </a:ext>
            </a:extLst>
          </p:cNvPr>
          <p:cNvSpPr>
            <a:spLocks noGrp="1"/>
          </p:cNvSpPr>
          <p:nvPr>
            <p:ph type="body" idx="11"/>
          </p:nvPr>
        </p:nvSpPr>
        <p:spPr/>
        <p:txBody>
          <a:bodyPr/>
          <a:lstStyle/>
          <a:p>
            <a:endParaRPr lang="en-US"/>
          </a:p>
        </p:txBody>
      </p:sp>
      <p:sp>
        <p:nvSpPr>
          <p:cNvPr id="4" name="Text Placeholder 3">
            <a:extLst>
              <a:ext uri="{FF2B5EF4-FFF2-40B4-BE49-F238E27FC236}">
                <a16:creationId xmlns:a16="http://schemas.microsoft.com/office/drawing/2014/main" id="{01AE864F-86BB-2B4B-ADDB-BDF681149C3E}"/>
              </a:ext>
            </a:extLst>
          </p:cNvPr>
          <p:cNvSpPr>
            <a:spLocks noGrp="1"/>
          </p:cNvSpPr>
          <p:nvPr>
            <p:ph type="body" idx="12"/>
          </p:nvPr>
        </p:nvSpPr>
        <p:spPr/>
        <p:txBody>
          <a:bodyPr/>
          <a:lstStyle/>
          <a:p>
            <a:endParaRPr lang="en-US"/>
          </a:p>
        </p:txBody>
      </p:sp>
      <p:sp>
        <p:nvSpPr>
          <p:cNvPr id="5" name="Text Placeholder 4">
            <a:extLst>
              <a:ext uri="{FF2B5EF4-FFF2-40B4-BE49-F238E27FC236}">
                <a16:creationId xmlns:a16="http://schemas.microsoft.com/office/drawing/2014/main" id="{9C6F2932-90A1-5C48-B36D-F8E472ECB36F}"/>
              </a:ext>
            </a:extLst>
          </p:cNvPr>
          <p:cNvSpPr>
            <a:spLocks noGrp="1"/>
          </p:cNvSpPr>
          <p:nvPr>
            <p:ph type="body" idx="13"/>
          </p:nvPr>
        </p:nvSpPr>
        <p:spPr/>
        <p:txBody>
          <a:bodyPr/>
          <a:lstStyle/>
          <a:p>
            <a:endParaRPr lang="en-US"/>
          </a:p>
        </p:txBody>
      </p:sp>
      <p:sp>
        <p:nvSpPr>
          <p:cNvPr id="6" name="Text Placeholder 5">
            <a:extLst>
              <a:ext uri="{FF2B5EF4-FFF2-40B4-BE49-F238E27FC236}">
                <a16:creationId xmlns:a16="http://schemas.microsoft.com/office/drawing/2014/main" id="{778AB5AF-7273-4F4A-BDB3-5CD03DAB3C77}"/>
              </a:ext>
            </a:extLst>
          </p:cNvPr>
          <p:cNvSpPr>
            <a:spLocks noGrp="1"/>
          </p:cNvSpPr>
          <p:nvPr>
            <p:ph type="body" idx="14"/>
          </p:nvPr>
        </p:nvSpPr>
        <p:spPr/>
        <p:txBody>
          <a:bodyPr/>
          <a:lstStyle/>
          <a:p>
            <a:endParaRPr lang="en-US"/>
          </a:p>
        </p:txBody>
      </p:sp>
      <p:sp>
        <p:nvSpPr>
          <p:cNvPr id="7" name="Text Placeholder 6">
            <a:extLst>
              <a:ext uri="{FF2B5EF4-FFF2-40B4-BE49-F238E27FC236}">
                <a16:creationId xmlns:a16="http://schemas.microsoft.com/office/drawing/2014/main" id="{42222B5A-A3A4-7A40-BE45-AA1BF3CC41C3}"/>
              </a:ext>
            </a:extLst>
          </p:cNvPr>
          <p:cNvSpPr>
            <a:spLocks noGrp="1"/>
          </p:cNvSpPr>
          <p:nvPr>
            <p:ph type="body" idx="15"/>
          </p:nvPr>
        </p:nvSpPr>
        <p:spPr/>
        <p:txBody>
          <a:bodyPr/>
          <a:lstStyle/>
          <a:p>
            <a:endParaRPr lang="en-US"/>
          </a:p>
        </p:txBody>
      </p:sp>
      <p:sp>
        <p:nvSpPr>
          <p:cNvPr id="8" name="Text Placeholder 7">
            <a:extLst>
              <a:ext uri="{FF2B5EF4-FFF2-40B4-BE49-F238E27FC236}">
                <a16:creationId xmlns:a16="http://schemas.microsoft.com/office/drawing/2014/main" id="{9DA196D1-3FE7-3B4E-803E-20E36DB75276}"/>
              </a:ext>
            </a:extLst>
          </p:cNvPr>
          <p:cNvSpPr>
            <a:spLocks noGrp="1"/>
          </p:cNvSpPr>
          <p:nvPr>
            <p:ph type="body" idx="16"/>
          </p:nvPr>
        </p:nvSpPr>
        <p:spPr/>
        <p:txBody>
          <a:bodyPr/>
          <a:lstStyle/>
          <a:p>
            <a:endParaRPr lang="en-US"/>
          </a:p>
        </p:txBody>
      </p:sp>
      <p:sp>
        <p:nvSpPr>
          <p:cNvPr id="9" name="Text Placeholder 8">
            <a:extLst>
              <a:ext uri="{FF2B5EF4-FFF2-40B4-BE49-F238E27FC236}">
                <a16:creationId xmlns:a16="http://schemas.microsoft.com/office/drawing/2014/main" id="{1CB7DB0C-8569-7B47-89A3-94F36A31F6A8}"/>
              </a:ext>
            </a:extLst>
          </p:cNvPr>
          <p:cNvSpPr>
            <a:spLocks noGrp="1"/>
          </p:cNvSpPr>
          <p:nvPr>
            <p:ph type="body" idx="17"/>
          </p:nvPr>
        </p:nvSpPr>
        <p:spPr/>
        <p:txBody>
          <a:bodyPr/>
          <a:lstStyle/>
          <a:p>
            <a:endParaRPr lang="en-US"/>
          </a:p>
        </p:txBody>
      </p:sp>
      <p:sp>
        <p:nvSpPr>
          <p:cNvPr id="10" name="Text Placeholder 9">
            <a:extLst>
              <a:ext uri="{FF2B5EF4-FFF2-40B4-BE49-F238E27FC236}">
                <a16:creationId xmlns:a16="http://schemas.microsoft.com/office/drawing/2014/main" id="{36CD4742-CF49-4E48-B858-39959D91D80B}"/>
              </a:ext>
            </a:extLst>
          </p:cNvPr>
          <p:cNvSpPr>
            <a:spLocks noGrp="1"/>
          </p:cNvSpPr>
          <p:nvPr>
            <p:ph type="body" idx="18"/>
          </p:nvPr>
        </p:nvSpPr>
        <p:spPr/>
        <p:txBody>
          <a:bodyPr/>
          <a:lstStyle/>
          <a:p>
            <a:endParaRPr lang="en-US"/>
          </a:p>
        </p:txBody>
      </p:sp>
      <p:sp>
        <p:nvSpPr>
          <p:cNvPr id="11" name="Title 10">
            <a:extLst>
              <a:ext uri="{FF2B5EF4-FFF2-40B4-BE49-F238E27FC236}">
                <a16:creationId xmlns:a16="http://schemas.microsoft.com/office/drawing/2014/main" id="{DC19DC36-1A6E-084B-9449-A875932797D9}"/>
              </a:ext>
            </a:extLst>
          </p:cNvPr>
          <p:cNvSpPr>
            <a:spLocks noGrp="1"/>
          </p:cNvSpPr>
          <p:nvPr>
            <p:ph type="title"/>
          </p:nvPr>
        </p:nvSpPr>
        <p:spPr/>
        <p:txBody>
          <a:bodyPr/>
          <a:lstStyle/>
          <a:p>
            <a:endParaRPr lang="en-US"/>
          </a:p>
        </p:txBody>
      </p:sp>
      <p:sp>
        <p:nvSpPr>
          <p:cNvPr id="12" name="Text Placeholder 11">
            <a:extLst>
              <a:ext uri="{FF2B5EF4-FFF2-40B4-BE49-F238E27FC236}">
                <a16:creationId xmlns:a16="http://schemas.microsoft.com/office/drawing/2014/main" id="{28DD3CCD-7224-A441-A371-4D0E0E7A222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5830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BD99-D3AA-B540-A160-30274DBF2F10}"/>
              </a:ext>
            </a:extLst>
          </p:cNvPr>
          <p:cNvSpPr>
            <a:spLocks noGrp="1"/>
          </p:cNvSpPr>
          <p:nvPr>
            <p:ph type="title"/>
          </p:nvPr>
        </p:nvSpPr>
        <p:spPr/>
        <p:txBody>
          <a:bodyPr>
            <a:normAutofit/>
          </a:bodyPr>
          <a:lstStyle/>
          <a:p>
            <a:r>
              <a:rPr lang="en-US" dirty="0">
                <a:solidFill>
                  <a:srgbClr val="7BB9CB"/>
                </a:solidFill>
              </a:rPr>
              <a:t>1. Section One Title </a:t>
            </a:r>
            <a:r>
              <a:rPr lang="en-US" sz="1500" spc="0" dirty="0"/>
              <a:t>Lorem Ipsum dolor sit </a:t>
            </a:r>
            <a:r>
              <a:rPr lang="en-US" sz="1500" spc="0" dirty="0" err="1"/>
              <a:t>amet</a:t>
            </a:r>
            <a:br>
              <a:rPr lang="en-US" dirty="0">
                <a:solidFill>
                  <a:srgbClr val="FF791E"/>
                </a:solidFill>
              </a:rPr>
            </a:br>
            <a:r>
              <a:rPr lang="en-US" dirty="0">
                <a:solidFill>
                  <a:srgbClr val="7BB9CB"/>
                </a:solidFill>
              </a:rPr>
              <a:t>2. Section Two Title </a:t>
            </a:r>
            <a:r>
              <a:rPr lang="en-US" sz="1500" spc="0" dirty="0"/>
              <a:t>Lorem Ipsum dolor sit </a:t>
            </a:r>
            <a:r>
              <a:rPr lang="en-US" sz="1500" spc="0" dirty="0" err="1"/>
              <a:t>amet</a:t>
            </a:r>
            <a:br>
              <a:rPr lang="en-US" dirty="0">
                <a:solidFill>
                  <a:srgbClr val="FF791E"/>
                </a:solidFill>
              </a:rPr>
            </a:br>
            <a:r>
              <a:rPr lang="en-US" dirty="0">
                <a:solidFill>
                  <a:srgbClr val="7BB9CB"/>
                </a:solidFill>
              </a:rPr>
              <a:t>3. Section Three Title </a:t>
            </a:r>
            <a:r>
              <a:rPr lang="en-US" sz="1500" spc="0" dirty="0"/>
              <a:t>Lorem Ipsum dolor sit </a:t>
            </a:r>
            <a:r>
              <a:rPr lang="en-US" sz="1500" spc="0" dirty="0" err="1"/>
              <a:t>amet</a:t>
            </a:r>
            <a:br>
              <a:rPr lang="en-US" dirty="0">
                <a:solidFill>
                  <a:srgbClr val="FF791E"/>
                </a:solidFill>
              </a:rPr>
            </a:br>
            <a:r>
              <a:rPr lang="en-US" dirty="0">
                <a:solidFill>
                  <a:srgbClr val="7BB9CB"/>
                </a:solidFill>
              </a:rPr>
              <a:t>4. Section Four Title </a:t>
            </a:r>
            <a:r>
              <a:rPr lang="en-US" sz="1500" spc="0" dirty="0"/>
              <a:t>Lorem Ipsum dolor sit </a:t>
            </a:r>
            <a:r>
              <a:rPr lang="en-US" sz="1500" spc="0" dirty="0" err="1"/>
              <a:t>amet</a:t>
            </a:r>
            <a:br>
              <a:rPr lang="en-US" dirty="0">
                <a:solidFill>
                  <a:srgbClr val="FF791E"/>
                </a:solidFill>
              </a:rPr>
            </a:br>
            <a:r>
              <a:rPr lang="en-US" dirty="0">
                <a:solidFill>
                  <a:srgbClr val="7BB9CB"/>
                </a:solidFill>
              </a:rPr>
              <a:t>5. Section Five Title</a:t>
            </a:r>
            <a:r>
              <a:rPr lang="en-US" sz="3600" spc="0" dirty="0">
                <a:solidFill>
                  <a:srgbClr val="7BB9CB"/>
                </a:solidFill>
              </a:rPr>
              <a:t> </a:t>
            </a:r>
            <a:r>
              <a:rPr lang="en-US" sz="1500" spc="0" dirty="0"/>
              <a:t>Ipsum Ipsum dolor sit </a:t>
            </a:r>
            <a:r>
              <a:rPr lang="en-US" sz="1500" spc="0" dirty="0" err="1"/>
              <a:t>amet</a:t>
            </a:r>
            <a:endParaRPr lang="en-US" sz="1500" dirty="0"/>
          </a:p>
        </p:txBody>
      </p:sp>
      <p:sp>
        <p:nvSpPr>
          <p:cNvPr id="3" name="Text Placeholder 2">
            <a:extLst>
              <a:ext uri="{FF2B5EF4-FFF2-40B4-BE49-F238E27FC236}">
                <a16:creationId xmlns:a16="http://schemas.microsoft.com/office/drawing/2014/main" id="{92308930-8C1F-8848-A881-599C51D945F3}"/>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99D4DF4F-F7CB-F448-A7C2-1E0EF2FEB442}"/>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3240F691-DA31-8C4C-8749-C53EB238BE77}"/>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B32F8099-B053-EF4F-AAB9-C01E1C01A661}"/>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6827F1BC-4B4C-304C-9640-47C74673CD1C}"/>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33350A28-AC0D-5E43-BFF5-D4D7075BCC7E}"/>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C6F1C6C3-79A7-8F44-BBE1-B993F0CC295B}"/>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227788DD-424E-4648-A5EF-F3AC8157F090}"/>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9B6DC92D-7902-E94D-B10F-12A08B6EFB8E}"/>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171A4CA0-7510-5141-A606-35C80F0D9CF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02431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BA3C-98D6-BB4A-858B-B354557AB626}"/>
              </a:ext>
            </a:extLst>
          </p:cNvPr>
          <p:cNvSpPr>
            <a:spLocks noGrp="1"/>
          </p:cNvSpPr>
          <p:nvPr>
            <p:ph type="title"/>
          </p:nvPr>
        </p:nvSpPr>
        <p:spPr/>
        <p:txBody>
          <a:bodyPr/>
          <a:lstStyle/>
          <a:p>
            <a:r>
              <a:rPr lang="en-US" dirty="0"/>
              <a:t>Our </a:t>
            </a:r>
            <a:r>
              <a:rPr lang="en-US" dirty="0">
                <a:solidFill>
                  <a:srgbClr val="7BB9CB"/>
                </a:solidFill>
              </a:rPr>
              <a:t>lorem ipsum </a:t>
            </a:r>
            <a:r>
              <a:rPr lang="en-US" dirty="0"/>
              <a:t>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 </a:t>
            </a:r>
            <a:r>
              <a:rPr lang="en-US" dirty="0" err="1"/>
              <a:t>na</a:t>
            </a:r>
            <a:r>
              <a:rPr lang="en-US" dirty="0"/>
              <a:t>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a:t>
            </a:r>
            <a:r>
              <a:rPr lang="en-US" dirty="0"/>
              <a:t> </a:t>
            </a:r>
            <a:r>
              <a:rPr lang="en-US" dirty="0" err="1"/>
              <a:t>rud</a:t>
            </a:r>
            <a:r>
              <a:rPr lang="en-US" dirty="0"/>
              <a:t> </a:t>
            </a:r>
            <a:r>
              <a:rPr lang="en-US" dirty="0" err="1"/>
              <a:t>ndsknfgio</a:t>
            </a:r>
            <a:r>
              <a:rPr lang="en-US" dirty="0"/>
              <a:t>.</a:t>
            </a:r>
          </a:p>
        </p:txBody>
      </p:sp>
      <p:sp>
        <p:nvSpPr>
          <p:cNvPr id="3" name="Text Placeholder 2">
            <a:extLst>
              <a:ext uri="{FF2B5EF4-FFF2-40B4-BE49-F238E27FC236}">
                <a16:creationId xmlns:a16="http://schemas.microsoft.com/office/drawing/2014/main" id="{2DEE16F8-B774-7841-95CE-5D30B510C334}"/>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EA0A08C8-F354-1C49-9773-18187F112017}"/>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36593F9A-8650-C046-86A0-FA81CAEE4050}"/>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D746FE2F-787F-9843-A637-423C2F861C85}"/>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4EC25965-BF9C-4046-8B2B-0C320856888E}"/>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4FF46A85-72B1-B74F-BA29-3D11F909C7FD}"/>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F1FC8FD6-2EEF-894C-A0F6-97CC7D4C3C53}"/>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EE4B92EF-33E9-F341-8ED3-446E2FE06F86}"/>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953B9367-54DA-244E-AAF0-3C827DF3AD12}"/>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C31A4566-94D9-3C42-87B9-B151992ADD1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6194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01FA-1BBD-884F-96ED-D9EDD6F6A310}"/>
              </a:ext>
            </a:extLst>
          </p:cNvPr>
          <p:cNvSpPr>
            <a:spLocks noGrp="1"/>
          </p:cNvSpPr>
          <p:nvPr>
            <p:ph type="title"/>
          </p:nvPr>
        </p:nvSpPr>
        <p:spPr/>
        <p:txBody>
          <a:bodyPr/>
          <a:lstStyle/>
          <a:p>
            <a:r>
              <a:rPr lang="en-US" dirty="0"/>
              <a:t>Our lorem </a:t>
            </a:r>
            <a:r>
              <a:rPr lang="en-US" dirty="0">
                <a:solidFill>
                  <a:srgbClr val="FF791E"/>
                </a:solidFill>
              </a:rPr>
              <a:t>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 </a:t>
            </a:r>
            <a:r>
              <a:rPr lang="en-US" dirty="0" err="1"/>
              <a:t>na</a:t>
            </a:r>
            <a:r>
              <a:rPr lang="en-US" dirty="0"/>
              <a:t>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a:t>
            </a:r>
            <a:r>
              <a:rPr lang="en-US" dirty="0"/>
              <a:t> </a:t>
            </a:r>
            <a:r>
              <a:rPr lang="en-US" dirty="0" err="1"/>
              <a:t>rud</a:t>
            </a:r>
            <a:r>
              <a:rPr lang="en-US" dirty="0"/>
              <a:t> </a:t>
            </a:r>
            <a:r>
              <a:rPr lang="en-US" dirty="0" err="1"/>
              <a:t>ndsknfgio</a:t>
            </a:r>
            <a:r>
              <a:rPr lang="en-US" dirty="0"/>
              <a:t>.</a:t>
            </a:r>
          </a:p>
        </p:txBody>
      </p:sp>
      <p:sp>
        <p:nvSpPr>
          <p:cNvPr id="3" name="Text Placeholder 2">
            <a:extLst>
              <a:ext uri="{FF2B5EF4-FFF2-40B4-BE49-F238E27FC236}">
                <a16:creationId xmlns:a16="http://schemas.microsoft.com/office/drawing/2014/main" id="{E92C9B2D-472F-3E48-A4BD-561EA89153E6}"/>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67A9F5D2-E440-214E-A03B-F046522867FE}"/>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049C219E-5653-BA41-8A9A-29B09DBFF101}"/>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F69B0ED5-0CC5-A643-991D-4286AFC16EB1}"/>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9F76770B-3B39-5E4E-A48F-B33A6904EFB3}"/>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83EE9332-7C3B-B94C-9F8B-19AF0A59C9B4}"/>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66CBD311-249E-E14C-AE85-8A4E40A34CE1}"/>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B3274B4D-5661-E642-941F-846E9EFC597E}"/>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C47275F9-DA21-AC46-B0B9-4AB257E2B511}"/>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D00ACADF-FBAD-2D4D-976A-043E52A140E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213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1CA3-E0A2-4D42-A4A3-224A6D33B1E8}"/>
              </a:ext>
            </a:extLst>
          </p:cNvPr>
          <p:cNvSpPr>
            <a:spLocks noGrp="1"/>
          </p:cNvSpPr>
          <p:nvPr>
            <p:ph type="title"/>
          </p:nvPr>
        </p:nvSpPr>
        <p:spPr/>
        <p:txBody>
          <a:bodyPr>
            <a:normAutofit/>
          </a:bodyPr>
          <a:lstStyle/>
          <a:p>
            <a:r>
              <a:rPr lang="en-US" dirty="0"/>
              <a:t>Our </a:t>
            </a:r>
            <a:r>
              <a:rPr lang="en-US" dirty="0">
                <a:solidFill>
                  <a:srgbClr val="7BB9CB"/>
                </a:solidFill>
              </a:rPr>
              <a:t>lorem ipsum dolor </a:t>
            </a:r>
            <a:r>
              <a:rPr lang="en-US" dirty="0"/>
              <a:t>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 </a:t>
            </a:r>
            <a:r>
              <a:rPr lang="en-US" dirty="0" err="1"/>
              <a:t>na</a:t>
            </a:r>
            <a:r>
              <a:rPr lang="en-US" dirty="0"/>
              <a:t>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a:t>
            </a:r>
            <a:r>
              <a:rPr lang="en-US" dirty="0"/>
              <a:t> </a:t>
            </a:r>
            <a:r>
              <a:rPr lang="en-US" dirty="0" err="1"/>
              <a:t>rud</a:t>
            </a:r>
            <a:r>
              <a:rPr lang="en-US" dirty="0"/>
              <a:t> </a:t>
            </a:r>
            <a:r>
              <a:rPr lang="en-US" dirty="0" err="1"/>
              <a:t>ndsknfgio</a:t>
            </a:r>
            <a:r>
              <a:rPr lang="en-US" dirty="0"/>
              <a:t>.</a:t>
            </a:r>
          </a:p>
        </p:txBody>
      </p:sp>
      <p:sp>
        <p:nvSpPr>
          <p:cNvPr id="3" name="Text Placeholder 2">
            <a:extLst>
              <a:ext uri="{FF2B5EF4-FFF2-40B4-BE49-F238E27FC236}">
                <a16:creationId xmlns:a16="http://schemas.microsoft.com/office/drawing/2014/main" id="{1DF65375-7407-C340-BA2E-AE581449E4EE}"/>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F7EECAD6-A7D5-B044-9F0C-4541939E0FA7}"/>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566FF63D-F957-A04F-B3E3-98E5FE4DCA0A}"/>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6F53D5D8-AD88-064D-8363-EA20FA4E927D}"/>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CFE4C337-D774-794A-AAD8-A323D97F8499}"/>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320644E7-3771-C44D-B7DA-B33DF73B1C42}"/>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EED75506-AE19-C049-ACE5-A6C713342CC1}"/>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40185264-C0E0-D84D-BD34-5163880450EF}"/>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298EC768-A938-334A-ADA2-B970B3C1D10E}"/>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A408E0D0-F81B-4B40-816A-040967C1E6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426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D387-B10A-4D44-BF46-12CF35FAEC59}"/>
              </a:ext>
            </a:extLst>
          </p:cNvPr>
          <p:cNvSpPr>
            <a:spLocks noGrp="1"/>
          </p:cNvSpPr>
          <p:nvPr>
            <p:ph type="title"/>
          </p:nvPr>
        </p:nvSpPr>
        <p:spPr/>
        <p:txBody>
          <a:bodyPr/>
          <a:lstStyle/>
          <a:p>
            <a:r>
              <a:rPr lang="en-US" dirty="0"/>
              <a:t>Lorem </a:t>
            </a:r>
            <a:r>
              <a:rPr lang="en-US" dirty="0">
                <a:solidFill>
                  <a:srgbClr val="7BB9CB"/>
                </a:solidFill>
              </a:rPr>
              <a:t>ipsum dolor sit</a:t>
            </a:r>
            <a:r>
              <a:rPr lang="en-US" dirty="0"/>
              <a: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endParaRPr lang="en-US" dirty="0"/>
          </a:p>
        </p:txBody>
      </p:sp>
      <p:sp>
        <p:nvSpPr>
          <p:cNvPr id="3" name="Text Placeholder 2">
            <a:extLst>
              <a:ext uri="{FF2B5EF4-FFF2-40B4-BE49-F238E27FC236}">
                <a16:creationId xmlns:a16="http://schemas.microsoft.com/office/drawing/2014/main" id="{45CDF923-4FF9-5047-8E71-8308F5D14103}"/>
              </a:ext>
            </a:extLst>
          </p:cNvPr>
          <p:cNvSpPr>
            <a:spLocks noGrp="1"/>
          </p:cNvSpPr>
          <p:nvPr>
            <p:ph type="body" idx="10"/>
          </p:nvPr>
        </p:nvSpPr>
        <p:spPr/>
        <p:txBody>
          <a:bodyPr/>
          <a:lstStyle/>
          <a:p>
            <a:endParaRPr lang="en-US"/>
          </a:p>
        </p:txBody>
      </p:sp>
      <p:sp>
        <p:nvSpPr>
          <p:cNvPr id="4" name="Text Placeholder 3">
            <a:extLst>
              <a:ext uri="{FF2B5EF4-FFF2-40B4-BE49-F238E27FC236}">
                <a16:creationId xmlns:a16="http://schemas.microsoft.com/office/drawing/2014/main" id="{C8CAB812-5B27-5048-A01E-52B9665D39EF}"/>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33AB1E04-FA92-DD45-AE57-1B623D708CCE}"/>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EBE58676-D066-B649-B7C9-7030942702F5}"/>
              </a:ext>
            </a:extLst>
          </p:cNvPr>
          <p:cNvSpPr>
            <a:spLocks noGrp="1"/>
          </p:cNvSpPr>
          <p:nvPr>
            <p:ph type="body" idx="13"/>
          </p:nvPr>
        </p:nvSpPr>
        <p:spPr/>
        <p:txBody>
          <a:bodyPr/>
          <a:lstStyle/>
          <a:p>
            <a:endParaRPr lang="en-US"/>
          </a:p>
        </p:txBody>
      </p:sp>
      <p:sp>
        <p:nvSpPr>
          <p:cNvPr id="7" name="Text Placeholder 6">
            <a:extLst>
              <a:ext uri="{FF2B5EF4-FFF2-40B4-BE49-F238E27FC236}">
                <a16:creationId xmlns:a16="http://schemas.microsoft.com/office/drawing/2014/main" id="{631AE352-17D6-A947-87CF-FD22CA8D91B4}"/>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651B57AD-7A51-7F4A-AF21-02DA043987FD}"/>
              </a:ext>
            </a:extLst>
          </p:cNvPr>
          <p:cNvSpPr>
            <a:spLocks noGrp="1"/>
          </p:cNvSpPr>
          <p:nvPr>
            <p:ph type="body" idx="15"/>
          </p:nvPr>
        </p:nvSpPr>
        <p:spPr/>
        <p:txBody>
          <a:bodyPr/>
          <a:lstStyle/>
          <a:p>
            <a:endParaRPr lang="en-US"/>
          </a:p>
        </p:txBody>
      </p:sp>
      <p:sp>
        <p:nvSpPr>
          <p:cNvPr id="9" name="Text Placeholder 8">
            <a:extLst>
              <a:ext uri="{FF2B5EF4-FFF2-40B4-BE49-F238E27FC236}">
                <a16:creationId xmlns:a16="http://schemas.microsoft.com/office/drawing/2014/main" id="{907A0229-B480-6A45-843C-3E47875DD5E1}"/>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C2C81187-A3D6-1F47-973E-93406D74EF25}"/>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95465B11-7964-2743-B8E3-254211742E52}"/>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06F7A43A-8D57-CF49-A822-B94871FB91A1}"/>
              </a:ext>
            </a:extLst>
          </p:cNvPr>
          <p:cNvSpPr>
            <a:spLocks noGrp="1"/>
          </p:cNvSpPr>
          <p:nvPr>
            <p:ph type="body" idx="1"/>
          </p:nvPr>
        </p:nvSpPr>
        <p:spPr/>
        <p:txBody>
          <a:bodyPr/>
          <a:lstStyle/>
          <a:p>
            <a:endParaRPr lang="en-US"/>
          </a:p>
        </p:txBody>
      </p:sp>
      <p:sp>
        <p:nvSpPr>
          <p:cNvPr id="13" name="Text Placeholder 12">
            <a:extLst>
              <a:ext uri="{FF2B5EF4-FFF2-40B4-BE49-F238E27FC236}">
                <a16:creationId xmlns:a16="http://schemas.microsoft.com/office/drawing/2014/main" id="{6C279E77-5F23-0041-B4AF-81024A04E941}"/>
              </a:ext>
            </a:extLst>
          </p:cNvPr>
          <p:cNvSpPr>
            <a:spLocks noGrp="1"/>
          </p:cNvSpPr>
          <p:nvPr>
            <p:ph type="body" idx="19"/>
          </p:nvPr>
        </p:nvSpPr>
        <p:spPr/>
        <p:txBody>
          <a:bodyPr/>
          <a:lstStyle/>
          <a:p>
            <a:endParaRPr lang="en-US" dirty="0"/>
          </a:p>
        </p:txBody>
      </p:sp>
    </p:spTree>
    <p:extLst>
      <p:ext uri="{BB962C8B-B14F-4D97-AF65-F5344CB8AC3E}">
        <p14:creationId xmlns:p14="http://schemas.microsoft.com/office/powerpoint/2010/main" val="1394306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E160-E557-E34E-BA73-6583EE504329}"/>
              </a:ext>
            </a:extLst>
          </p:cNvPr>
          <p:cNvSpPr>
            <a:spLocks noGrp="1"/>
          </p:cNvSpPr>
          <p:nvPr>
            <p:ph type="title"/>
          </p:nvPr>
        </p:nvSpPr>
        <p:spPr/>
        <p:txBody>
          <a:bodyPr/>
          <a:lstStyle/>
          <a:p>
            <a:r>
              <a:rPr lang="en-US" dirty="0"/>
              <a:t>Lorem </a:t>
            </a:r>
            <a:r>
              <a:rPr lang="en-US" dirty="0">
                <a:solidFill>
                  <a:srgbClr val="FF791E"/>
                </a:solidFill>
              </a:rPr>
              <a:t>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endParaRPr lang="en-US" dirty="0"/>
          </a:p>
        </p:txBody>
      </p:sp>
      <p:sp>
        <p:nvSpPr>
          <p:cNvPr id="3" name="Text Placeholder 2">
            <a:extLst>
              <a:ext uri="{FF2B5EF4-FFF2-40B4-BE49-F238E27FC236}">
                <a16:creationId xmlns:a16="http://schemas.microsoft.com/office/drawing/2014/main" id="{35A0C57A-1DB0-8A46-A5EE-570D7F22DB25}"/>
              </a:ext>
            </a:extLst>
          </p:cNvPr>
          <p:cNvSpPr>
            <a:spLocks noGrp="1"/>
          </p:cNvSpPr>
          <p:nvPr>
            <p:ph type="body" idx="10"/>
          </p:nvPr>
        </p:nvSpPr>
        <p:spPr/>
        <p:txBody>
          <a:bodyPr/>
          <a:lstStyle/>
          <a:p>
            <a:endParaRPr lang="en-US" dirty="0"/>
          </a:p>
        </p:txBody>
      </p:sp>
      <p:sp>
        <p:nvSpPr>
          <p:cNvPr id="4" name="Text Placeholder 3">
            <a:extLst>
              <a:ext uri="{FF2B5EF4-FFF2-40B4-BE49-F238E27FC236}">
                <a16:creationId xmlns:a16="http://schemas.microsoft.com/office/drawing/2014/main" id="{757B4476-ADD7-D44F-9943-F429BD537757}"/>
              </a:ext>
            </a:extLst>
          </p:cNvPr>
          <p:cNvSpPr>
            <a:spLocks noGrp="1"/>
          </p:cNvSpPr>
          <p:nvPr>
            <p:ph type="body" idx="11"/>
          </p:nvPr>
        </p:nvSpPr>
        <p:spPr/>
        <p:txBody>
          <a:bodyPr/>
          <a:lstStyle/>
          <a:p>
            <a:endParaRPr lang="en-US"/>
          </a:p>
        </p:txBody>
      </p:sp>
      <p:sp>
        <p:nvSpPr>
          <p:cNvPr id="5" name="Text Placeholder 4">
            <a:extLst>
              <a:ext uri="{FF2B5EF4-FFF2-40B4-BE49-F238E27FC236}">
                <a16:creationId xmlns:a16="http://schemas.microsoft.com/office/drawing/2014/main" id="{8D586143-A796-4E44-8539-562E9D0586CD}"/>
              </a:ext>
            </a:extLst>
          </p:cNvPr>
          <p:cNvSpPr>
            <a:spLocks noGrp="1"/>
          </p:cNvSpPr>
          <p:nvPr>
            <p:ph type="body" idx="12"/>
          </p:nvPr>
        </p:nvSpPr>
        <p:spPr/>
        <p:txBody>
          <a:bodyPr/>
          <a:lstStyle/>
          <a:p>
            <a:endParaRPr lang="en-US"/>
          </a:p>
        </p:txBody>
      </p:sp>
      <p:sp>
        <p:nvSpPr>
          <p:cNvPr id="6" name="Text Placeholder 5">
            <a:extLst>
              <a:ext uri="{FF2B5EF4-FFF2-40B4-BE49-F238E27FC236}">
                <a16:creationId xmlns:a16="http://schemas.microsoft.com/office/drawing/2014/main" id="{50CEA118-C4D6-184D-B5AF-55044963C5B4}"/>
              </a:ext>
            </a:extLst>
          </p:cNvPr>
          <p:cNvSpPr>
            <a:spLocks noGrp="1"/>
          </p:cNvSpPr>
          <p:nvPr>
            <p:ph type="body" idx="13"/>
          </p:nvPr>
        </p:nvSpPr>
        <p:spPr/>
        <p:txBody>
          <a:bodyPr/>
          <a:lstStyle/>
          <a:p>
            <a:endParaRPr lang="en-US" dirty="0"/>
          </a:p>
        </p:txBody>
      </p:sp>
      <p:sp>
        <p:nvSpPr>
          <p:cNvPr id="7" name="Text Placeholder 6">
            <a:extLst>
              <a:ext uri="{FF2B5EF4-FFF2-40B4-BE49-F238E27FC236}">
                <a16:creationId xmlns:a16="http://schemas.microsoft.com/office/drawing/2014/main" id="{40BE760F-1C87-3445-8D1C-04CC48416014}"/>
              </a:ext>
            </a:extLst>
          </p:cNvPr>
          <p:cNvSpPr>
            <a:spLocks noGrp="1"/>
          </p:cNvSpPr>
          <p:nvPr>
            <p:ph type="body" idx="14"/>
          </p:nvPr>
        </p:nvSpPr>
        <p:spPr/>
        <p:txBody>
          <a:bodyPr/>
          <a:lstStyle/>
          <a:p>
            <a:endParaRPr lang="en-US"/>
          </a:p>
        </p:txBody>
      </p:sp>
      <p:sp>
        <p:nvSpPr>
          <p:cNvPr id="8" name="Text Placeholder 7">
            <a:extLst>
              <a:ext uri="{FF2B5EF4-FFF2-40B4-BE49-F238E27FC236}">
                <a16:creationId xmlns:a16="http://schemas.microsoft.com/office/drawing/2014/main" id="{7C6842C9-5742-BF4F-A2B3-727EE8312FC9}"/>
              </a:ext>
            </a:extLst>
          </p:cNvPr>
          <p:cNvSpPr>
            <a:spLocks noGrp="1"/>
          </p:cNvSpPr>
          <p:nvPr>
            <p:ph type="body" idx="15"/>
          </p:nvPr>
        </p:nvSpPr>
        <p:spPr/>
        <p:txBody>
          <a:bodyPr/>
          <a:lstStyle/>
          <a:p>
            <a:endParaRPr lang="en-US" dirty="0"/>
          </a:p>
        </p:txBody>
      </p:sp>
      <p:sp>
        <p:nvSpPr>
          <p:cNvPr id="9" name="Text Placeholder 8">
            <a:extLst>
              <a:ext uri="{FF2B5EF4-FFF2-40B4-BE49-F238E27FC236}">
                <a16:creationId xmlns:a16="http://schemas.microsoft.com/office/drawing/2014/main" id="{8AA7932B-52E9-4E46-AB16-D94C835877C9}"/>
              </a:ext>
            </a:extLst>
          </p:cNvPr>
          <p:cNvSpPr>
            <a:spLocks noGrp="1"/>
          </p:cNvSpPr>
          <p:nvPr>
            <p:ph type="body" idx="16"/>
          </p:nvPr>
        </p:nvSpPr>
        <p:spPr/>
        <p:txBody>
          <a:bodyPr/>
          <a:lstStyle/>
          <a:p>
            <a:endParaRPr lang="en-US"/>
          </a:p>
        </p:txBody>
      </p:sp>
      <p:sp>
        <p:nvSpPr>
          <p:cNvPr id="10" name="Text Placeholder 9">
            <a:extLst>
              <a:ext uri="{FF2B5EF4-FFF2-40B4-BE49-F238E27FC236}">
                <a16:creationId xmlns:a16="http://schemas.microsoft.com/office/drawing/2014/main" id="{BEDAC64F-6B6F-9A40-ACA1-F4E70ECF7A6E}"/>
              </a:ext>
            </a:extLst>
          </p:cNvPr>
          <p:cNvSpPr>
            <a:spLocks noGrp="1"/>
          </p:cNvSpPr>
          <p:nvPr>
            <p:ph type="body" idx="17"/>
          </p:nvPr>
        </p:nvSpPr>
        <p:spPr/>
        <p:txBody>
          <a:bodyPr/>
          <a:lstStyle/>
          <a:p>
            <a:endParaRPr lang="en-US" dirty="0"/>
          </a:p>
        </p:txBody>
      </p:sp>
      <p:sp>
        <p:nvSpPr>
          <p:cNvPr id="11" name="Text Placeholder 10">
            <a:extLst>
              <a:ext uri="{FF2B5EF4-FFF2-40B4-BE49-F238E27FC236}">
                <a16:creationId xmlns:a16="http://schemas.microsoft.com/office/drawing/2014/main" id="{DC9BE4E1-2158-BD42-9CCF-6E2511D3F025}"/>
              </a:ext>
            </a:extLst>
          </p:cNvPr>
          <p:cNvSpPr>
            <a:spLocks noGrp="1"/>
          </p:cNvSpPr>
          <p:nvPr>
            <p:ph type="body" idx="18"/>
          </p:nvPr>
        </p:nvSpPr>
        <p:spPr/>
        <p:txBody>
          <a:bodyPr/>
          <a:lstStyle/>
          <a:p>
            <a:endParaRPr lang="en-US"/>
          </a:p>
        </p:txBody>
      </p:sp>
      <p:sp>
        <p:nvSpPr>
          <p:cNvPr id="12" name="Text Placeholder 11">
            <a:extLst>
              <a:ext uri="{FF2B5EF4-FFF2-40B4-BE49-F238E27FC236}">
                <a16:creationId xmlns:a16="http://schemas.microsoft.com/office/drawing/2014/main" id="{6AE75EEA-3DA0-F842-8732-9A577CFE1C76}"/>
              </a:ext>
            </a:extLst>
          </p:cNvPr>
          <p:cNvSpPr>
            <a:spLocks noGrp="1"/>
          </p:cNvSpPr>
          <p:nvPr>
            <p:ph type="body" idx="1"/>
          </p:nvPr>
        </p:nvSpPr>
        <p:spPr/>
        <p:txBody>
          <a:bodyPr/>
          <a:lstStyle/>
          <a:p>
            <a:endParaRPr lang="en-US"/>
          </a:p>
        </p:txBody>
      </p:sp>
      <p:sp>
        <p:nvSpPr>
          <p:cNvPr id="13" name="Text Placeholder 12">
            <a:extLst>
              <a:ext uri="{FF2B5EF4-FFF2-40B4-BE49-F238E27FC236}">
                <a16:creationId xmlns:a16="http://schemas.microsoft.com/office/drawing/2014/main" id="{F7BAA7B8-B038-A040-8A1C-7916B595B02C}"/>
              </a:ext>
            </a:extLst>
          </p:cNvPr>
          <p:cNvSpPr>
            <a:spLocks noGrp="1"/>
          </p:cNvSpPr>
          <p:nvPr>
            <p:ph type="body" idx="19"/>
          </p:nvPr>
        </p:nvSpPr>
        <p:spPr/>
        <p:txBody>
          <a:bodyPr/>
          <a:lstStyle/>
          <a:p>
            <a:endParaRPr lang="en-US" dirty="0"/>
          </a:p>
        </p:txBody>
      </p:sp>
    </p:spTree>
    <p:extLst>
      <p:ext uri="{BB962C8B-B14F-4D97-AF65-F5344CB8AC3E}">
        <p14:creationId xmlns:p14="http://schemas.microsoft.com/office/powerpoint/2010/main" val="2151197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38D6B9EDB7CCA43A4C2A825E6EBBB12" ma:contentTypeVersion="13" ma:contentTypeDescription="Create a new document." ma:contentTypeScope="" ma:versionID="345ae6b4866161a2a600236d36f7053f">
  <xsd:schema xmlns:xsd="http://www.w3.org/2001/XMLSchema" xmlns:xs="http://www.w3.org/2001/XMLSchema" xmlns:p="http://schemas.microsoft.com/office/2006/metadata/properties" xmlns:ns2="ee00c97e-4413-4a4a-beea-d1b8f017218f" xmlns:ns3="347b5e9e-6bf1-4ec3-85df-8278931820e8" targetNamespace="http://schemas.microsoft.com/office/2006/metadata/properties" ma:root="true" ma:fieldsID="050848eec7472bed043be1da47fce52c" ns2:_="" ns3:_="">
    <xsd:import namespace="ee00c97e-4413-4a4a-beea-d1b8f017218f"/>
    <xsd:import namespace="347b5e9e-6bf1-4ec3-85df-8278931820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00c97e-4413-4a4a-beea-d1b8f01721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47b5e9e-6bf1-4ec3-85df-8278931820e8"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F7FE91-B4E9-4B6C-AEE8-D0B36945A17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BABE65D-44A7-4AEE-AC5C-CB561FA981F3}">
  <ds:schemaRefs>
    <ds:schemaRef ds:uri="http://schemas.microsoft.com/sharepoint/v3/contenttype/forms"/>
  </ds:schemaRefs>
</ds:datastoreItem>
</file>

<file path=customXml/itemProps3.xml><?xml version="1.0" encoding="utf-8"?>
<ds:datastoreItem xmlns:ds="http://schemas.openxmlformats.org/officeDocument/2006/customXml" ds:itemID="{F808B94A-0827-463D-A821-ACD0CFB0F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00c97e-4413-4a4a-beea-d1b8f017218f"/>
    <ds:schemaRef ds:uri="347b5e9e-6bf1-4ec3-85df-8278931820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301</TotalTime>
  <Words>351</Words>
  <Application>Microsoft Macintosh PowerPoint</Application>
  <PresentationFormat>Widescreen</PresentationFormat>
  <Paragraphs>10</Paragraphs>
  <Slides>31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31</vt:i4>
      </vt:variant>
    </vt:vector>
  </HeadingPairs>
  <TitlesOfParts>
    <vt:vector size="36" baseType="lpstr">
      <vt:lpstr>Arial</vt:lpstr>
      <vt:lpstr>Calibri</vt:lpstr>
      <vt:lpstr>Calibri Light</vt:lpstr>
      <vt:lpstr>Office Theme</vt:lpstr>
      <vt:lpstr>Custom Design</vt:lpstr>
      <vt:lpstr>PowerPoint Presentation</vt:lpstr>
      <vt:lpstr>1. Section One Title Lorem Ipsum dolor sit amet 2. Section Two Title Lorem Ipsum dolor sit amet 3. Section Three Title Lorem Ipsum dolor sit amet 4. Section Four Title Lorem Ipsum dolor sit amet 5. Section Five Title Lorem Ipsum dolor sit amet</vt:lpstr>
      <vt:lpstr>1. Section One Title Lorem Ipsum dolor sit amet 2. Section Two Title Lorem Ipsum dolor sit amet 3. Section Three Title Lorem Ipsum dolor sit amet 4. Section Four Title Lorem Ipsum dolor sit amet 5. Section Five Title Lorem Ipsum dolor sit amet</vt:lpstr>
      <vt:lpstr>1. Section One Title Lorem Ipsum dolor sit amet 2. Section Two Title Lorem Ipsum dolor sit amet 3. Section Three Title Lorem Ipsum dolor sit amet 4. Section Four Title Lorem Ipsum dolor sit amet 5. Section Five Title Ipsum Ipsum dolor sit amet</vt:lpstr>
      <vt:lpstr>Our lorem ipsum dolor sit amet, consectetuer adipiscing elit, sed diam nonummy nibh euismod tincidunt ut laoreet dolore mag na aliquam erat volutpat. Ut wisi enim ad minim veniam, quis nost rud ndsknfgio.</vt:lpstr>
      <vt:lpstr>Our lorem ipsum dolor sit amet, consectetuer adipiscing elit, sed diam nonummy nibh euismod tincidunt ut laoreet dolore mag na aliquam erat volutpat. Ut wisi enim ad minim veniam, quis nost rud ndsknfgio.</vt:lpstr>
      <vt:lpstr>Our lorem ipsum dolor sit amet, consectetuer adipiscing elit, sed diam nonummy nibh euismod tincidunt ut laoreet dolore mag na aliquam erat volutpat. Ut wisi enim ad minim veniam, quis nost rud ndsknfgio.</vt:lpstr>
      <vt:lpstr>Lorem ipsum dolor sit amet, consectetuer adipiscing elit, sed diam nonummy nibh euismod tincidunt ut laoreet</vt:lpstr>
      <vt:lpstr>Lorem ipsum dolor sit amet, consectetuer adipiscing elit, sed diam nonummy nibh euismod tincidunt ut laoreet</vt:lpstr>
      <vt:lpstr>Our lorem ipsum dolor sit amet, consectetuer adipiscing elit, sed diam nonummy nibh euismod tincidunt ut laoreet dolore mag na aliquam erat volutpat. Ut wisi enim ad minim veniam, quis nost rud ndsknfgio.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Colin Story</dc:creator>
  <cp:lastModifiedBy>J O'Connor</cp:lastModifiedBy>
  <cp:revision>66</cp:revision>
  <dcterms:created xsi:type="dcterms:W3CDTF">2022-03-23T08:43:27Z</dcterms:created>
  <dcterms:modified xsi:type="dcterms:W3CDTF">2022-05-01T15:32:22Z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0x010100738D6B9EDB7CCA43A4C2A825E6EBBB12</vt:lpwstr>
  </property>
</Properties>
</file>