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58"/>
  </p:notesMasterIdLst>
  <p:sldIdLst>
    <p:sldId id="256" r:id="rId2"/>
    <p:sldId id="257" r:id="rId3"/>
    <p:sldId id="258" r:id="rId4"/>
    <p:sldId id="259" r:id="rId5"/>
    <p:sldId id="260" r:id="rId6"/>
    <p:sldId id="310" r:id="rId7"/>
    <p:sldId id="311" r:id="rId8"/>
    <p:sldId id="312" r:id="rId9"/>
    <p:sldId id="313" r:id="rId10"/>
    <p:sldId id="314" r:id="rId11"/>
    <p:sldId id="316" r:id="rId12"/>
    <p:sldId id="317" r:id="rId13"/>
    <p:sldId id="318" r:id="rId14"/>
    <p:sldId id="319" r:id="rId15"/>
    <p:sldId id="315" r:id="rId16"/>
    <p:sldId id="261" r:id="rId17"/>
    <p:sldId id="320" r:id="rId18"/>
    <p:sldId id="321" r:id="rId19"/>
    <p:sldId id="322" r:id="rId20"/>
    <p:sldId id="323" r:id="rId21"/>
    <p:sldId id="324"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66"/>
    <p:restoredTop sz="92522"/>
  </p:normalViewPr>
  <p:slideViewPr>
    <p:cSldViewPr snapToGrid="0" snapToObjects="1">
      <p:cViewPr varScale="1">
        <p:scale>
          <a:sx n="96" d="100"/>
          <a:sy n="96" d="100"/>
        </p:scale>
        <p:origin x="4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0F9D7A-C653-4C29-B5D9-B7317AA959D3}" type="doc">
      <dgm:prSet loTypeId="urn:microsoft.com/office/officeart/2005/8/layout/default#1" loCatId="list" qsTypeId="urn:microsoft.com/office/officeart/2005/8/quickstyle/simple1" qsCatId="simple" csTypeId="urn:microsoft.com/office/officeart/2005/8/colors/colorful1#1" csCatId="colorful"/>
      <dgm:spPr/>
      <dgm:t>
        <a:bodyPr/>
        <a:lstStyle/>
        <a:p>
          <a:endParaRPr lang="zh-CN" altLang="en-US"/>
        </a:p>
      </dgm:t>
    </dgm:pt>
    <dgm:pt modelId="{5E2A8D5E-E56E-4AE0-9E90-165D6AD56A68}">
      <dgm:prSet/>
      <dgm:spPr/>
      <dgm:t>
        <a:bodyPr/>
        <a:lstStyle/>
        <a:p>
          <a:pPr rtl="0"/>
          <a:r>
            <a:rPr lang="zh-CN" b="1" dirty="0">
              <a:solidFill>
                <a:schemeClr val="tx1"/>
              </a:solidFill>
            </a:rPr>
            <a:t>交易品种</a:t>
          </a:r>
        </a:p>
      </dgm:t>
    </dgm:pt>
    <dgm:pt modelId="{510E2522-D238-48B1-A312-3C0A3714CD7B}" type="parTrans" cxnId="{2D62B81B-15B4-4971-9194-FCCBDDD8D707}">
      <dgm:prSet/>
      <dgm:spPr/>
      <dgm:t>
        <a:bodyPr/>
        <a:lstStyle/>
        <a:p>
          <a:endParaRPr lang="zh-CN" altLang="en-US" b="1">
            <a:solidFill>
              <a:schemeClr val="tx1"/>
            </a:solidFill>
          </a:endParaRPr>
        </a:p>
      </dgm:t>
    </dgm:pt>
    <dgm:pt modelId="{3DF91C09-D470-47ED-9798-2E5284FD50E7}" type="sibTrans" cxnId="{2D62B81B-15B4-4971-9194-FCCBDDD8D707}">
      <dgm:prSet/>
      <dgm:spPr/>
      <dgm:t>
        <a:bodyPr/>
        <a:lstStyle/>
        <a:p>
          <a:endParaRPr lang="zh-CN" altLang="en-US" b="1">
            <a:solidFill>
              <a:schemeClr val="tx1"/>
            </a:solidFill>
          </a:endParaRPr>
        </a:p>
      </dgm:t>
    </dgm:pt>
    <dgm:pt modelId="{31270817-2A9B-4DFD-A5CE-AAEEFF864CC0}">
      <dgm:prSet/>
      <dgm:spPr/>
      <dgm:t>
        <a:bodyPr/>
        <a:lstStyle/>
        <a:p>
          <a:pPr rtl="0"/>
          <a:r>
            <a:rPr lang="zh-CN" b="1" dirty="0">
              <a:solidFill>
                <a:schemeClr val="tx1"/>
              </a:solidFill>
            </a:rPr>
            <a:t>交易单位</a:t>
          </a:r>
        </a:p>
      </dgm:t>
    </dgm:pt>
    <dgm:pt modelId="{DDBAA93A-4DD6-4E8E-A5C4-951252CC5D36}" type="parTrans" cxnId="{E02B206C-3397-4204-BA54-EB05C35AD64A}">
      <dgm:prSet/>
      <dgm:spPr/>
      <dgm:t>
        <a:bodyPr/>
        <a:lstStyle/>
        <a:p>
          <a:endParaRPr lang="zh-CN" altLang="en-US" b="1">
            <a:solidFill>
              <a:schemeClr val="tx1"/>
            </a:solidFill>
          </a:endParaRPr>
        </a:p>
      </dgm:t>
    </dgm:pt>
    <dgm:pt modelId="{EBF38785-2312-4EC3-B9E9-D90986FE59C4}" type="sibTrans" cxnId="{E02B206C-3397-4204-BA54-EB05C35AD64A}">
      <dgm:prSet/>
      <dgm:spPr/>
      <dgm:t>
        <a:bodyPr/>
        <a:lstStyle/>
        <a:p>
          <a:endParaRPr lang="zh-CN" altLang="en-US" b="1">
            <a:solidFill>
              <a:schemeClr val="tx1"/>
            </a:solidFill>
          </a:endParaRPr>
        </a:p>
      </dgm:t>
    </dgm:pt>
    <dgm:pt modelId="{E1D64609-62CE-4B48-A80B-7D411E3E4A5A}">
      <dgm:prSet/>
      <dgm:spPr/>
      <dgm:t>
        <a:bodyPr/>
        <a:lstStyle/>
        <a:p>
          <a:pPr rtl="0"/>
          <a:r>
            <a:rPr lang="zh-CN" b="1" dirty="0">
              <a:solidFill>
                <a:schemeClr val="tx1"/>
              </a:solidFill>
            </a:rPr>
            <a:t>交割品级</a:t>
          </a:r>
        </a:p>
      </dgm:t>
    </dgm:pt>
    <dgm:pt modelId="{275AEBF2-EA91-447A-8D1B-3FC464199E71}" type="parTrans" cxnId="{C15F3D94-489B-4D77-BDFE-84BAB72E1F15}">
      <dgm:prSet/>
      <dgm:spPr/>
      <dgm:t>
        <a:bodyPr/>
        <a:lstStyle/>
        <a:p>
          <a:endParaRPr lang="zh-CN" altLang="en-US" b="1">
            <a:solidFill>
              <a:schemeClr val="tx1"/>
            </a:solidFill>
          </a:endParaRPr>
        </a:p>
      </dgm:t>
    </dgm:pt>
    <dgm:pt modelId="{D28964EA-C0CA-4224-9A67-003BF75EEB67}" type="sibTrans" cxnId="{C15F3D94-489B-4D77-BDFE-84BAB72E1F15}">
      <dgm:prSet/>
      <dgm:spPr/>
      <dgm:t>
        <a:bodyPr/>
        <a:lstStyle/>
        <a:p>
          <a:endParaRPr lang="zh-CN" altLang="en-US" b="1">
            <a:solidFill>
              <a:schemeClr val="tx1"/>
            </a:solidFill>
          </a:endParaRPr>
        </a:p>
      </dgm:t>
    </dgm:pt>
    <dgm:pt modelId="{57F1E71E-46A2-4B74-B9E9-A9C2D4AC3684}">
      <dgm:prSet/>
      <dgm:spPr/>
      <dgm:t>
        <a:bodyPr/>
        <a:lstStyle/>
        <a:p>
          <a:pPr rtl="0"/>
          <a:r>
            <a:rPr lang="zh-CN" b="1" dirty="0">
              <a:solidFill>
                <a:schemeClr val="tx1"/>
              </a:solidFill>
            </a:rPr>
            <a:t>最小变动价位</a:t>
          </a:r>
        </a:p>
      </dgm:t>
    </dgm:pt>
    <dgm:pt modelId="{9F5030DC-40DF-4900-9F11-7AD7FA6731AD}" type="parTrans" cxnId="{CE45032F-2063-419E-88D4-CABF39E06EA5}">
      <dgm:prSet/>
      <dgm:spPr/>
      <dgm:t>
        <a:bodyPr/>
        <a:lstStyle/>
        <a:p>
          <a:endParaRPr lang="zh-CN" altLang="en-US" b="1">
            <a:solidFill>
              <a:schemeClr val="tx1"/>
            </a:solidFill>
          </a:endParaRPr>
        </a:p>
      </dgm:t>
    </dgm:pt>
    <dgm:pt modelId="{E7C90FA4-EADC-4A0A-83A6-2E77A6E49630}" type="sibTrans" cxnId="{CE45032F-2063-419E-88D4-CABF39E06EA5}">
      <dgm:prSet/>
      <dgm:spPr/>
      <dgm:t>
        <a:bodyPr/>
        <a:lstStyle/>
        <a:p>
          <a:endParaRPr lang="zh-CN" altLang="en-US" b="1">
            <a:solidFill>
              <a:schemeClr val="tx1"/>
            </a:solidFill>
          </a:endParaRPr>
        </a:p>
      </dgm:t>
    </dgm:pt>
    <dgm:pt modelId="{9893CB0E-63CB-4D4A-9FB8-33DC0AD1EC7B}">
      <dgm:prSet/>
      <dgm:spPr/>
      <dgm:t>
        <a:bodyPr/>
        <a:lstStyle/>
        <a:p>
          <a:pPr rtl="0"/>
          <a:r>
            <a:rPr lang="zh-CN" b="1" dirty="0">
              <a:solidFill>
                <a:schemeClr val="tx1"/>
              </a:solidFill>
            </a:rPr>
            <a:t>每日价格波动限制</a:t>
          </a:r>
          <a:endParaRPr lang="en-US" b="1" dirty="0">
            <a:solidFill>
              <a:schemeClr val="tx1"/>
            </a:solidFill>
          </a:endParaRPr>
        </a:p>
      </dgm:t>
    </dgm:pt>
    <dgm:pt modelId="{FE9C7078-F5C4-4421-813A-BFE291295294}" type="parTrans" cxnId="{04EB99CF-C772-4786-B70D-ABA268B6B2C3}">
      <dgm:prSet/>
      <dgm:spPr/>
      <dgm:t>
        <a:bodyPr/>
        <a:lstStyle/>
        <a:p>
          <a:endParaRPr lang="zh-CN" altLang="en-US" b="1">
            <a:solidFill>
              <a:schemeClr val="tx1"/>
            </a:solidFill>
          </a:endParaRPr>
        </a:p>
      </dgm:t>
    </dgm:pt>
    <dgm:pt modelId="{01D984DE-BBB2-470A-B897-BF5B9DFCAB6D}" type="sibTrans" cxnId="{04EB99CF-C772-4786-B70D-ABA268B6B2C3}">
      <dgm:prSet/>
      <dgm:spPr/>
      <dgm:t>
        <a:bodyPr/>
        <a:lstStyle/>
        <a:p>
          <a:endParaRPr lang="zh-CN" altLang="en-US" b="1">
            <a:solidFill>
              <a:schemeClr val="tx1"/>
            </a:solidFill>
          </a:endParaRPr>
        </a:p>
      </dgm:t>
    </dgm:pt>
    <dgm:pt modelId="{7437647D-D249-4A8F-9A27-1640D42F4F8F}">
      <dgm:prSet/>
      <dgm:spPr/>
      <dgm:t>
        <a:bodyPr/>
        <a:lstStyle/>
        <a:p>
          <a:pPr rtl="0"/>
          <a:r>
            <a:rPr lang="zh-CN" b="1" dirty="0">
              <a:solidFill>
                <a:schemeClr val="tx1"/>
              </a:solidFill>
            </a:rPr>
            <a:t>合约交割月份</a:t>
          </a:r>
        </a:p>
      </dgm:t>
    </dgm:pt>
    <dgm:pt modelId="{E825E24E-B36C-4601-9BE6-A9C5587DF505}" type="parTrans" cxnId="{47BE5C2D-0950-433F-95C0-33B09A965020}">
      <dgm:prSet/>
      <dgm:spPr/>
      <dgm:t>
        <a:bodyPr/>
        <a:lstStyle/>
        <a:p>
          <a:endParaRPr lang="zh-CN" altLang="en-US" b="1">
            <a:solidFill>
              <a:schemeClr val="tx1"/>
            </a:solidFill>
          </a:endParaRPr>
        </a:p>
      </dgm:t>
    </dgm:pt>
    <dgm:pt modelId="{A1C398A3-0113-44E2-8E30-9EFC173379AA}" type="sibTrans" cxnId="{47BE5C2D-0950-433F-95C0-33B09A965020}">
      <dgm:prSet/>
      <dgm:spPr/>
      <dgm:t>
        <a:bodyPr/>
        <a:lstStyle/>
        <a:p>
          <a:endParaRPr lang="zh-CN" altLang="en-US" b="1">
            <a:solidFill>
              <a:schemeClr val="tx1"/>
            </a:solidFill>
          </a:endParaRPr>
        </a:p>
      </dgm:t>
    </dgm:pt>
    <dgm:pt modelId="{D5180473-A0FA-4DE2-A017-F8BF9065753A}">
      <dgm:prSet/>
      <dgm:spPr/>
      <dgm:t>
        <a:bodyPr/>
        <a:lstStyle/>
        <a:p>
          <a:pPr rtl="0"/>
          <a:r>
            <a:rPr lang="zh-CN" b="1" dirty="0">
              <a:solidFill>
                <a:schemeClr val="tx1"/>
              </a:solidFill>
            </a:rPr>
            <a:t>交易时间</a:t>
          </a:r>
        </a:p>
      </dgm:t>
    </dgm:pt>
    <dgm:pt modelId="{07354916-9EF4-4D62-B91B-B861C8CD91E3}" type="parTrans" cxnId="{EF4A91C1-00F2-4B5B-9752-1BB438B4BA43}">
      <dgm:prSet/>
      <dgm:spPr/>
      <dgm:t>
        <a:bodyPr/>
        <a:lstStyle/>
        <a:p>
          <a:endParaRPr lang="zh-CN" altLang="en-US" b="1">
            <a:solidFill>
              <a:schemeClr val="tx1"/>
            </a:solidFill>
          </a:endParaRPr>
        </a:p>
      </dgm:t>
    </dgm:pt>
    <dgm:pt modelId="{B032F258-08ED-4DE7-B3B1-17520F90B361}" type="sibTrans" cxnId="{EF4A91C1-00F2-4B5B-9752-1BB438B4BA43}">
      <dgm:prSet/>
      <dgm:spPr/>
      <dgm:t>
        <a:bodyPr/>
        <a:lstStyle/>
        <a:p>
          <a:endParaRPr lang="zh-CN" altLang="en-US" b="1">
            <a:solidFill>
              <a:schemeClr val="tx1"/>
            </a:solidFill>
          </a:endParaRPr>
        </a:p>
      </dgm:t>
    </dgm:pt>
    <dgm:pt modelId="{3BCD637C-AE90-49E2-8793-23D4FF7C436E}">
      <dgm:prSet/>
      <dgm:spPr/>
      <dgm:t>
        <a:bodyPr/>
        <a:lstStyle/>
        <a:p>
          <a:pPr rtl="0"/>
          <a:r>
            <a:rPr lang="zh-CN" b="1" dirty="0">
              <a:solidFill>
                <a:schemeClr val="tx1"/>
              </a:solidFill>
            </a:rPr>
            <a:t>最后交易日</a:t>
          </a:r>
        </a:p>
      </dgm:t>
    </dgm:pt>
    <dgm:pt modelId="{52611F6C-E38A-4F61-BA2D-27AEA58F166A}" type="parTrans" cxnId="{22498E79-77AA-4BAE-BAFD-E48FD541FDA8}">
      <dgm:prSet/>
      <dgm:spPr/>
      <dgm:t>
        <a:bodyPr/>
        <a:lstStyle/>
        <a:p>
          <a:endParaRPr lang="zh-CN" altLang="en-US" b="1">
            <a:solidFill>
              <a:schemeClr val="tx1"/>
            </a:solidFill>
          </a:endParaRPr>
        </a:p>
      </dgm:t>
    </dgm:pt>
    <dgm:pt modelId="{167207E7-FC4C-4648-BA5C-6FB8E49740DE}" type="sibTrans" cxnId="{22498E79-77AA-4BAE-BAFD-E48FD541FDA8}">
      <dgm:prSet/>
      <dgm:spPr/>
      <dgm:t>
        <a:bodyPr/>
        <a:lstStyle/>
        <a:p>
          <a:endParaRPr lang="zh-CN" altLang="en-US" b="1">
            <a:solidFill>
              <a:schemeClr val="tx1"/>
            </a:solidFill>
          </a:endParaRPr>
        </a:p>
      </dgm:t>
    </dgm:pt>
    <dgm:pt modelId="{1BB27741-4C16-454C-8A9D-DC683265A08F}">
      <dgm:prSet/>
      <dgm:spPr/>
      <dgm:t>
        <a:bodyPr/>
        <a:lstStyle/>
        <a:p>
          <a:pPr rtl="0"/>
          <a:r>
            <a:rPr lang="zh-CN" b="1" dirty="0">
              <a:solidFill>
                <a:schemeClr val="tx1"/>
              </a:solidFill>
            </a:rPr>
            <a:t>交割条款</a:t>
          </a:r>
        </a:p>
      </dgm:t>
    </dgm:pt>
    <dgm:pt modelId="{11979DA4-46EA-48D8-A0AB-6BA0F62F5127}" type="parTrans" cxnId="{0937C330-475D-4D9C-B13F-860D9F8FB66F}">
      <dgm:prSet/>
      <dgm:spPr/>
      <dgm:t>
        <a:bodyPr/>
        <a:lstStyle/>
        <a:p>
          <a:endParaRPr lang="zh-CN" altLang="en-US" b="1">
            <a:solidFill>
              <a:schemeClr val="tx1"/>
            </a:solidFill>
          </a:endParaRPr>
        </a:p>
      </dgm:t>
    </dgm:pt>
    <dgm:pt modelId="{0BB6FA09-19CB-46A7-A831-CAD571455B01}" type="sibTrans" cxnId="{0937C330-475D-4D9C-B13F-860D9F8FB66F}">
      <dgm:prSet/>
      <dgm:spPr/>
      <dgm:t>
        <a:bodyPr/>
        <a:lstStyle/>
        <a:p>
          <a:endParaRPr lang="zh-CN" altLang="en-US" b="1">
            <a:solidFill>
              <a:schemeClr val="tx1"/>
            </a:solidFill>
          </a:endParaRPr>
        </a:p>
      </dgm:t>
    </dgm:pt>
    <dgm:pt modelId="{C44A876C-C9A8-4122-ACB3-DF36322AC52F}" type="pres">
      <dgm:prSet presAssocID="{610F9D7A-C653-4C29-B5D9-B7317AA959D3}" presName="diagram" presStyleCnt="0">
        <dgm:presLayoutVars>
          <dgm:dir/>
          <dgm:resizeHandles val="exact"/>
        </dgm:presLayoutVars>
      </dgm:prSet>
      <dgm:spPr/>
    </dgm:pt>
    <dgm:pt modelId="{3888AD28-78CB-48B8-86E8-21B78A9D38C1}" type="pres">
      <dgm:prSet presAssocID="{5E2A8D5E-E56E-4AE0-9E90-165D6AD56A68}" presName="node" presStyleLbl="node1" presStyleIdx="0" presStyleCnt="9">
        <dgm:presLayoutVars>
          <dgm:bulletEnabled val="1"/>
        </dgm:presLayoutVars>
      </dgm:prSet>
      <dgm:spPr/>
    </dgm:pt>
    <dgm:pt modelId="{D99BEB90-7336-4750-9B52-D1FE286D9D51}" type="pres">
      <dgm:prSet presAssocID="{3DF91C09-D470-47ED-9798-2E5284FD50E7}" presName="sibTrans" presStyleCnt="0"/>
      <dgm:spPr/>
    </dgm:pt>
    <dgm:pt modelId="{1AC7E26B-0AD6-46B1-83A7-4B0B711A0DEA}" type="pres">
      <dgm:prSet presAssocID="{31270817-2A9B-4DFD-A5CE-AAEEFF864CC0}" presName="node" presStyleLbl="node1" presStyleIdx="1" presStyleCnt="9">
        <dgm:presLayoutVars>
          <dgm:bulletEnabled val="1"/>
        </dgm:presLayoutVars>
      </dgm:prSet>
      <dgm:spPr/>
    </dgm:pt>
    <dgm:pt modelId="{F290107D-B1B9-4320-A51A-E1FE199F7DD1}" type="pres">
      <dgm:prSet presAssocID="{EBF38785-2312-4EC3-B9E9-D90986FE59C4}" presName="sibTrans" presStyleCnt="0"/>
      <dgm:spPr/>
    </dgm:pt>
    <dgm:pt modelId="{E7D2F772-CF4A-4D65-940D-FA16F5BA9155}" type="pres">
      <dgm:prSet presAssocID="{E1D64609-62CE-4B48-A80B-7D411E3E4A5A}" presName="node" presStyleLbl="node1" presStyleIdx="2" presStyleCnt="9">
        <dgm:presLayoutVars>
          <dgm:bulletEnabled val="1"/>
        </dgm:presLayoutVars>
      </dgm:prSet>
      <dgm:spPr/>
    </dgm:pt>
    <dgm:pt modelId="{010DC13E-9509-4BE1-B156-26F1D6E3325B}" type="pres">
      <dgm:prSet presAssocID="{D28964EA-C0CA-4224-9A67-003BF75EEB67}" presName="sibTrans" presStyleCnt="0"/>
      <dgm:spPr/>
    </dgm:pt>
    <dgm:pt modelId="{C78D8C79-20CB-494A-B585-E967BDDB400B}" type="pres">
      <dgm:prSet presAssocID="{57F1E71E-46A2-4B74-B9E9-A9C2D4AC3684}" presName="node" presStyleLbl="node1" presStyleIdx="3" presStyleCnt="9">
        <dgm:presLayoutVars>
          <dgm:bulletEnabled val="1"/>
        </dgm:presLayoutVars>
      </dgm:prSet>
      <dgm:spPr/>
    </dgm:pt>
    <dgm:pt modelId="{CF0DCE01-1322-48F0-A54E-195A85E65CD0}" type="pres">
      <dgm:prSet presAssocID="{E7C90FA4-EADC-4A0A-83A6-2E77A6E49630}" presName="sibTrans" presStyleCnt="0"/>
      <dgm:spPr/>
    </dgm:pt>
    <dgm:pt modelId="{42BB49F9-CBE6-4889-8744-0545302B8F44}" type="pres">
      <dgm:prSet presAssocID="{9893CB0E-63CB-4D4A-9FB8-33DC0AD1EC7B}" presName="node" presStyleLbl="node1" presStyleIdx="4" presStyleCnt="9">
        <dgm:presLayoutVars>
          <dgm:bulletEnabled val="1"/>
        </dgm:presLayoutVars>
      </dgm:prSet>
      <dgm:spPr/>
    </dgm:pt>
    <dgm:pt modelId="{B3A06271-00D8-4F8B-9FBB-180A741C27B1}" type="pres">
      <dgm:prSet presAssocID="{01D984DE-BBB2-470A-B897-BF5B9DFCAB6D}" presName="sibTrans" presStyleCnt="0"/>
      <dgm:spPr/>
    </dgm:pt>
    <dgm:pt modelId="{0B8443D7-F368-4BB6-B911-DC921569DA40}" type="pres">
      <dgm:prSet presAssocID="{7437647D-D249-4A8F-9A27-1640D42F4F8F}" presName="node" presStyleLbl="node1" presStyleIdx="5" presStyleCnt="9">
        <dgm:presLayoutVars>
          <dgm:bulletEnabled val="1"/>
        </dgm:presLayoutVars>
      </dgm:prSet>
      <dgm:spPr/>
    </dgm:pt>
    <dgm:pt modelId="{99AC22B9-D08A-4DDC-A820-1D02289313A1}" type="pres">
      <dgm:prSet presAssocID="{A1C398A3-0113-44E2-8E30-9EFC173379AA}" presName="sibTrans" presStyleCnt="0"/>
      <dgm:spPr/>
    </dgm:pt>
    <dgm:pt modelId="{AF38D5E5-FE0A-46AF-8246-D0C1B8AA297B}" type="pres">
      <dgm:prSet presAssocID="{D5180473-A0FA-4DE2-A017-F8BF9065753A}" presName="node" presStyleLbl="node1" presStyleIdx="6" presStyleCnt="9">
        <dgm:presLayoutVars>
          <dgm:bulletEnabled val="1"/>
        </dgm:presLayoutVars>
      </dgm:prSet>
      <dgm:spPr/>
    </dgm:pt>
    <dgm:pt modelId="{F04EEDD2-DB84-4FFA-A40E-6C71F9AB1F2E}" type="pres">
      <dgm:prSet presAssocID="{B032F258-08ED-4DE7-B3B1-17520F90B361}" presName="sibTrans" presStyleCnt="0"/>
      <dgm:spPr/>
    </dgm:pt>
    <dgm:pt modelId="{C7A80F84-CB89-4F11-BDC5-FACA845D2A89}" type="pres">
      <dgm:prSet presAssocID="{3BCD637C-AE90-49E2-8793-23D4FF7C436E}" presName="node" presStyleLbl="node1" presStyleIdx="7" presStyleCnt="9">
        <dgm:presLayoutVars>
          <dgm:bulletEnabled val="1"/>
        </dgm:presLayoutVars>
      </dgm:prSet>
      <dgm:spPr/>
    </dgm:pt>
    <dgm:pt modelId="{4DC3421C-F384-4735-BEBF-C8FC75C16424}" type="pres">
      <dgm:prSet presAssocID="{167207E7-FC4C-4648-BA5C-6FB8E49740DE}" presName="sibTrans" presStyleCnt="0"/>
      <dgm:spPr/>
    </dgm:pt>
    <dgm:pt modelId="{4EF7A86D-0FC8-461C-8046-AAA5EDC18C3C}" type="pres">
      <dgm:prSet presAssocID="{1BB27741-4C16-454C-8A9D-DC683265A08F}" presName="node" presStyleLbl="node1" presStyleIdx="8" presStyleCnt="9">
        <dgm:presLayoutVars>
          <dgm:bulletEnabled val="1"/>
        </dgm:presLayoutVars>
      </dgm:prSet>
      <dgm:spPr/>
    </dgm:pt>
  </dgm:ptLst>
  <dgm:cxnLst>
    <dgm:cxn modelId="{69AE0C07-3CA7-4098-B81F-AD98BE917BB4}" type="presOf" srcId="{7437647D-D249-4A8F-9A27-1640D42F4F8F}" destId="{0B8443D7-F368-4BB6-B911-DC921569DA40}" srcOrd="0" destOrd="0" presId="urn:microsoft.com/office/officeart/2005/8/layout/default#1"/>
    <dgm:cxn modelId="{2D62B81B-15B4-4971-9194-FCCBDDD8D707}" srcId="{610F9D7A-C653-4C29-B5D9-B7317AA959D3}" destId="{5E2A8D5E-E56E-4AE0-9E90-165D6AD56A68}" srcOrd="0" destOrd="0" parTransId="{510E2522-D238-48B1-A312-3C0A3714CD7B}" sibTransId="{3DF91C09-D470-47ED-9798-2E5284FD50E7}"/>
    <dgm:cxn modelId="{B6AF9E20-06F5-477C-AAB5-0D225552390E}" type="presOf" srcId="{D5180473-A0FA-4DE2-A017-F8BF9065753A}" destId="{AF38D5E5-FE0A-46AF-8246-D0C1B8AA297B}" srcOrd="0" destOrd="0" presId="urn:microsoft.com/office/officeart/2005/8/layout/default#1"/>
    <dgm:cxn modelId="{BEA5AA2B-C186-43C6-8380-C4DB8D5FC1A3}" type="presOf" srcId="{57F1E71E-46A2-4B74-B9E9-A9C2D4AC3684}" destId="{C78D8C79-20CB-494A-B585-E967BDDB400B}" srcOrd="0" destOrd="0" presId="urn:microsoft.com/office/officeart/2005/8/layout/default#1"/>
    <dgm:cxn modelId="{47BE5C2D-0950-433F-95C0-33B09A965020}" srcId="{610F9D7A-C653-4C29-B5D9-B7317AA959D3}" destId="{7437647D-D249-4A8F-9A27-1640D42F4F8F}" srcOrd="5" destOrd="0" parTransId="{E825E24E-B36C-4601-9BE6-A9C5587DF505}" sibTransId="{A1C398A3-0113-44E2-8E30-9EFC173379AA}"/>
    <dgm:cxn modelId="{CE45032F-2063-419E-88D4-CABF39E06EA5}" srcId="{610F9D7A-C653-4C29-B5D9-B7317AA959D3}" destId="{57F1E71E-46A2-4B74-B9E9-A9C2D4AC3684}" srcOrd="3" destOrd="0" parTransId="{9F5030DC-40DF-4900-9F11-7AD7FA6731AD}" sibTransId="{E7C90FA4-EADC-4A0A-83A6-2E77A6E49630}"/>
    <dgm:cxn modelId="{0937C330-475D-4D9C-B13F-860D9F8FB66F}" srcId="{610F9D7A-C653-4C29-B5D9-B7317AA959D3}" destId="{1BB27741-4C16-454C-8A9D-DC683265A08F}" srcOrd="8" destOrd="0" parTransId="{11979DA4-46EA-48D8-A0AB-6BA0F62F5127}" sibTransId="{0BB6FA09-19CB-46A7-A831-CAD571455B01}"/>
    <dgm:cxn modelId="{E02B206C-3397-4204-BA54-EB05C35AD64A}" srcId="{610F9D7A-C653-4C29-B5D9-B7317AA959D3}" destId="{31270817-2A9B-4DFD-A5CE-AAEEFF864CC0}" srcOrd="1" destOrd="0" parTransId="{DDBAA93A-4DD6-4E8E-A5C4-951252CC5D36}" sibTransId="{EBF38785-2312-4EC3-B9E9-D90986FE59C4}"/>
    <dgm:cxn modelId="{BCFCB36F-1ADD-4105-9C6F-8AB21E4A0418}" type="presOf" srcId="{1BB27741-4C16-454C-8A9D-DC683265A08F}" destId="{4EF7A86D-0FC8-461C-8046-AAA5EDC18C3C}" srcOrd="0" destOrd="0" presId="urn:microsoft.com/office/officeart/2005/8/layout/default#1"/>
    <dgm:cxn modelId="{22498E79-77AA-4BAE-BAFD-E48FD541FDA8}" srcId="{610F9D7A-C653-4C29-B5D9-B7317AA959D3}" destId="{3BCD637C-AE90-49E2-8793-23D4FF7C436E}" srcOrd="7" destOrd="0" parTransId="{52611F6C-E38A-4F61-BA2D-27AEA58F166A}" sibTransId="{167207E7-FC4C-4648-BA5C-6FB8E49740DE}"/>
    <dgm:cxn modelId="{A7EF0E7F-81FC-441A-BC2C-699EA54B79AA}" type="presOf" srcId="{5E2A8D5E-E56E-4AE0-9E90-165D6AD56A68}" destId="{3888AD28-78CB-48B8-86E8-21B78A9D38C1}" srcOrd="0" destOrd="0" presId="urn:microsoft.com/office/officeart/2005/8/layout/default#1"/>
    <dgm:cxn modelId="{C15F3D94-489B-4D77-BDFE-84BAB72E1F15}" srcId="{610F9D7A-C653-4C29-B5D9-B7317AA959D3}" destId="{E1D64609-62CE-4B48-A80B-7D411E3E4A5A}" srcOrd="2" destOrd="0" parTransId="{275AEBF2-EA91-447A-8D1B-3FC464199E71}" sibTransId="{D28964EA-C0CA-4224-9A67-003BF75EEB67}"/>
    <dgm:cxn modelId="{F2B459A3-805C-4C24-B931-14DC363D975C}" type="presOf" srcId="{9893CB0E-63CB-4D4A-9FB8-33DC0AD1EC7B}" destId="{42BB49F9-CBE6-4889-8744-0545302B8F44}" srcOrd="0" destOrd="0" presId="urn:microsoft.com/office/officeart/2005/8/layout/default#1"/>
    <dgm:cxn modelId="{A10BC3B1-967D-4A47-8AA8-B76BD7B48471}" type="presOf" srcId="{31270817-2A9B-4DFD-A5CE-AAEEFF864CC0}" destId="{1AC7E26B-0AD6-46B1-83A7-4B0B711A0DEA}" srcOrd="0" destOrd="0" presId="urn:microsoft.com/office/officeart/2005/8/layout/default#1"/>
    <dgm:cxn modelId="{BBDFCBB2-CB92-4868-8B15-D552027D3734}" type="presOf" srcId="{E1D64609-62CE-4B48-A80B-7D411E3E4A5A}" destId="{E7D2F772-CF4A-4D65-940D-FA16F5BA9155}" srcOrd="0" destOrd="0" presId="urn:microsoft.com/office/officeart/2005/8/layout/default#1"/>
    <dgm:cxn modelId="{EF4A91C1-00F2-4B5B-9752-1BB438B4BA43}" srcId="{610F9D7A-C653-4C29-B5D9-B7317AA959D3}" destId="{D5180473-A0FA-4DE2-A017-F8BF9065753A}" srcOrd="6" destOrd="0" parTransId="{07354916-9EF4-4D62-B91B-B861C8CD91E3}" sibTransId="{B032F258-08ED-4DE7-B3B1-17520F90B361}"/>
    <dgm:cxn modelId="{F71697CF-AA8D-435C-9966-9A4C1F0791A7}" type="presOf" srcId="{3BCD637C-AE90-49E2-8793-23D4FF7C436E}" destId="{C7A80F84-CB89-4F11-BDC5-FACA845D2A89}" srcOrd="0" destOrd="0" presId="urn:microsoft.com/office/officeart/2005/8/layout/default#1"/>
    <dgm:cxn modelId="{04EB99CF-C772-4786-B70D-ABA268B6B2C3}" srcId="{610F9D7A-C653-4C29-B5D9-B7317AA959D3}" destId="{9893CB0E-63CB-4D4A-9FB8-33DC0AD1EC7B}" srcOrd="4" destOrd="0" parTransId="{FE9C7078-F5C4-4421-813A-BFE291295294}" sibTransId="{01D984DE-BBB2-470A-B897-BF5B9DFCAB6D}"/>
    <dgm:cxn modelId="{F22421EA-AC62-4994-B6EE-AADA85FFC0F4}" type="presOf" srcId="{610F9D7A-C653-4C29-B5D9-B7317AA959D3}" destId="{C44A876C-C9A8-4122-ACB3-DF36322AC52F}" srcOrd="0" destOrd="0" presId="urn:microsoft.com/office/officeart/2005/8/layout/default#1"/>
    <dgm:cxn modelId="{7031435F-BC5D-4102-8F9C-729AC6D1F204}" type="presParOf" srcId="{C44A876C-C9A8-4122-ACB3-DF36322AC52F}" destId="{3888AD28-78CB-48B8-86E8-21B78A9D38C1}" srcOrd="0" destOrd="0" presId="urn:microsoft.com/office/officeart/2005/8/layout/default#1"/>
    <dgm:cxn modelId="{65701808-9330-4592-906E-0D8A838E3D5F}" type="presParOf" srcId="{C44A876C-C9A8-4122-ACB3-DF36322AC52F}" destId="{D99BEB90-7336-4750-9B52-D1FE286D9D51}" srcOrd="1" destOrd="0" presId="urn:microsoft.com/office/officeart/2005/8/layout/default#1"/>
    <dgm:cxn modelId="{6C473F1F-5A1B-4EA8-834B-C6ACA47D73AE}" type="presParOf" srcId="{C44A876C-C9A8-4122-ACB3-DF36322AC52F}" destId="{1AC7E26B-0AD6-46B1-83A7-4B0B711A0DEA}" srcOrd="2" destOrd="0" presId="urn:microsoft.com/office/officeart/2005/8/layout/default#1"/>
    <dgm:cxn modelId="{3791BA82-B1BA-496E-8483-3253DC0A2778}" type="presParOf" srcId="{C44A876C-C9A8-4122-ACB3-DF36322AC52F}" destId="{F290107D-B1B9-4320-A51A-E1FE199F7DD1}" srcOrd="3" destOrd="0" presId="urn:microsoft.com/office/officeart/2005/8/layout/default#1"/>
    <dgm:cxn modelId="{1FEF6514-1ED0-4102-ABCA-914E9CA0FD4D}" type="presParOf" srcId="{C44A876C-C9A8-4122-ACB3-DF36322AC52F}" destId="{E7D2F772-CF4A-4D65-940D-FA16F5BA9155}" srcOrd="4" destOrd="0" presId="urn:microsoft.com/office/officeart/2005/8/layout/default#1"/>
    <dgm:cxn modelId="{31844883-0E66-4D6B-9274-1C51412D14F3}" type="presParOf" srcId="{C44A876C-C9A8-4122-ACB3-DF36322AC52F}" destId="{010DC13E-9509-4BE1-B156-26F1D6E3325B}" srcOrd="5" destOrd="0" presId="urn:microsoft.com/office/officeart/2005/8/layout/default#1"/>
    <dgm:cxn modelId="{06AF9E2B-7E76-45E5-B35D-992D1A748EA6}" type="presParOf" srcId="{C44A876C-C9A8-4122-ACB3-DF36322AC52F}" destId="{C78D8C79-20CB-494A-B585-E967BDDB400B}" srcOrd="6" destOrd="0" presId="urn:microsoft.com/office/officeart/2005/8/layout/default#1"/>
    <dgm:cxn modelId="{59010831-49E3-4150-AC47-862A788FAFAD}" type="presParOf" srcId="{C44A876C-C9A8-4122-ACB3-DF36322AC52F}" destId="{CF0DCE01-1322-48F0-A54E-195A85E65CD0}" srcOrd="7" destOrd="0" presId="urn:microsoft.com/office/officeart/2005/8/layout/default#1"/>
    <dgm:cxn modelId="{8C7D89A3-8512-4BEB-BE4C-1732F5BA9D45}" type="presParOf" srcId="{C44A876C-C9A8-4122-ACB3-DF36322AC52F}" destId="{42BB49F9-CBE6-4889-8744-0545302B8F44}" srcOrd="8" destOrd="0" presId="urn:microsoft.com/office/officeart/2005/8/layout/default#1"/>
    <dgm:cxn modelId="{656EA65F-CB28-4CE4-9C80-732CAF22417A}" type="presParOf" srcId="{C44A876C-C9A8-4122-ACB3-DF36322AC52F}" destId="{B3A06271-00D8-4F8B-9FBB-180A741C27B1}" srcOrd="9" destOrd="0" presId="urn:microsoft.com/office/officeart/2005/8/layout/default#1"/>
    <dgm:cxn modelId="{2DDCA061-8D64-43AD-B6EC-F485BBC77B85}" type="presParOf" srcId="{C44A876C-C9A8-4122-ACB3-DF36322AC52F}" destId="{0B8443D7-F368-4BB6-B911-DC921569DA40}" srcOrd="10" destOrd="0" presId="urn:microsoft.com/office/officeart/2005/8/layout/default#1"/>
    <dgm:cxn modelId="{EEA99FEA-DAF7-4B5A-8366-080633A2C670}" type="presParOf" srcId="{C44A876C-C9A8-4122-ACB3-DF36322AC52F}" destId="{99AC22B9-D08A-4DDC-A820-1D02289313A1}" srcOrd="11" destOrd="0" presId="urn:microsoft.com/office/officeart/2005/8/layout/default#1"/>
    <dgm:cxn modelId="{C993083A-9663-4BF4-B6FA-BB2BD6AE95B5}" type="presParOf" srcId="{C44A876C-C9A8-4122-ACB3-DF36322AC52F}" destId="{AF38D5E5-FE0A-46AF-8246-D0C1B8AA297B}" srcOrd="12" destOrd="0" presId="urn:microsoft.com/office/officeart/2005/8/layout/default#1"/>
    <dgm:cxn modelId="{2DAD5C20-7A7E-4276-B609-403252CF73B6}" type="presParOf" srcId="{C44A876C-C9A8-4122-ACB3-DF36322AC52F}" destId="{F04EEDD2-DB84-4FFA-A40E-6C71F9AB1F2E}" srcOrd="13" destOrd="0" presId="urn:microsoft.com/office/officeart/2005/8/layout/default#1"/>
    <dgm:cxn modelId="{AE690C01-2847-42DC-9CF1-B3FACD9CBF8E}" type="presParOf" srcId="{C44A876C-C9A8-4122-ACB3-DF36322AC52F}" destId="{C7A80F84-CB89-4F11-BDC5-FACA845D2A89}" srcOrd="14" destOrd="0" presId="urn:microsoft.com/office/officeart/2005/8/layout/default#1"/>
    <dgm:cxn modelId="{8E6A943F-5735-41E6-BBAD-6127E56878C7}" type="presParOf" srcId="{C44A876C-C9A8-4122-ACB3-DF36322AC52F}" destId="{4DC3421C-F384-4735-BEBF-C8FC75C16424}" srcOrd="15" destOrd="0" presId="urn:microsoft.com/office/officeart/2005/8/layout/default#1"/>
    <dgm:cxn modelId="{DF49CAA7-C18A-4B97-A3F5-4CE915D33336}" type="presParOf" srcId="{C44A876C-C9A8-4122-ACB3-DF36322AC52F}" destId="{4EF7A86D-0FC8-461C-8046-AAA5EDC18C3C}" srcOrd="1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E3C69-07F6-4813-93AF-44324B15C6D5}" type="doc">
      <dgm:prSet loTypeId="urn:microsoft.com/office/officeart/2005/8/layout/cycle6" loCatId="cycle" qsTypeId="urn:microsoft.com/office/officeart/2005/8/quickstyle/simple1" qsCatId="simple" csTypeId="urn:microsoft.com/office/officeart/2005/8/colors/colorful1#2" csCatId="colorful"/>
      <dgm:spPr/>
      <dgm:t>
        <a:bodyPr/>
        <a:lstStyle/>
        <a:p>
          <a:endParaRPr lang="zh-CN" altLang="en-US"/>
        </a:p>
      </dgm:t>
    </dgm:pt>
    <dgm:pt modelId="{81520229-D79A-45B2-87DC-780333E87EF5}">
      <dgm:prSet/>
      <dgm:spPr/>
      <dgm:t>
        <a:bodyPr/>
        <a:lstStyle/>
        <a:p>
          <a:pPr rtl="0"/>
          <a:r>
            <a:rPr lang="zh-CN" b="1" dirty="0">
              <a:solidFill>
                <a:schemeClr val="tx1"/>
              </a:solidFill>
            </a:rPr>
            <a:t>商品品质的标准化</a:t>
          </a:r>
        </a:p>
      </dgm:t>
    </dgm:pt>
    <dgm:pt modelId="{02D75246-6DE2-4687-8AE6-814E7E4FCB65}" type="parTrans" cxnId="{A50E6D5A-83D6-455B-A49D-F9B883F00C10}">
      <dgm:prSet/>
      <dgm:spPr/>
      <dgm:t>
        <a:bodyPr/>
        <a:lstStyle/>
        <a:p>
          <a:endParaRPr lang="zh-CN" altLang="en-US" b="1">
            <a:solidFill>
              <a:schemeClr val="tx1"/>
            </a:solidFill>
          </a:endParaRPr>
        </a:p>
      </dgm:t>
    </dgm:pt>
    <dgm:pt modelId="{D519D980-501F-446A-9D7D-3B2E98CADE71}" type="sibTrans" cxnId="{A50E6D5A-83D6-455B-A49D-F9B883F00C10}">
      <dgm:prSet/>
      <dgm:spPr/>
      <dgm:t>
        <a:bodyPr/>
        <a:lstStyle/>
        <a:p>
          <a:endParaRPr lang="zh-CN" altLang="en-US" b="1">
            <a:solidFill>
              <a:schemeClr val="tx1"/>
            </a:solidFill>
          </a:endParaRPr>
        </a:p>
      </dgm:t>
    </dgm:pt>
    <dgm:pt modelId="{75123A1A-DE39-431B-9896-FF2C244C3ACE}">
      <dgm:prSet/>
      <dgm:spPr/>
      <dgm:t>
        <a:bodyPr/>
        <a:lstStyle/>
        <a:p>
          <a:pPr rtl="0"/>
          <a:r>
            <a:rPr lang="zh-CN" b="1" dirty="0">
              <a:solidFill>
                <a:schemeClr val="tx1"/>
              </a:solidFill>
            </a:rPr>
            <a:t>商品计量的标准化</a:t>
          </a:r>
        </a:p>
      </dgm:t>
    </dgm:pt>
    <dgm:pt modelId="{0E838118-9575-4CB7-A34E-870B142A8239}" type="parTrans" cxnId="{4AF871A9-C8C7-4D33-B48D-837AF29A27B6}">
      <dgm:prSet/>
      <dgm:spPr/>
      <dgm:t>
        <a:bodyPr/>
        <a:lstStyle/>
        <a:p>
          <a:endParaRPr lang="zh-CN" altLang="en-US" b="1">
            <a:solidFill>
              <a:schemeClr val="tx1"/>
            </a:solidFill>
          </a:endParaRPr>
        </a:p>
      </dgm:t>
    </dgm:pt>
    <dgm:pt modelId="{24AAFB0F-FDE9-40C1-B759-1EE75032EE24}" type="sibTrans" cxnId="{4AF871A9-C8C7-4D33-B48D-837AF29A27B6}">
      <dgm:prSet/>
      <dgm:spPr/>
      <dgm:t>
        <a:bodyPr/>
        <a:lstStyle/>
        <a:p>
          <a:endParaRPr lang="zh-CN" altLang="en-US" b="1">
            <a:solidFill>
              <a:schemeClr val="tx1"/>
            </a:solidFill>
          </a:endParaRPr>
        </a:p>
      </dgm:t>
    </dgm:pt>
    <dgm:pt modelId="{42A2D89F-8858-4CD7-BCFF-27F0A0B9DFA8}">
      <dgm:prSet/>
      <dgm:spPr/>
      <dgm:t>
        <a:bodyPr/>
        <a:lstStyle/>
        <a:p>
          <a:pPr rtl="0"/>
          <a:r>
            <a:rPr lang="zh-CN" b="1" dirty="0">
              <a:solidFill>
                <a:schemeClr val="tx1"/>
              </a:solidFill>
            </a:rPr>
            <a:t>交割月份的标准化</a:t>
          </a:r>
          <a:endParaRPr lang="en-US" b="1" dirty="0">
            <a:solidFill>
              <a:schemeClr val="tx1"/>
            </a:solidFill>
          </a:endParaRPr>
        </a:p>
      </dgm:t>
    </dgm:pt>
    <dgm:pt modelId="{2D124279-A83E-4900-8E59-1BC4FC6DA8D8}" type="parTrans" cxnId="{3B86E2FE-5AA6-4223-ADFF-EA4077788BB6}">
      <dgm:prSet/>
      <dgm:spPr/>
      <dgm:t>
        <a:bodyPr/>
        <a:lstStyle/>
        <a:p>
          <a:endParaRPr lang="zh-CN" altLang="en-US" b="1">
            <a:solidFill>
              <a:schemeClr val="tx1"/>
            </a:solidFill>
          </a:endParaRPr>
        </a:p>
      </dgm:t>
    </dgm:pt>
    <dgm:pt modelId="{28429144-6FF6-4F20-9C33-2AF9EC05758C}" type="sibTrans" cxnId="{3B86E2FE-5AA6-4223-ADFF-EA4077788BB6}">
      <dgm:prSet/>
      <dgm:spPr/>
      <dgm:t>
        <a:bodyPr/>
        <a:lstStyle/>
        <a:p>
          <a:endParaRPr lang="zh-CN" altLang="en-US" b="1">
            <a:solidFill>
              <a:schemeClr val="tx1"/>
            </a:solidFill>
          </a:endParaRPr>
        </a:p>
      </dgm:t>
    </dgm:pt>
    <dgm:pt modelId="{FFB532EB-1E1F-4A80-B9D5-411D88BC309E}">
      <dgm:prSet/>
      <dgm:spPr/>
      <dgm:t>
        <a:bodyPr/>
        <a:lstStyle/>
        <a:p>
          <a:pPr rtl="0"/>
          <a:r>
            <a:rPr lang="zh-CN" b="1" dirty="0">
              <a:solidFill>
                <a:schemeClr val="tx1"/>
              </a:solidFill>
            </a:rPr>
            <a:t>交割地点的标准化</a:t>
          </a:r>
        </a:p>
      </dgm:t>
    </dgm:pt>
    <dgm:pt modelId="{E99A5817-86A0-4CB8-B248-88CF552C269F}" type="parTrans" cxnId="{872873E5-76C3-43E6-9CC9-D2917362D3E7}">
      <dgm:prSet/>
      <dgm:spPr/>
      <dgm:t>
        <a:bodyPr/>
        <a:lstStyle/>
        <a:p>
          <a:endParaRPr lang="zh-CN" altLang="en-US" b="1">
            <a:solidFill>
              <a:schemeClr val="tx1"/>
            </a:solidFill>
          </a:endParaRPr>
        </a:p>
      </dgm:t>
    </dgm:pt>
    <dgm:pt modelId="{BF3895F6-1437-43EF-834C-3D9C13327BC4}" type="sibTrans" cxnId="{872873E5-76C3-43E6-9CC9-D2917362D3E7}">
      <dgm:prSet/>
      <dgm:spPr/>
      <dgm:t>
        <a:bodyPr/>
        <a:lstStyle/>
        <a:p>
          <a:endParaRPr lang="zh-CN" altLang="en-US" b="1">
            <a:solidFill>
              <a:schemeClr val="tx1"/>
            </a:solidFill>
          </a:endParaRPr>
        </a:p>
      </dgm:t>
    </dgm:pt>
    <dgm:pt modelId="{2A22F7C3-B482-4D81-92B6-79C7CDA94D2F}" type="pres">
      <dgm:prSet presAssocID="{8E0E3C69-07F6-4813-93AF-44324B15C6D5}" presName="cycle" presStyleCnt="0">
        <dgm:presLayoutVars>
          <dgm:dir/>
          <dgm:resizeHandles val="exact"/>
        </dgm:presLayoutVars>
      </dgm:prSet>
      <dgm:spPr/>
    </dgm:pt>
    <dgm:pt modelId="{8009C87C-3024-4BB1-848E-487B5664DBBB}" type="pres">
      <dgm:prSet presAssocID="{81520229-D79A-45B2-87DC-780333E87EF5}" presName="node" presStyleLbl="node1" presStyleIdx="0" presStyleCnt="4">
        <dgm:presLayoutVars>
          <dgm:bulletEnabled val="1"/>
        </dgm:presLayoutVars>
      </dgm:prSet>
      <dgm:spPr/>
    </dgm:pt>
    <dgm:pt modelId="{8881DDCD-3C5A-4377-85A4-D19D68B14AD9}" type="pres">
      <dgm:prSet presAssocID="{81520229-D79A-45B2-87DC-780333E87EF5}" presName="spNode" presStyleCnt="0"/>
      <dgm:spPr/>
    </dgm:pt>
    <dgm:pt modelId="{13A98BC8-CCD4-4D99-86AB-21A4B604B413}" type="pres">
      <dgm:prSet presAssocID="{D519D980-501F-446A-9D7D-3B2E98CADE71}" presName="sibTrans" presStyleLbl="sibTrans1D1" presStyleIdx="0" presStyleCnt="4"/>
      <dgm:spPr/>
    </dgm:pt>
    <dgm:pt modelId="{292360C6-82FB-4F2D-B868-FDA548BEF58D}" type="pres">
      <dgm:prSet presAssocID="{75123A1A-DE39-431B-9896-FF2C244C3ACE}" presName="node" presStyleLbl="node1" presStyleIdx="1" presStyleCnt="4">
        <dgm:presLayoutVars>
          <dgm:bulletEnabled val="1"/>
        </dgm:presLayoutVars>
      </dgm:prSet>
      <dgm:spPr/>
    </dgm:pt>
    <dgm:pt modelId="{35245CB7-5E35-4C96-90E8-94A2161F0E8F}" type="pres">
      <dgm:prSet presAssocID="{75123A1A-DE39-431B-9896-FF2C244C3ACE}" presName="spNode" presStyleCnt="0"/>
      <dgm:spPr/>
    </dgm:pt>
    <dgm:pt modelId="{DA74CA16-B7F4-43E1-BD6C-E104D7A2338F}" type="pres">
      <dgm:prSet presAssocID="{24AAFB0F-FDE9-40C1-B759-1EE75032EE24}" presName="sibTrans" presStyleLbl="sibTrans1D1" presStyleIdx="1" presStyleCnt="4"/>
      <dgm:spPr/>
    </dgm:pt>
    <dgm:pt modelId="{04E65B28-980D-4D6E-A488-1DBBBB4A4996}" type="pres">
      <dgm:prSet presAssocID="{42A2D89F-8858-4CD7-BCFF-27F0A0B9DFA8}" presName="node" presStyleLbl="node1" presStyleIdx="2" presStyleCnt="4">
        <dgm:presLayoutVars>
          <dgm:bulletEnabled val="1"/>
        </dgm:presLayoutVars>
      </dgm:prSet>
      <dgm:spPr/>
    </dgm:pt>
    <dgm:pt modelId="{2DBCDD87-A6A7-44AE-B35E-B0E68F14FBD8}" type="pres">
      <dgm:prSet presAssocID="{42A2D89F-8858-4CD7-BCFF-27F0A0B9DFA8}" presName="spNode" presStyleCnt="0"/>
      <dgm:spPr/>
    </dgm:pt>
    <dgm:pt modelId="{F2EBE3E8-774C-476E-9481-0CC2C73F3F82}" type="pres">
      <dgm:prSet presAssocID="{28429144-6FF6-4F20-9C33-2AF9EC05758C}" presName="sibTrans" presStyleLbl="sibTrans1D1" presStyleIdx="2" presStyleCnt="4"/>
      <dgm:spPr/>
    </dgm:pt>
    <dgm:pt modelId="{D4D8D4D5-EA82-47A3-BC02-60874673591D}" type="pres">
      <dgm:prSet presAssocID="{FFB532EB-1E1F-4A80-B9D5-411D88BC309E}" presName="node" presStyleLbl="node1" presStyleIdx="3" presStyleCnt="4">
        <dgm:presLayoutVars>
          <dgm:bulletEnabled val="1"/>
        </dgm:presLayoutVars>
      </dgm:prSet>
      <dgm:spPr/>
    </dgm:pt>
    <dgm:pt modelId="{49EE272B-BE55-4107-8B25-35CA54056A93}" type="pres">
      <dgm:prSet presAssocID="{FFB532EB-1E1F-4A80-B9D5-411D88BC309E}" presName="spNode" presStyleCnt="0"/>
      <dgm:spPr/>
    </dgm:pt>
    <dgm:pt modelId="{36178346-B65F-4D19-8101-F054094E2B63}" type="pres">
      <dgm:prSet presAssocID="{BF3895F6-1437-43EF-834C-3D9C13327BC4}" presName="sibTrans" presStyleLbl="sibTrans1D1" presStyleIdx="3" presStyleCnt="4"/>
      <dgm:spPr/>
    </dgm:pt>
  </dgm:ptLst>
  <dgm:cxnLst>
    <dgm:cxn modelId="{422ED50A-68EC-4221-B809-5ED21426AE2C}" type="presOf" srcId="{42A2D89F-8858-4CD7-BCFF-27F0A0B9DFA8}" destId="{04E65B28-980D-4D6E-A488-1DBBBB4A4996}" srcOrd="0" destOrd="0" presId="urn:microsoft.com/office/officeart/2005/8/layout/cycle6"/>
    <dgm:cxn modelId="{C92B4829-3B7A-428E-A880-732177CA2223}" type="presOf" srcId="{FFB532EB-1E1F-4A80-B9D5-411D88BC309E}" destId="{D4D8D4D5-EA82-47A3-BC02-60874673591D}" srcOrd="0" destOrd="0" presId="urn:microsoft.com/office/officeart/2005/8/layout/cycle6"/>
    <dgm:cxn modelId="{A439715B-72C3-4D76-8B8A-6FF39EBC70F2}" type="presOf" srcId="{24AAFB0F-FDE9-40C1-B759-1EE75032EE24}" destId="{DA74CA16-B7F4-43E1-BD6C-E104D7A2338F}" srcOrd="0" destOrd="0" presId="urn:microsoft.com/office/officeart/2005/8/layout/cycle6"/>
    <dgm:cxn modelId="{BDDA774D-5C1C-423E-9057-E1FAD2532196}" type="presOf" srcId="{28429144-6FF6-4F20-9C33-2AF9EC05758C}" destId="{F2EBE3E8-774C-476E-9481-0CC2C73F3F82}" srcOrd="0" destOrd="0" presId="urn:microsoft.com/office/officeart/2005/8/layout/cycle6"/>
    <dgm:cxn modelId="{28F92851-9E93-4271-84C5-95C7914318AE}" type="presOf" srcId="{81520229-D79A-45B2-87DC-780333E87EF5}" destId="{8009C87C-3024-4BB1-848E-487B5664DBBB}" srcOrd="0" destOrd="0" presId="urn:microsoft.com/office/officeart/2005/8/layout/cycle6"/>
    <dgm:cxn modelId="{6CFE6657-0A22-47F2-8284-952B317CE917}" type="presOf" srcId="{BF3895F6-1437-43EF-834C-3D9C13327BC4}" destId="{36178346-B65F-4D19-8101-F054094E2B63}" srcOrd="0" destOrd="0" presId="urn:microsoft.com/office/officeart/2005/8/layout/cycle6"/>
    <dgm:cxn modelId="{A50E6D5A-83D6-455B-A49D-F9B883F00C10}" srcId="{8E0E3C69-07F6-4813-93AF-44324B15C6D5}" destId="{81520229-D79A-45B2-87DC-780333E87EF5}" srcOrd="0" destOrd="0" parTransId="{02D75246-6DE2-4687-8AE6-814E7E4FCB65}" sibTransId="{D519D980-501F-446A-9D7D-3B2E98CADE71}"/>
    <dgm:cxn modelId="{B83E347C-6DBA-4CAE-8E11-3A544303322A}" type="presOf" srcId="{8E0E3C69-07F6-4813-93AF-44324B15C6D5}" destId="{2A22F7C3-B482-4D81-92B6-79C7CDA94D2F}" srcOrd="0" destOrd="0" presId="urn:microsoft.com/office/officeart/2005/8/layout/cycle6"/>
    <dgm:cxn modelId="{AE124395-2D39-41B4-AAC7-49C2643B55CC}" type="presOf" srcId="{D519D980-501F-446A-9D7D-3B2E98CADE71}" destId="{13A98BC8-CCD4-4D99-86AB-21A4B604B413}" srcOrd="0" destOrd="0" presId="urn:microsoft.com/office/officeart/2005/8/layout/cycle6"/>
    <dgm:cxn modelId="{4AF871A9-C8C7-4D33-B48D-837AF29A27B6}" srcId="{8E0E3C69-07F6-4813-93AF-44324B15C6D5}" destId="{75123A1A-DE39-431B-9896-FF2C244C3ACE}" srcOrd="1" destOrd="0" parTransId="{0E838118-9575-4CB7-A34E-870B142A8239}" sibTransId="{24AAFB0F-FDE9-40C1-B759-1EE75032EE24}"/>
    <dgm:cxn modelId="{7A3F5EDD-6C64-4546-9316-1B717962E62F}" type="presOf" srcId="{75123A1A-DE39-431B-9896-FF2C244C3ACE}" destId="{292360C6-82FB-4F2D-B868-FDA548BEF58D}" srcOrd="0" destOrd="0" presId="urn:microsoft.com/office/officeart/2005/8/layout/cycle6"/>
    <dgm:cxn modelId="{872873E5-76C3-43E6-9CC9-D2917362D3E7}" srcId="{8E0E3C69-07F6-4813-93AF-44324B15C6D5}" destId="{FFB532EB-1E1F-4A80-B9D5-411D88BC309E}" srcOrd="3" destOrd="0" parTransId="{E99A5817-86A0-4CB8-B248-88CF552C269F}" sibTransId="{BF3895F6-1437-43EF-834C-3D9C13327BC4}"/>
    <dgm:cxn modelId="{3B86E2FE-5AA6-4223-ADFF-EA4077788BB6}" srcId="{8E0E3C69-07F6-4813-93AF-44324B15C6D5}" destId="{42A2D89F-8858-4CD7-BCFF-27F0A0B9DFA8}" srcOrd="2" destOrd="0" parTransId="{2D124279-A83E-4900-8E59-1BC4FC6DA8D8}" sibTransId="{28429144-6FF6-4F20-9C33-2AF9EC05758C}"/>
    <dgm:cxn modelId="{598C155C-02A0-4632-87D0-388B97C4F2AD}" type="presParOf" srcId="{2A22F7C3-B482-4D81-92B6-79C7CDA94D2F}" destId="{8009C87C-3024-4BB1-848E-487B5664DBBB}" srcOrd="0" destOrd="0" presId="urn:microsoft.com/office/officeart/2005/8/layout/cycle6"/>
    <dgm:cxn modelId="{059AFCC2-D40A-4B31-83DE-A996C2247577}" type="presParOf" srcId="{2A22F7C3-B482-4D81-92B6-79C7CDA94D2F}" destId="{8881DDCD-3C5A-4377-85A4-D19D68B14AD9}" srcOrd="1" destOrd="0" presId="urn:microsoft.com/office/officeart/2005/8/layout/cycle6"/>
    <dgm:cxn modelId="{E028C351-033B-48F6-B7F3-E2D3F03B560D}" type="presParOf" srcId="{2A22F7C3-B482-4D81-92B6-79C7CDA94D2F}" destId="{13A98BC8-CCD4-4D99-86AB-21A4B604B413}" srcOrd="2" destOrd="0" presId="urn:microsoft.com/office/officeart/2005/8/layout/cycle6"/>
    <dgm:cxn modelId="{308C8F57-8A34-4D26-94F1-A68E0F90A44F}" type="presParOf" srcId="{2A22F7C3-B482-4D81-92B6-79C7CDA94D2F}" destId="{292360C6-82FB-4F2D-B868-FDA548BEF58D}" srcOrd="3" destOrd="0" presId="urn:microsoft.com/office/officeart/2005/8/layout/cycle6"/>
    <dgm:cxn modelId="{FBF41080-EF69-4860-B5E9-7EA496B645C7}" type="presParOf" srcId="{2A22F7C3-B482-4D81-92B6-79C7CDA94D2F}" destId="{35245CB7-5E35-4C96-90E8-94A2161F0E8F}" srcOrd="4" destOrd="0" presId="urn:microsoft.com/office/officeart/2005/8/layout/cycle6"/>
    <dgm:cxn modelId="{0FB24FB0-EBF5-454A-A30E-79E71E8B4119}" type="presParOf" srcId="{2A22F7C3-B482-4D81-92B6-79C7CDA94D2F}" destId="{DA74CA16-B7F4-43E1-BD6C-E104D7A2338F}" srcOrd="5" destOrd="0" presId="urn:microsoft.com/office/officeart/2005/8/layout/cycle6"/>
    <dgm:cxn modelId="{563EBE7F-A9DB-4CDF-B6CD-284E8DDA41B3}" type="presParOf" srcId="{2A22F7C3-B482-4D81-92B6-79C7CDA94D2F}" destId="{04E65B28-980D-4D6E-A488-1DBBBB4A4996}" srcOrd="6" destOrd="0" presId="urn:microsoft.com/office/officeart/2005/8/layout/cycle6"/>
    <dgm:cxn modelId="{3F202414-C0F0-4981-B7E1-4D283FE35347}" type="presParOf" srcId="{2A22F7C3-B482-4D81-92B6-79C7CDA94D2F}" destId="{2DBCDD87-A6A7-44AE-B35E-B0E68F14FBD8}" srcOrd="7" destOrd="0" presId="urn:microsoft.com/office/officeart/2005/8/layout/cycle6"/>
    <dgm:cxn modelId="{A78FF3EF-19C0-4BA3-9E15-85550F56A932}" type="presParOf" srcId="{2A22F7C3-B482-4D81-92B6-79C7CDA94D2F}" destId="{F2EBE3E8-774C-476E-9481-0CC2C73F3F82}" srcOrd="8" destOrd="0" presId="urn:microsoft.com/office/officeart/2005/8/layout/cycle6"/>
    <dgm:cxn modelId="{8DEE1769-82D9-4E32-B7FC-6A01D7A2B0B3}" type="presParOf" srcId="{2A22F7C3-B482-4D81-92B6-79C7CDA94D2F}" destId="{D4D8D4D5-EA82-47A3-BC02-60874673591D}" srcOrd="9" destOrd="0" presId="urn:microsoft.com/office/officeart/2005/8/layout/cycle6"/>
    <dgm:cxn modelId="{F486FF6E-C1AD-4BAE-8A72-A62C6D45B93C}" type="presParOf" srcId="{2A22F7C3-B482-4D81-92B6-79C7CDA94D2F}" destId="{49EE272B-BE55-4107-8B25-35CA54056A93}" srcOrd="10" destOrd="0" presId="urn:microsoft.com/office/officeart/2005/8/layout/cycle6"/>
    <dgm:cxn modelId="{EA1E8F54-B69C-4B56-9E6A-4B4E9F1B2731}" type="presParOf" srcId="{2A22F7C3-B482-4D81-92B6-79C7CDA94D2F}" destId="{36178346-B65F-4D19-8101-F054094E2B63}"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2141D7-5C37-442D-A2A3-4A59DEFFB771}" type="doc">
      <dgm:prSet loTypeId="urn:microsoft.com/office/officeart/2005/8/layout/chart3" loCatId="cycle" qsTypeId="urn:microsoft.com/office/officeart/2005/8/quickstyle/simple1" qsCatId="simple" csTypeId="urn:microsoft.com/office/officeart/2005/8/colors/colorful1#3" csCatId="colorful"/>
      <dgm:spPr/>
      <dgm:t>
        <a:bodyPr/>
        <a:lstStyle/>
        <a:p>
          <a:endParaRPr lang="zh-CN" altLang="en-US"/>
        </a:p>
      </dgm:t>
    </dgm:pt>
    <dgm:pt modelId="{EAE8C6F0-BB1B-49BD-AC63-A012EF2B9366}">
      <dgm:prSet/>
      <dgm:spPr/>
      <dgm:t>
        <a:bodyPr/>
        <a:lstStyle/>
        <a:p>
          <a:pPr rtl="0"/>
          <a:r>
            <a:rPr lang="zh-CN" b="1" dirty="0">
              <a:solidFill>
                <a:schemeClr val="tx1"/>
              </a:solidFill>
            </a:rPr>
            <a:t>风险转移功能</a:t>
          </a:r>
          <a:endParaRPr lang="en-US" b="1" dirty="0">
            <a:solidFill>
              <a:schemeClr val="tx1"/>
            </a:solidFill>
          </a:endParaRPr>
        </a:p>
      </dgm:t>
    </dgm:pt>
    <dgm:pt modelId="{11024BF8-9784-4B94-BD56-99B950370A30}" type="parTrans" cxnId="{0DC29B31-0BC1-4C5C-9F41-86220F49D267}">
      <dgm:prSet/>
      <dgm:spPr/>
      <dgm:t>
        <a:bodyPr/>
        <a:lstStyle/>
        <a:p>
          <a:endParaRPr lang="zh-CN" altLang="en-US"/>
        </a:p>
      </dgm:t>
    </dgm:pt>
    <dgm:pt modelId="{3F942169-253B-4786-BBB8-6C2671EFAEB8}" type="sibTrans" cxnId="{0DC29B31-0BC1-4C5C-9F41-86220F49D267}">
      <dgm:prSet/>
      <dgm:spPr/>
      <dgm:t>
        <a:bodyPr/>
        <a:lstStyle/>
        <a:p>
          <a:endParaRPr lang="zh-CN" altLang="en-US"/>
        </a:p>
      </dgm:t>
    </dgm:pt>
    <dgm:pt modelId="{24F1C95F-A9B3-4902-AB97-581554EA4BAA}">
      <dgm:prSet/>
      <dgm:spPr/>
      <dgm:t>
        <a:bodyPr/>
        <a:lstStyle/>
        <a:p>
          <a:pPr rtl="0"/>
          <a:r>
            <a:rPr lang="zh-CN" b="1" dirty="0">
              <a:solidFill>
                <a:schemeClr val="tx1"/>
              </a:solidFill>
            </a:rPr>
            <a:t>价格发现功能</a:t>
          </a:r>
          <a:endParaRPr lang="en-US" b="1" dirty="0">
            <a:solidFill>
              <a:schemeClr val="tx1"/>
            </a:solidFill>
          </a:endParaRPr>
        </a:p>
      </dgm:t>
    </dgm:pt>
    <dgm:pt modelId="{5ED9B4C4-1552-4786-BE8A-F7620373B158}" type="parTrans" cxnId="{D667BA38-4DE2-46FE-A36C-DDDAF5FF7B17}">
      <dgm:prSet/>
      <dgm:spPr/>
      <dgm:t>
        <a:bodyPr/>
        <a:lstStyle/>
        <a:p>
          <a:endParaRPr lang="zh-CN" altLang="en-US"/>
        </a:p>
      </dgm:t>
    </dgm:pt>
    <dgm:pt modelId="{07AE786B-EE40-4984-B3C1-F94230707495}" type="sibTrans" cxnId="{D667BA38-4DE2-46FE-A36C-DDDAF5FF7B17}">
      <dgm:prSet/>
      <dgm:spPr/>
      <dgm:t>
        <a:bodyPr/>
        <a:lstStyle/>
        <a:p>
          <a:endParaRPr lang="zh-CN" altLang="en-US"/>
        </a:p>
      </dgm:t>
    </dgm:pt>
    <dgm:pt modelId="{020F85A0-4D33-4DAC-A02C-C6CEB9F0E03E}">
      <dgm:prSet/>
      <dgm:spPr/>
      <dgm:t>
        <a:bodyPr/>
        <a:lstStyle/>
        <a:p>
          <a:pPr rtl="0"/>
          <a:r>
            <a:rPr lang="zh-CN" b="1" dirty="0">
              <a:solidFill>
                <a:schemeClr val="tx1"/>
              </a:solidFill>
            </a:rPr>
            <a:t>投机功能</a:t>
          </a:r>
        </a:p>
      </dgm:t>
    </dgm:pt>
    <dgm:pt modelId="{AAB023D0-7E36-4C15-AEAC-0B4BBC3285CC}" type="parTrans" cxnId="{218AEFA9-43A7-41B3-BC49-F3E10F0B5884}">
      <dgm:prSet/>
      <dgm:spPr/>
      <dgm:t>
        <a:bodyPr/>
        <a:lstStyle/>
        <a:p>
          <a:endParaRPr lang="zh-CN" altLang="en-US"/>
        </a:p>
      </dgm:t>
    </dgm:pt>
    <dgm:pt modelId="{D2E154BE-718A-47A5-8859-0BF77FAFA1F7}" type="sibTrans" cxnId="{218AEFA9-43A7-41B3-BC49-F3E10F0B5884}">
      <dgm:prSet/>
      <dgm:spPr/>
      <dgm:t>
        <a:bodyPr/>
        <a:lstStyle/>
        <a:p>
          <a:endParaRPr lang="zh-CN" altLang="en-US"/>
        </a:p>
      </dgm:t>
    </dgm:pt>
    <dgm:pt modelId="{DD31F987-50A0-42EC-8630-58187AAC5456}" type="pres">
      <dgm:prSet presAssocID="{4D2141D7-5C37-442D-A2A3-4A59DEFFB771}" presName="compositeShape" presStyleCnt="0">
        <dgm:presLayoutVars>
          <dgm:chMax val="7"/>
          <dgm:dir/>
          <dgm:resizeHandles val="exact"/>
        </dgm:presLayoutVars>
      </dgm:prSet>
      <dgm:spPr/>
    </dgm:pt>
    <dgm:pt modelId="{FA4EE7D9-AF51-430B-A473-6966EEB06429}" type="pres">
      <dgm:prSet presAssocID="{4D2141D7-5C37-442D-A2A3-4A59DEFFB771}" presName="wedge1" presStyleLbl="node1" presStyleIdx="0" presStyleCnt="3"/>
      <dgm:spPr/>
    </dgm:pt>
    <dgm:pt modelId="{5119D882-C5DD-496E-BC33-B7ABB57894CC}" type="pres">
      <dgm:prSet presAssocID="{4D2141D7-5C37-442D-A2A3-4A59DEFFB771}" presName="wedge1Tx" presStyleLbl="node1" presStyleIdx="0" presStyleCnt="3">
        <dgm:presLayoutVars>
          <dgm:chMax val="0"/>
          <dgm:chPref val="0"/>
          <dgm:bulletEnabled val="1"/>
        </dgm:presLayoutVars>
      </dgm:prSet>
      <dgm:spPr/>
    </dgm:pt>
    <dgm:pt modelId="{2D3BD84B-E599-43D6-8B31-4D5A64555599}" type="pres">
      <dgm:prSet presAssocID="{4D2141D7-5C37-442D-A2A3-4A59DEFFB771}" presName="wedge2" presStyleLbl="node1" presStyleIdx="1" presStyleCnt="3"/>
      <dgm:spPr/>
    </dgm:pt>
    <dgm:pt modelId="{BCECAED2-E73B-4E68-A5B1-61C25E6ECA53}" type="pres">
      <dgm:prSet presAssocID="{4D2141D7-5C37-442D-A2A3-4A59DEFFB771}" presName="wedge2Tx" presStyleLbl="node1" presStyleIdx="1" presStyleCnt="3">
        <dgm:presLayoutVars>
          <dgm:chMax val="0"/>
          <dgm:chPref val="0"/>
          <dgm:bulletEnabled val="1"/>
        </dgm:presLayoutVars>
      </dgm:prSet>
      <dgm:spPr/>
    </dgm:pt>
    <dgm:pt modelId="{FE3AB846-FD2E-4557-B4FF-352516F2B958}" type="pres">
      <dgm:prSet presAssocID="{4D2141D7-5C37-442D-A2A3-4A59DEFFB771}" presName="wedge3" presStyleLbl="node1" presStyleIdx="2" presStyleCnt="3"/>
      <dgm:spPr/>
    </dgm:pt>
    <dgm:pt modelId="{EDC734E9-5BF1-47D5-95C3-193FACB2E470}" type="pres">
      <dgm:prSet presAssocID="{4D2141D7-5C37-442D-A2A3-4A59DEFFB771}" presName="wedge3Tx" presStyleLbl="node1" presStyleIdx="2" presStyleCnt="3">
        <dgm:presLayoutVars>
          <dgm:chMax val="0"/>
          <dgm:chPref val="0"/>
          <dgm:bulletEnabled val="1"/>
        </dgm:presLayoutVars>
      </dgm:prSet>
      <dgm:spPr/>
    </dgm:pt>
  </dgm:ptLst>
  <dgm:cxnLst>
    <dgm:cxn modelId="{F1AEC924-0CF5-414F-943A-BB3E0EB3C59B}" type="presOf" srcId="{24F1C95F-A9B3-4902-AB97-581554EA4BAA}" destId="{BCECAED2-E73B-4E68-A5B1-61C25E6ECA53}" srcOrd="1" destOrd="0" presId="urn:microsoft.com/office/officeart/2005/8/layout/chart3"/>
    <dgm:cxn modelId="{CDB5482A-8C1C-499D-AD6F-D1EEFAB9382F}" type="presOf" srcId="{020F85A0-4D33-4DAC-A02C-C6CEB9F0E03E}" destId="{FE3AB846-FD2E-4557-B4FF-352516F2B958}" srcOrd="0" destOrd="0" presId="urn:microsoft.com/office/officeart/2005/8/layout/chart3"/>
    <dgm:cxn modelId="{0DC29B31-0BC1-4C5C-9F41-86220F49D267}" srcId="{4D2141D7-5C37-442D-A2A3-4A59DEFFB771}" destId="{EAE8C6F0-BB1B-49BD-AC63-A012EF2B9366}" srcOrd="0" destOrd="0" parTransId="{11024BF8-9784-4B94-BD56-99B950370A30}" sibTransId="{3F942169-253B-4786-BBB8-6C2671EFAEB8}"/>
    <dgm:cxn modelId="{D667BA38-4DE2-46FE-A36C-DDDAF5FF7B17}" srcId="{4D2141D7-5C37-442D-A2A3-4A59DEFFB771}" destId="{24F1C95F-A9B3-4902-AB97-581554EA4BAA}" srcOrd="1" destOrd="0" parTransId="{5ED9B4C4-1552-4786-BE8A-F7620373B158}" sibTransId="{07AE786B-EE40-4984-B3C1-F94230707495}"/>
    <dgm:cxn modelId="{31028144-555F-4B3D-AEEB-DC7B640458FE}" type="presOf" srcId="{24F1C95F-A9B3-4902-AB97-581554EA4BAA}" destId="{2D3BD84B-E599-43D6-8B31-4D5A64555599}" srcOrd="0" destOrd="0" presId="urn:microsoft.com/office/officeart/2005/8/layout/chart3"/>
    <dgm:cxn modelId="{4D0F4D69-C07E-4C73-8D77-A2D1019DDC82}" type="presOf" srcId="{EAE8C6F0-BB1B-49BD-AC63-A012EF2B9366}" destId="{FA4EE7D9-AF51-430B-A473-6966EEB06429}" srcOrd="0" destOrd="0" presId="urn:microsoft.com/office/officeart/2005/8/layout/chart3"/>
    <dgm:cxn modelId="{A129C071-91D0-4FD3-870C-98AF9711271D}" type="presOf" srcId="{EAE8C6F0-BB1B-49BD-AC63-A012EF2B9366}" destId="{5119D882-C5DD-496E-BC33-B7ABB57894CC}" srcOrd="1" destOrd="0" presId="urn:microsoft.com/office/officeart/2005/8/layout/chart3"/>
    <dgm:cxn modelId="{80A52E83-5A5F-4026-AA98-BF568E187924}" type="presOf" srcId="{4D2141D7-5C37-442D-A2A3-4A59DEFFB771}" destId="{DD31F987-50A0-42EC-8630-58187AAC5456}" srcOrd="0" destOrd="0" presId="urn:microsoft.com/office/officeart/2005/8/layout/chart3"/>
    <dgm:cxn modelId="{905FE99F-DF39-49FC-B7D2-B8397F4E57E4}" type="presOf" srcId="{020F85A0-4D33-4DAC-A02C-C6CEB9F0E03E}" destId="{EDC734E9-5BF1-47D5-95C3-193FACB2E470}" srcOrd="1" destOrd="0" presId="urn:microsoft.com/office/officeart/2005/8/layout/chart3"/>
    <dgm:cxn modelId="{218AEFA9-43A7-41B3-BC49-F3E10F0B5884}" srcId="{4D2141D7-5C37-442D-A2A3-4A59DEFFB771}" destId="{020F85A0-4D33-4DAC-A02C-C6CEB9F0E03E}" srcOrd="2" destOrd="0" parTransId="{AAB023D0-7E36-4C15-AEAC-0B4BBC3285CC}" sibTransId="{D2E154BE-718A-47A5-8859-0BF77FAFA1F7}"/>
    <dgm:cxn modelId="{E6C76B9A-2C81-4AAB-A16B-E5709C0519BE}" type="presParOf" srcId="{DD31F987-50A0-42EC-8630-58187AAC5456}" destId="{FA4EE7D9-AF51-430B-A473-6966EEB06429}" srcOrd="0" destOrd="0" presId="urn:microsoft.com/office/officeart/2005/8/layout/chart3"/>
    <dgm:cxn modelId="{A4FD6B9F-60DE-4B9D-8BE3-913ED1DDBDF2}" type="presParOf" srcId="{DD31F987-50A0-42EC-8630-58187AAC5456}" destId="{5119D882-C5DD-496E-BC33-B7ABB57894CC}" srcOrd="1" destOrd="0" presId="urn:microsoft.com/office/officeart/2005/8/layout/chart3"/>
    <dgm:cxn modelId="{7D1F5E07-BBAB-4765-9B8B-E6EE19148A7E}" type="presParOf" srcId="{DD31F987-50A0-42EC-8630-58187AAC5456}" destId="{2D3BD84B-E599-43D6-8B31-4D5A64555599}" srcOrd="2" destOrd="0" presId="urn:microsoft.com/office/officeart/2005/8/layout/chart3"/>
    <dgm:cxn modelId="{AAA118E3-4E76-462B-ADF5-332BE1594579}" type="presParOf" srcId="{DD31F987-50A0-42EC-8630-58187AAC5456}" destId="{BCECAED2-E73B-4E68-A5B1-61C25E6ECA53}" srcOrd="3" destOrd="0" presId="urn:microsoft.com/office/officeart/2005/8/layout/chart3"/>
    <dgm:cxn modelId="{51ECEE0C-460F-466D-9986-4AEE052F61DE}" type="presParOf" srcId="{DD31F987-50A0-42EC-8630-58187AAC5456}" destId="{FE3AB846-FD2E-4557-B4FF-352516F2B958}" srcOrd="4" destOrd="0" presId="urn:microsoft.com/office/officeart/2005/8/layout/chart3"/>
    <dgm:cxn modelId="{4FA1BD30-EF64-48E0-AADC-4B9B91A0ECBD}" type="presParOf" srcId="{DD31F987-50A0-42EC-8630-58187AAC5456}" destId="{EDC734E9-5BF1-47D5-95C3-193FACB2E470}"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E011EA-E90E-441C-A872-C98606FFAF1D}" type="doc">
      <dgm:prSet loTypeId="urn:microsoft.com/office/officeart/2005/8/layout/cycle8" loCatId="cycle" qsTypeId="urn:microsoft.com/office/officeart/2005/8/quickstyle/simple1" qsCatId="simple" csTypeId="urn:microsoft.com/office/officeart/2005/8/colors/colorful4" csCatId="colorful"/>
      <dgm:spPr/>
      <dgm:t>
        <a:bodyPr/>
        <a:lstStyle/>
        <a:p>
          <a:endParaRPr lang="zh-CN" altLang="en-US"/>
        </a:p>
      </dgm:t>
    </dgm:pt>
    <dgm:pt modelId="{29A6D0F0-71C9-4B91-9370-8928C136A6A8}">
      <dgm:prSet/>
      <dgm:spPr/>
      <dgm:t>
        <a:bodyPr/>
        <a:lstStyle/>
        <a:p>
          <a:pPr rtl="0"/>
          <a:r>
            <a:rPr lang="zh-CN" dirty="0"/>
            <a:t>期货交易方便灵活</a:t>
          </a:r>
        </a:p>
      </dgm:t>
    </dgm:pt>
    <dgm:pt modelId="{4443EB1A-C7AA-42E4-9009-CDB773A2ED8B}" type="parTrans" cxnId="{765C2C5F-3B8F-4480-89E2-A93833A775F4}">
      <dgm:prSet/>
      <dgm:spPr/>
      <dgm:t>
        <a:bodyPr/>
        <a:lstStyle/>
        <a:p>
          <a:endParaRPr lang="zh-CN" altLang="en-US"/>
        </a:p>
      </dgm:t>
    </dgm:pt>
    <dgm:pt modelId="{57BFF7CC-11BE-4CE0-A52E-3595790F01D1}" type="sibTrans" cxnId="{765C2C5F-3B8F-4480-89E2-A93833A775F4}">
      <dgm:prSet/>
      <dgm:spPr/>
      <dgm:t>
        <a:bodyPr/>
        <a:lstStyle/>
        <a:p>
          <a:endParaRPr lang="zh-CN" altLang="en-US"/>
        </a:p>
      </dgm:t>
    </dgm:pt>
    <dgm:pt modelId="{52DBBFD9-82BD-4E3B-B850-16E99B783F32}">
      <dgm:prSet/>
      <dgm:spPr/>
      <dgm:t>
        <a:bodyPr/>
        <a:lstStyle/>
        <a:p>
          <a:pPr rtl="0"/>
          <a:r>
            <a:rPr lang="zh-CN" dirty="0"/>
            <a:t>保证金数额较低</a:t>
          </a:r>
          <a:endParaRPr lang="en-US" dirty="0"/>
        </a:p>
      </dgm:t>
    </dgm:pt>
    <dgm:pt modelId="{8D967181-5378-4FCE-B01D-0ECD3FF02A8A}" type="parTrans" cxnId="{DC6CFD1D-28D3-45AB-9CC4-93AAAC2BDE33}">
      <dgm:prSet/>
      <dgm:spPr/>
      <dgm:t>
        <a:bodyPr/>
        <a:lstStyle/>
        <a:p>
          <a:endParaRPr lang="zh-CN" altLang="en-US"/>
        </a:p>
      </dgm:t>
    </dgm:pt>
    <dgm:pt modelId="{935E3604-9741-4FE2-8AD7-BDE94400B024}" type="sibTrans" cxnId="{DC6CFD1D-28D3-45AB-9CC4-93AAAC2BDE33}">
      <dgm:prSet/>
      <dgm:spPr/>
      <dgm:t>
        <a:bodyPr/>
        <a:lstStyle/>
        <a:p>
          <a:endParaRPr lang="zh-CN" altLang="en-US"/>
        </a:p>
      </dgm:t>
    </dgm:pt>
    <dgm:pt modelId="{438CDA68-5731-4CE2-A7D5-6B25EAD5DE1D}">
      <dgm:prSet/>
      <dgm:spPr/>
      <dgm:t>
        <a:bodyPr/>
        <a:lstStyle/>
        <a:p>
          <a:pPr rtl="0"/>
          <a:r>
            <a:rPr lang="zh-CN" dirty="0"/>
            <a:t>信息的系统性和公开性</a:t>
          </a:r>
        </a:p>
      </dgm:t>
    </dgm:pt>
    <dgm:pt modelId="{57366EA1-71C5-4399-AFF3-58AAB5B4D6E3}" type="parTrans" cxnId="{EB6A35EB-5B9B-4ACB-A017-3BC245D5659B}">
      <dgm:prSet/>
      <dgm:spPr/>
      <dgm:t>
        <a:bodyPr/>
        <a:lstStyle/>
        <a:p>
          <a:endParaRPr lang="zh-CN" altLang="en-US"/>
        </a:p>
      </dgm:t>
    </dgm:pt>
    <dgm:pt modelId="{A5A4769D-3599-4416-A0E1-099B5ECBBA54}" type="sibTrans" cxnId="{EB6A35EB-5B9B-4ACB-A017-3BC245D5659B}">
      <dgm:prSet/>
      <dgm:spPr/>
      <dgm:t>
        <a:bodyPr/>
        <a:lstStyle/>
        <a:p>
          <a:endParaRPr lang="zh-CN" altLang="en-US"/>
        </a:p>
      </dgm:t>
    </dgm:pt>
    <dgm:pt modelId="{2C5B3D81-1F39-4E3A-8C80-99A3887083BB}" type="pres">
      <dgm:prSet presAssocID="{F8E011EA-E90E-441C-A872-C98606FFAF1D}" presName="compositeShape" presStyleCnt="0">
        <dgm:presLayoutVars>
          <dgm:chMax val="7"/>
          <dgm:dir/>
          <dgm:resizeHandles val="exact"/>
        </dgm:presLayoutVars>
      </dgm:prSet>
      <dgm:spPr/>
    </dgm:pt>
    <dgm:pt modelId="{3D1772E0-024F-4581-8723-C7A3DB4930C9}" type="pres">
      <dgm:prSet presAssocID="{F8E011EA-E90E-441C-A872-C98606FFAF1D}" presName="wedge1" presStyleLbl="node1" presStyleIdx="0" presStyleCnt="3"/>
      <dgm:spPr/>
    </dgm:pt>
    <dgm:pt modelId="{4F284BF5-8022-4C0F-BA26-10790BC3B168}" type="pres">
      <dgm:prSet presAssocID="{F8E011EA-E90E-441C-A872-C98606FFAF1D}" presName="dummy1a" presStyleCnt="0"/>
      <dgm:spPr/>
    </dgm:pt>
    <dgm:pt modelId="{4EFF003F-C4FB-415C-A7C4-15373C6460DF}" type="pres">
      <dgm:prSet presAssocID="{F8E011EA-E90E-441C-A872-C98606FFAF1D}" presName="dummy1b" presStyleCnt="0"/>
      <dgm:spPr/>
    </dgm:pt>
    <dgm:pt modelId="{05AB27B7-4EA6-4270-B9A0-53ABFF688B6E}" type="pres">
      <dgm:prSet presAssocID="{F8E011EA-E90E-441C-A872-C98606FFAF1D}" presName="wedge1Tx" presStyleLbl="node1" presStyleIdx="0" presStyleCnt="3">
        <dgm:presLayoutVars>
          <dgm:chMax val="0"/>
          <dgm:chPref val="0"/>
          <dgm:bulletEnabled val="1"/>
        </dgm:presLayoutVars>
      </dgm:prSet>
      <dgm:spPr/>
    </dgm:pt>
    <dgm:pt modelId="{73F4ACD2-6435-4226-BDCC-2A47CFFB6DF4}" type="pres">
      <dgm:prSet presAssocID="{F8E011EA-E90E-441C-A872-C98606FFAF1D}" presName="wedge2" presStyleLbl="node1" presStyleIdx="1" presStyleCnt="3"/>
      <dgm:spPr/>
    </dgm:pt>
    <dgm:pt modelId="{46E3ADE1-EFA4-449D-A60A-25C11DC68510}" type="pres">
      <dgm:prSet presAssocID="{F8E011EA-E90E-441C-A872-C98606FFAF1D}" presName="dummy2a" presStyleCnt="0"/>
      <dgm:spPr/>
    </dgm:pt>
    <dgm:pt modelId="{227C752A-1610-4EA1-BB39-EB4AD653CFA5}" type="pres">
      <dgm:prSet presAssocID="{F8E011EA-E90E-441C-A872-C98606FFAF1D}" presName="dummy2b" presStyleCnt="0"/>
      <dgm:spPr/>
    </dgm:pt>
    <dgm:pt modelId="{C9BCBB59-1A90-44C8-93DA-46BE9D426AED}" type="pres">
      <dgm:prSet presAssocID="{F8E011EA-E90E-441C-A872-C98606FFAF1D}" presName="wedge2Tx" presStyleLbl="node1" presStyleIdx="1" presStyleCnt="3">
        <dgm:presLayoutVars>
          <dgm:chMax val="0"/>
          <dgm:chPref val="0"/>
          <dgm:bulletEnabled val="1"/>
        </dgm:presLayoutVars>
      </dgm:prSet>
      <dgm:spPr/>
    </dgm:pt>
    <dgm:pt modelId="{84388CB7-A552-4F6D-BC70-07FA0B039AA8}" type="pres">
      <dgm:prSet presAssocID="{F8E011EA-E90E-441C-A872-C98606FFAF1D}" presName="wedge3" presStyleLbl="node1" presStyleIdx="2" presStyleCnt="3"/>
      <dgm:spPr/>
    </dgm:pt>
    <dgm:pt modelId="{A0CC9389-AC0F-401C-8360-EE5C4EFDE996}" type="pres">
      <dgm:prSet presAssocID="{F8E011EA-E90E-441C-A872-C98606FFAF1D}" presName="dummy3a" presStyleCnt="0"/>
      <dgm:spPr/>
    </dgm:pt>
    <dgm:pt modelId="{E421252D-EC5B-45A7-BA33-530BEB3A2415}" type="pres">
      <dgm:prSet presAssocID="{F8E011EA-E90E-441C-A872-C98606FFAF1D}" presName="dummy3b" presStyleCnt="0"/>
      <dgm:spPr/>
    </dgm:pt>
    <dgm:pt modelId="{6BF7759A-7B69-4BE4-B5DE-C08804375955}" type="pres">
      <dgm:prSet presAssocID="{F8E011EA-E90E-441C-A872-C98606FFAF1D}" presName="wedge3Tx" presStyleLbl="node1" presStyleIdx="2" presStyleCnt="3">
        <dgm:presLayoutVars>
          <dgm:chMax val="0"/>
          <dgm:chPref val="0"/>
          <dgm:bulletEnabled val="1"/>
        </dgm:presLayoutVars>
      </dgm:prSet>
      <dgm:spPr/>
    </dgm:pt>
    <dgm:pt modelId="{092B1E95-5D3D-4C02-8817-D0E1FDF54AED}" type="pres">
      <dgm:prSet presAssocID="{57BFF7CC-11BE-4CE0-A52E-3595790F01D1}" presName="arrowWedge1" presStyleLbl="fgSibTrans2D1" presStyleIdx="0" presStyleCnt="3"/>
      <dgm:spPr/>
    </dgm:pt>
    <dgm:pt modelId="{046284BB-E00E-416A-8568-0D3F24747CB5}" type="pres">
      <dgm:prSet presAssocID="{935E3604-9741-4FE2-8AD7-BDE94400B024}" presName="arrowWedge2" presStyleLbl="fgSibTrans2D1" presStyleIdx="1" presStyleCnt="3"/>
      <dgm:spPr/>
    </dgm:pt>
    <dgm:pt modelId="{000DA0D5-CFA0-4BCF-A66C-BA08CCC480CA}" type="pres">
      <dgm:prSet presAssocID="{A5A4769D-3599-4416-A0E1-099B5ECBBA54}" presName="arrowWedge3" presStyleLbl="fgSibTrans2D1" presStyleIdx="2" presStyleCnt="3"/>
      <dgm:spPr/>
    </dgm:pt>
  </dgm:ptLst>
  <dgm:cxnLst>
    <dgm:cxn modelId="{DC6CFD1D-28D3-45AB-9CC4-93AAAC2BDE33}" srcId="{F8E011EA-E90E-441C-A872-C98606FFAF1D}" destId="{52DBBFD9-82BD-4E3B-B850-16E99B783F32}" srcOrd="1" destOrd="0" parTransId="{8D967181-5378-4FCE-B01D-0ECD3FF02A8A}" sibTransId="{935E3604-9741-4FE2-8AD7-BDE94400B024}"/>
    <dgm:cxn modelId="{40662B1F-E436-4AD8-A12E-9B43079CFC3D}" type="presOf" srcId="{52DBBFD9-82BD-4E3B-B850-16E99B783F32}" destId="{73F4ACD2-6435-4226-BDCC-2A47CFFB6DF4}" srcOrd="0" destOrd="0" presId="urn:microsoft.com/office/officeart/2005/8/layout/cycle8"/>
    <dgm:cxn modelId="{765C2C5F-3B8F-4480-89E2-A93833A775F4}" srcId="{F8E011EA-E90E-441C-A872-C98606FFAF1D}" destId="{29A6D0F0-71C9-4B91-9370-8928C136A6A8}" srcOrd="0" destOrd="0" parTransId="{4443EB1A-C7AA-42E4-9009-CDB773A2ED8B}" sibTransId="{57BFF7CC-11BE-4CE0-A52E-3595790F01D1}"/>
    <dgm:cxn modelId="{AD345D49-F7EE-496D-A2FE-5538794FA14B}" type="presOf" srcId="{F8E011EA-E90E-441C-A872-C98606FFAF1D}" destId="{2C5B3D81-1F39-4E3A-8C80-99A3887083BB}" srcOrd="0" destOrd="0" presId="urn:microsoft.com/office/officeart/2005/8/layout/cycle8"/>
    <dgm:cxn modelId="{BEA28B69-A9FB-40C6-A9D2-9A5DD3E73FC1}" type="presOf" srcId="{29A6D0F0-71C9-4B91-9370-8928C136A6A8}" destId="{3D1772E0-024F-4581-8723-C7A3DB4930C9}" srcOrd="0" destOrd="0" presId="urn:microsoft.com/office/officeart/2005/8/layout/cycle8"/>
    <dgm:cxn modelId="{A740858C-2B23-491D-A2ED-7482ABBA5639}" type="presOf" srcId="{52DBBFD9-82BD-4E3B-B850-16E99B783F32}" destId="{C9BCBB59-1A90-44C8-93DA-46BE9D426AED}" srcOrd="1" destOrd="0" presId="urn:microsoft.com/office/officeart/2005/8/layout/cycle8"/>
    <dgm:cxn modelId="{894332AA-E633-4F08-A529-A3AC04DC56BA}" type="presOf" srcId="{438CDA68-5731-4CE2-A7D5-6B25EAD5DE1D}" destId="{84388CB7-A552-4F6D-BC70-07FA0B039AA8}" srcOrd="0" destOrd="0" presId="urn:microsoft.com/office/officeart/2005/8/layout/cycle8"/>
    <dgm:cxn modelId="{EB6A35EB-5B9B-4ACB-A017-3BC245D5659B}" srcId="{F8E011EA-E90E-441C-A872-C98606FFAF1D}" destId="{438CDA68-5731-4CE2-A7D5-6B25EAD5DE1D}" srcOrd="2" destOrd="0" parTransId="{57366EA1-71C5-4399-AFF3-58AAB5B4D6E3}" sibTransId="{A5A4769D-3599-4416-A0E1-099B5ECBBA54}"/>
    <dgm:cxn modelId="{061E31EC-600C-44F1-8991-0C1D25D1BA64}" type="presOf" srcId="{29A6D0F0-71C9-4B91-9370-8928C136A6A8}" destId="{05AB27B7-4EA6-4270-B9A0-53ABFF688B6E}" srcOrd="1" destOrd="0" presId="urn:microsoft.com/office/officeart/2005/8/layout/cycle8"/>
    <dgm:cxn modelId="{A611C8F8-FD85-482F-8356-054EA69D4293}" type="presOf" srcId="{438CDA68-5731-4CE2-A7D5-6B25EAD5DE1D}" destId="{6BF7759A-7B69-4BE4-B5DE-C08804375955}" srcOrd="1" destOrd="0" presId="urn:microsoft.com/office/officeart/2005/8/layout/cycle8"/>
    <dgm:cxn modelId="{00811362-E683-4517-B544-5C46050AA119}" type="presParOf" srcId="{2C5B3D81-1F39-4E3A-8C80-99A3887083BB}" destId="{3D1772E0-024F-4581-8723-C7A3DB4930C9}" srcOrd="0" destOrd="0" presId="urn:microsoft.com/office/officeart/2005/8/layout/cycle8"/>
    <dgm:cxn modelId="{01944B1E-D5F7-4EAD-A783-46548825CDF7}" type="presParOf" srcId="{2C5B3D81-1F39-4E3A-8C80-99A3887083BB}" destId="{4F284BF5-8022-4C0F-BA26-10790BC3B168}" srcOrd="1" destOrd="0" presId="urn:microsoft.com/office/officeart/2005/8/layout/cycle8"/>
    <dgm:cxn modelId="{E3B36E18-3402-42D4-89A9-06106A097EA2}" type="presParOf" srcId="{2C5B3D81-1F39-4E3A-8C80-99A3887083BB}" destId="{4EFF003F-C4FB-415C-A7C4-15373C6460DF}" srcOrd="2" destOrd="0" presId="urn:microsoft.com/office/officeart/2005/8/layout/cycle8"/>
    <dgm:cxn modelId="{7BAD08BC-F487-4715-90E3-A3460F8E1461}" type="presParOf" srcId="{2C5B3D81-1F39-4E3A-8C80-99A3887083BB}" destId="{05AB27B7-4EA6-4270-B9A0-53ABFF688B6E}" srcOrd="3" destOrd="0" presId="urn:microsoft.com/office/officeart/2005/8/layout/cycle8"/>
    <dgm:cxn modelId="{27CCFD34-9A0E-4D94-836D-642314DC894E}" type="presParOf" srcId="{2C5B3D81-1F39-4E3A-8C80-99A3887083BB}" destId="{73F4ACD2-6435-4226-BDCC-2A47CFFB6DF4}" srcOrd="4" destOrd="0" presId="urn:microsoft.com/office/officeart/2005/8/layout/cycle8"/>
    <dgm:cxn modelId="{87210526-3232-4161-880E-774228552907}" type="presParOf" srcId="{2C5B3D81-1F39-4E3A-8C80-99A3887083BB}" destId="{46E3ADE1-EFA4-449D-A60A-25C11DC68510}" srcOrd="5" destOrd="0" presId="urn:microsoft.com/office/officeart/2005/8/layout/cycle8"/>
    <dgm:cxn modelId="{3A77916A-C7C4-4A21-9682-FF97AFBA88B6}" type="presParOf" srcId="{2C5B3D81-1F39-4E3A-8C80-99A3887083BB}" destId="{227C752A-1610-4EA1-BB39-EB4AD653CFA5}" srcOrd="6" destOrd="0" presId="urn:microsoft.com/office/officeart/2005/8/layout/cycle8"/>
    <dgm:cxn modelId="{A8FC7124-07DB-4F93-A6CB-8FE6CB179349}" type="presParOf" srcId="{2C5B3D81-1F39-4E3A-8C80-99A3887083BB}" destId="{C9BCBB59-1A90-44C8-93DA-46BE9D426AED}" srcOrd="7" destOrd="0" presId="urn:microsoft.com/office/officeart/2005/8/layout/cycle8"/>
    <dgm:cxn modelId="{DAB7BF7D-A27C-4DD0-AB78-36E7FBCD04C0}" type="presParOf" srcId="{2C5B3D81-1F39-4E3A-8C80-99A3887083BB}" destId="{84388CB7-A552-4F6D-BC70-07FA0B039AA8}" srcOrd="8" destOrd="0" presId="urn:microsoft.com/office/officeart/2005/8/layout/cycle8"/>
    <dgm:cxn modelId="{BD6D19C6-4284-4B58-9220-2DD48D60A1E3}" type="presParOf" srcId="{2C5B3D81-1F39-4E3A-8C80-99A3887083BB}" destId="{A0CC9389-AC0F-401C-8360-EE5C4EFDE996}" srcOrd="9" destOrd="0" presId="urn:microsoft.com/office/officeart/2005/8/layout/cycle8"/>
    <dgm:cxn modelId="{0773B3D1-6F93-41BB-9EB2-F65929ED9485}" type="presParOf" srcId="{2C5B3D81-1F39-4E3A-8C80-99A3887083BB}" destId="{E421252D-EC5B-45A7-BA33-530BEB3A2415}" srcOrd="10" destOrd="0" presId="urn:microsoft.com/office/officeart/2005/8/layout/cycle8"/>
    <dgm:cxn modelId="{094E976F-186C-4C88-A9F1-08B97D701FA8}" type="presParOf" srcId="{2C5B3D81-1F39-4E3A-8C80-99A3887083BB}" destId="{6BF7759A-7B69-4BE4-B5DE-C08804375955}" srcOrd="11" destOrd="0" presId="urn:microsoft.com/office/officeart/2005/8/layout/cycle8"/>
    <dgm:cxn modelId="{7E246E7D-8F43-464F-971D-7434ACE47277}" type="presParOf" srcId="{2C5B3D81-1F39-4E3A-8C80-99A3887083BB}" destId="{092B1E95-5D3D-4C02-8817-D0E1FDF54AED}" srcOrd="12" destOrd="0" presId="urn:microsoft.com/office/officeart/2005/8/layout/cycle8"/>
    <dgm:cxn modelId="{D4D4FDCE-3A48-48AF-A355-8A32F8806A17}" type="presParOf" srcId="{2C5B3D81-1F39-4E3A-8C80-99A3887083BB}" destId="{046284BB-E00E-416A-8568-0D3F24747CB5}" srcOrd="13" destOrd="0" presId="urn:microsoft.com/office/officeart/2005/8/layout/cycle8"/>
    <dgm:cxn modelId="{A268F5BB-CC96-41E2-B73D-26AAC6A6F3C8}" type="presParOf" srcId="{2C5B3D81-1F39-4E3A-8C80-99A3887083BB}" destId="{000DA0D5-CFA0-4BCF-A66C-BA08CCC480C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191FD8-6B37-4AC5-A657-EC8DB0A74B7D}" type="doc">
      <dgm:prSet loTypeId="urn:microsoft.com/office/officeart/2005/8/layout/hierarchy3" loCatId="hierarchy" qsTypeId="urn:microsoft.com/office/officeart/2005/8/quickstyle/simple1" qsCatId="simple" csTypeId="urn:microsoft.com/office/officeart/2005/8/colors/colorful4" csCatId="colorful"/>
      <dgm:spPr/>
      <dgm:t>
        <a:bodyPr/>
        <a:lstStyle/>
        <a:p>
          <a:endParaRPr lang="zh-CN" altLang="en-US"/>
        </a:p>
      </dgm:t>
    </dgm:pt>
    <dgm:pt modelId="{B56FB9FC-CEB0-4645-AD7E-00942B2C1BF9}">
      <dgm:prSet/>
      <dgm:spPr/>
      <dgm:t>
        <a:bodyPr/>
        <a:lstStyle/>
        <a:p>
          <a:pPr rtl="0"/>
          <a:r>
            <a:rPr lang="zh-CN" b="1" dirty="0"/>
            <a:t>商品期货</a:t>
          </a:r>
          <a:endParaRPr lang="en-US" b="1" dirty="0"/>
        </a:p>
      </dgm:t>
    </dgm:pt>
    <dgm:pt modelId="{E36734AC-5198-4F4F-925A-9E99F104933F}" type="parTrans" cxnId="{261399EB-E8C7-4636-B05D-DEE314DDEB79}">
      <dgm:prSet/>
      <dgm:spPr/>
      <dgm:t>
        <a:bodyPr/>
        <a:lstStyle/>
        <a:p>
          <a:endParaRPr lang="zh-CN" altLang="en-US"/>
        </a:p>
      </dgm:t>
    </dgm:pt>
    <dgm:pt modelId="{F0776B6F-0310-4512-AABD-D97D0866D272}" type="sibTrans" cxnId="{261399EB-E8C7-4636-B05D-DEE314DDEB79}">
      <dgm:prSet/>
      <dgm:spPr/>
      <dgm:t>
        <a:bodyPr/>
        <a:lstStyle/>
        <a:p>
          <a:endParaRPr lang="zh-CN" altLang="en-US"/>
        </a:p>
      </dgm:t>
    </dgm:pt>
    <dgm:pt modelId="{FAA73BB3-6B46-402D-A86A-EC01BDC5310D}">
      <dgm:prSet/>
      <dgm:spPr/>
      <dgm:t>
        <a:bodyPr/>
        <a:lstStyle/>
        <a:p>
          <a:pPr rtl="0"/>
          <a:r>
            <a:rPr lang="zh-CN" b="1" dirty="0"/>
            <a:t>农产品期货</a:t>
          </a:r>
        </a:p>
      </dgm:t>
    </dgm:pt>
    <dgm:pt modelId="{1BC3E75C-1887-4B75-9F28-07ED54E2D925}" type="parTrans" cxnId="{296D62D1-25FB-4700-9387-9034781DF2F8}">
      <dgm:prSet/>
      <dgm:spPr/>
      <dgm:t>
        <a:bodyPr/>
        <a:lstStyle/>
        <a:p>
          <a:endParaRPr lang="zh-CN" altLang="en-US"/>
        </a:p>
      </dgm:t>
    </dgm:pt>
    <dgm:pt modelId="{5B134A37-21D1-4AC6-A17A-1757240A0692}" type="sibTrans" cxnId="{296D62D1-25FB-4700-9387-9034781DF2F8}">
      <dgm:prSet/>
      <dgm:spPr/>
      <dgm:t>
        <a:bodyPr/>
        <a:lstStyle/>
        <a:p>
          <a:endParaRPr lang="zh-CN" altLang="en-US"/>
        </a:p>
      </dgm:t>
    </dgm:pt>
    <dgm:pt modelId="{A11BBECA-E8D5-4E27-ABEE-DC0C57D23976}">
      <dgm:prSet/>
      <dgm:spPr/>
      <dgm:t>
        <a:bodyPr/>
        <a:lstStyle/>
        <a:p>
          <a:pPr rtl="0"/>
          <a:r>
            <a:rPr lang="zh-CN" b="1" dirty="0"/>
            <a:t>黄金期货</a:t>
          </a:r>
        </a:p>
      </dgm:t>
    </dgm:pt>
    <dgm:pt modelId="{DE99CCF0-AD18-42FA-B6A5-CBC7DCB74117}" type="parTrans" cxnId="{F6FEE2DA-C3AC-4FF1-B8C3-F69B67EEFB35}">
      <dgm:prSet/>
      <dgm:spPr/>
      <dgm:t>
        <a:bodyPr/>
        <a:lstStyle/>
        <a:p>
          <a:endParaRPr lang="zh-CN" altLang="en-US"/>
        </a:p>
      </dgm:t>
    </dgm:pt>
    <dgm:pt modelId="{2D2E252C-AE57-4138-9C3A-B020F89221EE}" type="sibTrans" cxnId="{F6FEE2DA-C3AC-4FF1-B8C3-F69B67EEFB35}">
      <dgm:prSet/>
      <dgm:spPr/>
      <dgm:t>
        <a:bodyPr/>
        <a:lstStyle/>
        <a:p>
          <a:endParaRPr lang="zh-CN" altLang="en-US"/>
        </a:p>
      </dgm:t>
    </dgm:pt>
    <dgm:pt modelId="{919FE952-61CF-4512-8947-4BBD1B2D8D62}">
      <dgm:prSet/>
      <dgm:spPr/>
      <dgm:t>
        <a:bodyPr/>
        <a:lstStyle/>
        <a:p>
          <a:pPr rtl="0"/>
          <a:r>
            <a:rPr lang="zh-CN" b="1" dirty="0"/>
            <a:t>金属和能源化工期货</a:t>
          </a:r>
        </a:p>
      </dgm:t>
    </dgm:pt>
    <dgm:pt modelId="{9482EDCA-D02B-4829-9865-AD62937C4198}" type="parTrans" cxnId="{DAF16A5E-7AFA-45A0-B15F-EDBE72388D54}">
      <dgm:prSet/>
      <dgm:spPr/>
      <dgm:t>
        <a:bodyPr/>
        <a:lstStyle/>
        <a:p>
          <a:endParaRPr lang="zh-CN" altLang="en-US"/>
        </a:p>
      </dgm:t>
    </dgm:pt>
    <dgm:pt modelId="{5D532362-0C64-4453-B844-6EBED5492ED2}" type="sibTrans" cxnId="{DAF16A5E-7AFA-45A0-B15F-EDBE72388D54}">
      <dgm:prSet/>
      <dgm:spPr/>
      <dgm:t>
        <a:bodyPr/>
        <a:lstStyle/>
        <a:p>
          <a:endParaRPr lang="zh-CN" altLang="en-US"/>
        </a:p>
      </dgm:t>
    </dgm:pt>
    <dgm:pt modelId="{6D3D61AA-5AD1-4399-8E95-6F72AE1A7083}">
      <dgm:prSet/>
      <dgm:spPr/>
      <dgm:t>
        <a:bodyPr/>
        <a:lstStyle/>
        <a:p>
          <a:pPr rtl="0"/>
          <a:r>
            <a:rPr lang="zh-CN" b="1" dirty="0"/>
            <a:t>金融期货</a:t>
          </a:r>
        </a:p>
      </dgm:t>
    </dgm:pt>
    <dgm:pt modelId="{56F9FFE5-CE37-4551-AA17-FDB90DA91D8C}" type="parTrans" cxnId="{D609D814-F3E6-4E59-B1A5-2156A36E622E}">
      <dgm:prSet/>
      <dgm:spPr/>
      <dgm:t>
        <a:bodyPr/>
        <a:lstStyle/>
        <a:p>
          <a:endParaRPr lang="zh-CN" altLang="en-US"/>
        </a:p>
      </dgm:t>
    </dgm:pt>
    <dgm:pt modelId="{DA137EBC-85DE-4954-BA07-0E5E2061767B}" type="sibTrans" cxnId="{D609D814-F3E6-4E59-B1A5-2156A36E622E}">
      <dgm:prSet/>
      <dgm:spPr/>
      <dgm:t>
        <a:bodyPr/>
        <a:lstStyle/>
        <a:p>
          <a:endParaRPr lang="zh-CN" altLang="en-US"/>
        </a:p>
      </dgm:t>
    </dgm:pt>
    <dgm:pt modelId="{DC4A2E64-89F4-4DB6-B6A8-4B11F92F7CE4}">
      <dgm:prSet/>
      <dgm:spPr/>
      <dgm:t>
        <a:bodyPr/>
        <a:lstStyle/>
        <a:p>
          <a:pPr rtl="0"/>
          <a:r>
            <a:rPr lang="zh-CN" b="1" dirty="0"/>
            <a:t>外汇期货</a:t>
          </a:r>
        </a:p>
      </dgm:t>
    </dgm:pt>
    <dgm:pt modelId="{AC0C9072-5B0E-49CD-A87C-C87B520BAFC5}" type="parTrans" cxnId="{E4AA23F6-7881-4F6D-9939-3826B8E3BE12}">
      <dgm:prSet/>
      <dgm:spPr/>
      <dgm:t>
        <a:bodyPr/>
        <a:lstStyle/>
        <a:p>
          <a:endParaRPr lang="zh-CN" altLang="en-US"/>
        </a:p>
      </dgm:t>
    </dgm:pt>
    <dgm:pt modelId="{518B10A3-15B0-4D36-B354-BBE538DB398D}" type="sibTrans" cxnId="{E4AA23F6-7881-4F6D-9939-3826B8E3BE12}">
      <dgm:prSet/>
      <dgm:spPr/>
      <dgm:t>
        <a:bodyPr/>
        <a:lstStyle/>
        <a:p>
          <a:endParaRPr lang="zh-CN" altLang="en-US"/>
        </a:p>
      </dgm:t>
    </dgm:pt>
    <dgm:pt modelId="{56CF7CF8-BC19-49C0-9419-716B7E9DBC36}">
      <dgm:prSet/>
      <dgm:spPr/>
      <dgm:t>
        <a:bodyPr/>
        <a:lstStyle/>
        <a:p>
          <a:pPr rtl="0"/>
          <a:r>
            <a:rPr lang="zh-CN" b="1" dirty="0"/>
            <a:t>利率期货</a:t>
          </a:r>
        </a:p>
      </dgm:t>
    </dgm:pt>
    <dgm:pt modelId="{0AC4BE22-F1B2-4F4C-A01F-D64D7B27405F}" type="parTrans" cxnId="{3753060B-9072-4836-8FE4-B736525195A8}">
      <dgm:prSet/>
      <dgm:spPr/>
      <dgm:t>
        <a:bodyPr/>
        <a:lstStyle/>
        <a:p>
          <a:endParaRPr lang="zh-CN" altLang="en-US"/>
        </a:p>
      </dgm:t>
    </dgm:pt>
    <dgm:pt modelId="{73E41BF6-09AB-4797-9220-6320141CC83E}" type="sibTrans" cxnId="{3753060B-9072-4836-8FE4-B736525195A8}">
      <dgm:prSet/>
      <dgm:spPr/>
      <dgm:t>
        <a:bodyPr/>
        <a:lstStyle/>
        <a:p>
          <a:endParaRPr lang="zh-CN" altLang="en-US"/>
        </a:p>
      </dgm:t>
    </dgm:pt>
    <dgm:pt modelId="{0C04E999-B385-4870-9118-E247E2ED906E}">
      <dgm:prSet/>
      <dgm:spPr/>
      <dgm:t>
        <a:bodyPr/>
        <a:lstStyle/>
        <a:p>
          <a:pPr rtl="0"/>
          <a:r>
            <a:rPr lang="zh-CN" b="1" dirty="0"/>
            <a:t>股票指数期货</a:t>
          </a:r>
        </a:p>
      </dgm:t>
    </dgm:pt>
    <dgm:pt modelId="{A93C0828-0A09-4E7E-8FDB-93958EB5FF4E}" type="parTrans" cxnId="{92338BF9-5628-4308-A4CA-EBBB1286B704}">
      <dgm:prSet/>
      <dgm:spPr/>
      <dgm:t>
        <a:bodyPr/>
        <a:lstStyle/>
        <a:p>
          <a:endParaRPr lang="zh-CN" altLang="en-US"/>
        </a:p>
      </dgm:t>
    </dgm:pt>
    <dgm:pt modelId="{828E053C-506D-4FFD-A6AE-A5835FDD7FB4}" type="sibTrans" cxnId="{92338BF9-5628-4308-A4CA-EBBB1286B704}">
      <dgm:prSet/>
      <dgm:spPr/>
      <dgm:t>
        <a:bodyPr/>
        <a:lstStyle/>
        <a:p>
          <a:endParaRPr lang="zh-CN" altLang="en-US"/>
        </a:p>
      </dgm:t>
    </dgm:pt>
    <dgm:pt modelId="{E3218FF1-C159-4959-9349-F57BE8053496}" type="pres">
      <dgm:prSet presAssocID="{3F191FD8-6B37-4AC5-A657-EC8DB0A74B7D}" presName="diagram" presStyleCnt="0">
        <dgm:presLayoutVars>
          <dgm:chPref val="1"/>
          <dgm:dir/>
          <dgm:animOne val="branch"/>
          <dgm:animLvl val="lvl"/>
          <dgm:resizeHandles/>
        </dgm:presLayoutVars>
      </dgm:prSet>
      <dgm:spPr/>
    </dgm:pt>
    <dgm:pt modelId="{8C0941F0-1EFA-4E3F-92E9-9D2939B2FFCF}" type="pres">
      <dgm:prSet presAssocID="{B56FB9FC-CEB0-4645-AD7E-00942B2C1BF9}" presName="root" presStyleCnt="0"/>
      <dgm:spPr/>
    </dgm:pt>
    <dgm:pt modelId="{250CE4D5-4B57-43DB-8242-8244C9D9D722}" type="pres">
      <dgm:prSet presAssocID="{B56FB9FC-CEB0-4645-AD7E-00942B2C1BF9}" presName="rootComposite" presStyleCnt="0"/>
      <dgm:spPr/>
    </dgm:pt>
    <dgm:pt modelId="{07C29CE9-694D-4C1B-85D3-8D413644EEE8}" type="pres">
      <dgm:prSet presAssocID="{B56FB9FC-CEB0-4645-AD7E-00942B2C1BF9}" presName="rootText" presStyleLbl="node1" presStyleIdx="0" presStyleCnt="2"/>
      <dgm:spPr/>
    </dgm:pt>
    <dgm:pt modelId="{FF4E3980-F249-495A-AC61-451EBEBF3C54}" type="pres">
      <dgm:prSet presAssocID="{B56FB9FC-CEB0-4645-AD7E-00942B2C1BF9}" presName="rootConnector" presStyleLbl="node1" presStyleIdx="0" presStyleCnt="2"/>
      <dgm:spPr/>
    </dgm:pt>
    <dgm:pt modelId="{6AB83154-AEEC-4F28-906F-FFB782C76E9C}" type="pres">
      <dgm:prSet presAssocID="{B56FB9FC-CEB0-4645-AD7E-00942B2C1BF9}" presName="childShape" presStyleCnt="0"/>
      <dgm:spPr/>
    </dgm:pt>
    <dgm:pt modelId="{D5A26EB1-496C-4D2C-91CB-36743151BCD9}" type="pres">
      <dgm:prSet presAssocID="{1BC3E75C-1887-4B75-9F28-07ED54E2D925}" presName="Name13" presStyleLbl="parChTrans1D2" presStyleIdx="0" presStyleCnt="6"/>
      <dgm:spPr/>
    </dgm:pt>
    <dgm:pt modelId="{DC207A14-CBB6-4F49-8B57-A37C0454270B}" type="pres">
      <dgm:prSet presAssocID="{FAA73BB3-6B46-402D-A86A-EC01BDC5310D}" presName="childText" presStyleLbl="bgAcc1" presStyleIdx="0" presStyleCnt="6">
        <dgm:presLayoutVars>
          <dgm:bulletEnabled val="1"/>
        </dgm:presLayoutVars>
      </dgm:prSet>
      <dgm:spPr/>
    </dgm:pt>
    <dgm:pt modelId="{246A8F59-A90D-4612-9DEF-28205420A355}" type="pres">
      <dgm:prSet presAssocID="{DE99CCF0-AD18-42FA-B6A5-CBC7DCB74117}" presName="Name13" presStyleLbl="parChTrans1D2" presStyleIdx="1" presStyleCnt="6"/>
      <dgm:spPr/>
    </dgm:pt>
    <dgm:pt modelId="{F94CBBAB-6B0B-445F-8325-DA69E4F9D25D}" type="pres">
      <dgm:prSet presAssocID="{A11BBECA-E8D5-4E27-ABEE-DC0C57D23976}" presName="childText" presStyleLbl="bgAcc1" presStyleIdx="1" presStyleCnt="6">
        <dgm:presLayoutVars>
          <dgm:bulletEnabled val="1"/>
        </dgm:presLayoutVars>
      </dgm:prSet>
      <dgm:spPr/>
    </dgm:pt>
    <dgm:pt modelId="{02CEC55D-70ED-4DAB-9F8C-36214ACF20A3}" type="pres">
      <dgm:prSet presAssocID="{9482EDCA-D02B-4829-9865-AD62937C4198}" presName="Name13" presStyleLbl="parChTrans1D2" presStyleIdx="2" presStyleCnt="6"/>
      <dgm:spPr/>
    </dgm:pt>
    <dgm:pt modelId="{13F697B9-D356-4EA8-83DC-0A49AB000FE4}" type="pres">
      <dgm:prSet presAssocID="{919FE952-61CF-4512-8947-4BBD1B2D8D62}" presName="childText" presStyleLbl="bgAcc1" presStyleIdx="2" presStyleCnt="6">
        <dgm:presLayoutVars>
          <dgm:bulletEnabled val="1"/>
        </dgm:presLayoutVars>
      </dgm:prSet>
      <dgm:spPr/>
    </dgm:pt>
    <dgm:pt modelId="{4AABF6FA-8C39-4521-8CD0-0B2380D5BD0B}" type="pres">
      <dgm:prSet presAssocID="{6D3D61AA-5AD1-4399-8E95-6F72AE1A7083}" presName="root" presStyleCnt="0"/>
      <dgm:spPr/>
    </dgm:pt>
    <dgm:pt modelId="{91EEBEC8-BA58-4C47-AC95-0746C3B308B7}" type="pres">
      <dgm:prSet presAssocID="{6D3D61AA-5AD1-4399-8E95-6F72AE1A7083}" presName="rootComposite" presStyleCnt="0"/>
      <dgm:spPr/>
    </dgm:pt>
    <dgm:pt modelId="{DD755738-55A1-4DD2-A96F-AACA5672CA71}" type="pres">
      <dgm:prSet presAssocID="{6D3D61AA-5AD1-4399-8E95-6F72AE1A7083}" presName="rootText" presStyleLbl="node1" presStyleIdx="1" presStyleCnt="2"/>
      <dgm:spPr/>
    </dgm:pt>
    <dgm:pt modelId="{208E5746-52FE-4F7A-BD8C-D35D457ED0B0}" type="pres">
      <dgm:prSet presAssocID="{6D3D61AA-5AD1-4399-8E95-6F72AE1A7083}" presName="rootConnector" presStyleLbl="node1" presStyleIdx="1" presStyleCnt="2"/>
      <dgm:spPr/>
    </dgm:pt>
    <dgm:pt modelId="{CC3C089B-45F9-4128-BD0F-FC2483340265}" type="pres">
      <dgm:prSet presAssocID="{6D3D61AA-5AD1-4399-8E95-6F72AE1A7083}" presName="childShape" presStyleCnt="0"/>
      <dgm:spPr/>
    </dgm:pt>
    <dgm:pt modelId="{06B66EF3-8662-499A-AA96-408326BF6BF0}" type="pres">
      <dgm:prSet presAssocID="{AC0C9072-5B0E-49CD-A87C-C87B520BAFC5}" presName="Name13" presStyleLbl="parChTrans1D2" presStyleIdx="3" presStyleCnt="6"/>
      <dgm:spPr/>
    </dgm:pt>
    <dgm:pt modelId="{A8B45ACA-2366-42EB-8D16-FB58AEE356B9}" type="pres">
      <dgm:prSet presAssocID="{DC4A2E64-89F4-4DB6-B6A8-4B11F92F7CE4}" presName="childText" presStyleLbl="bgAcc1" presStyleIdx="3" presStyleCnt="6">
        <dgm:presLayoutVars>
          <dgm:bulletEnabled val="1"/>
        </dgm:presLayoutVars>
      </dgm:prSet>
      <dgm:spPr/>
    </dgm:pt>
    <dgm:pt modelId="{9D50FA35-E761-4B55-89A8-E1F46CA6E2AD}" type="pres">
      <dgm:prSet presAssocID="{0AC4BE22-F1B2-4F4C-A01F-D64D7B27405F}" presName="Name13" presStyleLbl="parChTrans1D2" presStyleIdx="4" presStyleCnt="6"/>
      <dgm:spPr/>
    </dgm:pt>
    <dgm:pt modelId="{782F2C04-E39F-41D0-A528-615A55154869}" type="pres">
      <dgm:prSet presAssocID="{56CF7CF8-BC19-49C0-9419-716B7E9DBC36}" presName="childText" presStyleLbl="bgAcc1" presStyleIdx="4" presStyleCnt="6">
        <dgm:presLayoutVars>
          <dgm:bulletEnabled val="1"/>
        </dgm:presLayoutVars>
      </dgm:prSet>
      <dgm:spPr/>
    </dgm:pt>
    <dgm:pt modelId="{078D4A5C-63F3-4491-A0FB-BD181013900D}" type="pres">
      <dgm:prSet presAssocID="{A93C0828-0A09-4E7E-8FDB-93958EB5FF4E}" presName="Name13" presStyleLbl="parChTrans1D2" presStyleIdx="5" presStyleCnt="6"/>
      <dgm:spPr/>
    </dgm:pt>
    <dgm:pt modelId="{2D32B775-F488-4B80-BF67-D017756AB341}" type="pres">
      <dgm:prSet presAssocID="{0C04E999-B385-4870-9118-E247E2ED906E}" presName="childText" presStyleLbl="bgAcc1" presStyleIdx="5" presStyleCnt="6">
        <dgm:presLayoutVars>
          <dgm:bulletEnabled val="1"/>
        </dgm:presLayoutVars>
      </dgm:prSet>
      <dgm:spPr/>
    </dgm:pt>
  </dgm:ptLst>
  <dgm:cxnLst>
    <dgm:cxn modelId="{3753060B-9072-4836-8FE4-B736525195A8}" srcId="{6D3D61AA-5AD1-4399-8E95-6F72AE1A7083}" destId="{56CF7CF8-BC19-49C0-9419-716B7E9DBC36}" srcOrd="1" destOrd="0" parTransId="{0AC4BE22-F1B2-4F4C-A01F-D64D7B27405F}" sibTransId="{73E41BF6-09AB-4797-9220-6320141CC83E}"/>
    <dgm:cxn modelId="{1977E30E-B925-4E55-8FF3-42E8D1D1213B}" type="presOf" srcId="{3F191FD8-6B37-4AC5-A657-EC8DB0A74B7D}" destId="{E3218FF1-C159-4959-9349-F57BE8053496}" srcOrd="0" destOrd="0" presId="urn:microsoft.com/office/officeart/2005/8/layout/hierarchy3"/>
    <dgm:cxn modelId="{D609D814-F3E6-4E59-B1A5-2156A36E622E}" srcId="{3F191FD8-6B37-4AC5-A657-EC8DB0A74B7D}" destId="{6D3D61AA-5AD1-4399-8E95-6F72AE1A7083}" srcOrd="1" destOrd="0" parTransId="{56F9FFE5-CE37-4551-AA17-FDB90DA91D8C}" sibTransId="{DA137EBC-85DE-4954-BA07-0E5E2061767B}"/>
    <dgm:cxn modelId="{DF99FA16-9EA8-4CB6-9A37-FB056D4662EC}" type="presOf" srcId="{A11BBECA-E8D5-4E27-ABEE-DC0C57D23976}" destId="{F94CBBAB-6B0B-445F-8325-DA69E4F9D25D}" srcOrd="0" destOrd="0" presId="urn:microsoft.com/office/officeart/2005/8/layout/hierarchy3"/>
    <dgm:cxn modelId="{E6140F2A-6013-405A-8257-82E6461EF9C4}" type="presOf" srcId="{A93C0828-0A09-4E7E-8FDB-93958EB5FF4E}" destId="{078D4A5C-63F3-4491-A0FB-BD181013900D}" srcOrd="0" destOrd="0" presId="urn:microsoft.com/office/officeart/2005/8/layout/hierarchy3"/>
    <dgm:cxn modelId="{998DC72A-961D-46F5-91E5-270BF78DA866}" type="presOf" srcId="{1BC3E75C-1887-4B75-9F28-07ED54E2D925}" destId="{D5A26EB1-496C-4D2C-91CB-36743151BCD9}" srcOrd="0" destOrd="0" presId="urn:microsoft.com/office/officeart/2005/8/layout/hierarchy3"/>
    <dgm:cxn modelId="{3572402F-443D-410D-BE62-C98390C449AA}" type="presOf" srcId="{919FE952-61CF-4512-8947-4BBD1B2D8D62}" destId="{13F697B9-D356-4EA8-83DC-0A49AB000FE4}" srcOrd="0" destOrd="0" presId="urn:microsoft.com/office/officeart/2005/8/layout/hierarchy3"/>
    <dgm:cxn modelId="{2678DC38-DA34-44D3-828D-5331ADD25EF9}" type="presOf" srcId="{0C04E999-B385-4870-9118-E247E2ED906E}" destId="{2D32B775-F488-4B80-BF67-D017756AB341}" srcOrd="0" destOrd="0" presId="urn:microsoft.com/office/officeart/2005/8/layout/hierarchy3"/>
    <dgm:cxn modelId="{DAF16A5E-7AFA-45A0-B15F-EDBE72388D54}" srcId="{B56FB9FC-CEB0-4645-AD7E-00942B2C1BF9}" destId="{919FE952-61CF-4512-8947-4BBD1B2D8D62}" srcOrd="2" destOrd="0" parTransId="{9482EDCA-D02B-4829-9865-AD62937C4198}" sibTransId="{5D532362-0C64-4453-B844-6EBED5492ED2}"/>
    <dgm:cxn modelId="{673AAF67-2CB8-4F7B-843F-A0F53ECEAE6B}" type="presOf" srcId="{FAA73BB3-6B46-402D-A86A-EC01BDC5310D}" destId="{DC207A14-CBB6-4F49-8B57-A37C0454270B}" srcOrd="0" destOrd="0" presId="urn:microsoft.com/office/officeart/2005/8/layout/hierarchy3"/>
    <dgm:cxn modelId="{E68FE551-1B6F-45E2-8C14-2F1DD02A5804}" type="presOf" srcId="{AC0C9072-5B0E-49CD-A87C-C87B520BAFC5}" destId="{06B66EF3-8662-499A-AA96-408326BF6BF0}" srcOrd="0" destOrd="0" presId="urn:microsoft.com/office/officeart/2005/8/layout/hierarchy3"/>
    <dgm:cxn modelId="{AB5BF051-80C9-460F-84C8-209A26DB96BC}" type="presOf" srcId="{56CF7CF8-BC19-49C0-9419-716B7E9DBC36}" destId="{782F2C04-E39F-41D0-A528-615A55154869}" srcOrd="0" destOrd="0" presId="urn:microsoft.com/office/officeart/2005/8/layout/hierarchy3"/>
    <dgm:cxn modelId="{8709377A-C618-4124-A45F-139AE90A328F}" type="presOf" srcId="{DC4A2E64-89F4-4DB6-B6A8-4B11F92F7CE4}" destId="{A8B45ACA-2366-42EB-8D16-FB58AEE356B9}" srcOrd="0" destOrd="0" presId="urn:microsoft.com/office/officeart/2005/8/layout/hierarchy3"/>
    <dgm:cxn modelId="{D030DA83-6B48-4719-BDB0-63CC6B6F447F}" type="presOf" srcId="{6D3D61AA-5AD1-4399-8E95-6F72AE1A7083}" destId="{208E5746-52FE-4F7A-BD8C-D35D457ED0B0}" srcOrd="1" destOrd="0" presId="urn:microsoft.com/office/officeart/2005/8/layout/hierarchy3"/>
    <dgm:cxn modelId="{967E3F85-1657-4673-BD31-6626437AB0C7}" type="presOf" srcId="{0AC4BE22-F1B2-4F4C-A01F-D64D7B27405F}" destId="{9D50FA35-E761-4B55-89A8-E1F46CA6E2AD}" srcOrd="0" destOrd="0" presId="urn:microsoft.com/office/officeart/2005/8/layout/hierarchy3"/>
    <dgm:cxn modelId="{F136FAA4-6613-4E41-AA9A-A9C00F760276}" type="presOf" srcId="{DE99CCF0-AD18-42FA-B6A5-CBC7DCB74117}" destId="{246A8F59-A90D-4612-9DEF-28205420A355}" srcOrd="0" destOrd="0" presId="urn:microsoft.com/office/officeart/2005/8/layout/hierarchy3"/>
    <dgm:cxn modelId="{564435A9-56D5-47DD-82CB-0D78E8D14416}" type="presOf" srcId="{6D3D61AA-5AD1-4399-8E95-6F72AE1A7083}" destId="{DD755738-55A1-4DD2-A96F-AACA5672CA71}" srcOrd="0" destOrd="0" presId="urn:microsoft.com/office/officeart/2005/8/layout/hierarchy3"/>
    <dgm:cxn modelId="{57C40FCF-CDE3-4170-AD4F-D76F25E7D037}" type="presOf" srcId="{9482EDCA-D02B-4829-9865-AD62937C4198}" destId="{02CEC55D-70ED-4DAB-9F8C-36214ACF20A3}" srcOrd="0" destOrd="0" presId="urn:microsoft.com/office/officeart/2005/8/layout/hierarchy3"/>
    <dgm:cxn modelId="{296D62D1-25FB-4700-9387-9034781DF2F8}" srcId="{B56FB9FC-CEB0-4645-AD7E-00942B2C1BF9}" destId="{FAA73BB3-6B46-402D-A86A-EC01BDC5310D}" srcOrd="0" destOrd="0" parTransId="{1BC3E75C-1887-4B75-9F28-07ED54E2D925}" sibTransId="{5B134A37-21D1-4AC6-A17A-1757240A0692}"/>
    <dgm:cxn modelId="{F6FEE2DA-C3AC-4FF1-B8C3-F69B67EEFB35}" srcId="{B56FB9FC-CEB0-4645-AD7E-00942B2C1BF9}" destId="{A11BBECA-E8D5-4E27-ABEE-DC0C57D23976}" srcOrd="1" destOrd="0" parTransId="{DE99CCF0-AD18-42FA-B6A5-CBC7DCB74117}" sibTransId="{2D2E252C-AE57-4138-9C3A-B020F89221EE}"/>
    <dgm:cxn modelId="{AA1682E3-72E4-4B8E-A47B-0780A75BF0BD}" type="presOf" srcId="{B56FB9FC-CEB0-4645-AD7E-00942B2C1BF9}" destId="{07C29CE9-694D-4C1B-85D3-8D413644EEE8}" srcOrd="0" destOrd="0" presId="urn:microsoft.com/office/officeart/2005/8/layout/hierarchy3"/>
    <dgm:cxn modelId="{261399EB-E8C7-4636-B05D-DEE314DDEB79}" srcId="{3F191FD8-6B37-4AC5-A657-EC8DB0A74B7D}" destId="{B56FB9FC-CEB0-4645-AD7E-00942B2C1BF9}" srcOrd="0" destOrd="0" parTransId="{E36734AC-5198-4F4F-925A-9E99F104933F}" sibTransId="{F0776B6F-0310-4512-AABD-D97D0866D272}"/>
    <dgm:cxn modelId="{1037CCED-03E6-45DA-9505-5F1DB02AF091}" type="presOf" srcId="{B56FB9FC-CEB0-4645-AD7E-00942B2C1BF9}" destId="{FF4E3980-F249-495A-AC61-451EBEBF3C54}" srcOrd="1" destOrd="0" presId="urn:microsoft.com/office/officeart/2005/8/layout/hierarchy3"/>
    <dgm:cxn modelId="{E4AA23F6-7881-4F6D-9939-3826B8E3BE12}" srcId="{6D3D61AA-5AD1-4399-8E95-6F72AE1A7083}" destId="{DC4A2E64-89F4-4DB6-B6A8-4B11F92F7CE4}" srcOrd="0" destOrd="0" parTransId="{AC0C9072-5B0E-49CD-A87C-C87B520BAFC5}" sibTransId="{518B10A3-15B0-4D36-B354-BBE538DB398D}"/>
    <dgm:cxn modelId="{92338BF9-5628-4308-A4CA-EBBB1286B704}" srcId="{6D3D61AA-5AD1-4399-8E95-6F72AE1A7083}" destId="{0C04E999-B385-4870-9118-E247E2ED906E}" srcOrd="2" destOrd="0" parTransId="{A93C0828-0A09-4E7E-8FDB-93958EB5FF4E}" sibTransId="{828E053C-506D-4FFD-A6AE-A5835FDD7FB4}"/>
    <dgm:cxn modelId="{06B111E4-E861-41EB-9E3F-D4BCB4616CA9}" type="presParOf" srcId="{E3218FF1-C159-4959-9349-F57BE8053496}" destId="{8C0941F0-1EFA-4E3F-92E9-9D2939B2FFCF}" srcOrd="0" destOrd="0" presId="urn:microsoft.com/office/officeart/2005/8/layout/hierarchy3"/>
    <dgm:cxn modelId="{8BDE1078-60BD-4F19-A3FC-A18EB1D048CC}" type="presParOf" srcId="{8C0941F0-1EFA-4E3F-92E9-9D2939B2FFCF}" destId="{250CE4D5-4B57-43DB-8242-8244C9D9D722}" srcOrd="0" destOrd="0" presId="urn:microsoft.com/office/officeart/2005/8/layout/hierarchy3"/>
    <dgm:cxn modelId="{7906869B-EBA8-483B-A6A2-A453E26E0267}" type="presParOf" srcId="{250CE4D5-4B57-43DB-8242-8244C9D9D722}" destId="{07C29CE9-694D-4C1B-85D3-8D413644EEE8}" srcOrd="0" destOrd="0" presId="urn:microsoft.com/office/officeart/2005/8/layout/hierarchy3"/>
    <dgm:cxn modelId="{B2118111-DCDD-4E24-A133-0BE34459A0F5}" type="presParOf" srcId="{250CE4D5-4B57-43DB-8242-8244C9D9D722}" destId="{FF4E3980-F249-495A-AC61-451EBEBF3C54}" srcOrd="1" destOrd="0" presId="urn:microsoft.com/office/officeart/2005/8/layout/hierarchy3"/>
    <dgm:cxn modelId="{08A78E53-E69A-4C2F-8F3A-331965637F59}" type="presParOf" srcId="{8C0941F0-1EFA-4E3F-92E9-9D2939B2FFCF}" destId="{6AB83154-AEEC-4F28-906F-FFB782C76E9C}" srcOrd="1" destOrd="0" presId="urn:microsoft.com/office/officeart/2005/8/layout/hierarchy3"/>
    <dgm:cxn modelId="{1887883D-7C1A-430F-AAFC-B68AE2B92E29}" type="presParOf" srcId="{6AB83154-AEEC-4F28-906F-FFB782C76E9C}" destId="{D5A26EB1-496C-4D2C-91CB-36743151BCD9}" srcOrd="0" destOrd="0" presId="urn:microsoft.com/office/officeart/2005/8/layout/hierarchy3"/>
    <dgm:cxn modelId="{B8E3F139-B2D7-4A5F-A061-6B54AC5E7758}" type="presParOf" srcId="{6AB83154-AEEC-4F28-906F-FFB782C76E9C}" destId="{DC207A14-CBB6-4F49-8B57-A37C0454270B}" srcOrd="1" destOrd="0" presId="urn:microsoft.com/office/officeart/2005/8/layout/hierarchy3"/>
    <dgm:cxn modelId="{2638D52F-3C16-4867-9F3F-849740736E3C}" type="presParOf" srcId="{6AB83154-AEEC-4F28-906F-FFB782C76E9C}" destId="{246A8F59-A90D-4612-9DEF-28205420A355}" srcOrd="2" destOrd="0" presId="urn:microsoft.com/office/officeart/2005/8/layout/hierarchy3"/>
    <dgm:cxn modelId="{42976C9F-5010-494C-AA90-9365B038794D}" type="presParOf" srcId="{6AB83154-AEEC-4F28-906F-FFB782C76E9C}" destId="{F94CBBAB-6B0B-445F-8325-DA69E4F9D25D}" srcOrd="3" destOrd="0" presId="urn:microsoft.com/office/officeart/2005/8/layout/hierarchy3"/>
    <dgm:cxn modelId="{C0A60A92-02C9-4E53-8169-B7A50A421132}" type="presParOf" srcId="{6AB83154-AEEC-4F28-906F-FFB782C76E9C}" destId="{02CEC55D-70ED-4DAB-9F8C-36214ACF20A3}" srcOrd="4" destOrd="0" presId="urn:microsoft.com/office/officeart/2005/8/layout/hierarchy3"/>
    <dgm:cxn modelId="{306943EA-EFBE-46A8-8746-CF5C2273DC63}" type="presParOf" srcId="{6AB83154-AEEC-4F28-906F-FFB782C76E9C}" destId="{13F697B9-D356-4EA8-83DC-0A49AB000FE4}" srcOrd="5" destOrd="0" presId="urn:microsoft.com/office/officeart/2005/8/layout/hierarchy3"/>
    <dgm:cxn modelId="{B38B05CE-5B0C-4C85-BD19-66A925CE271B}" type="presParOf" srcId="{E3218FF1-C159-4959-9349-F57BE8053496}" destId="{4AABF6FA-8C39-4521-8CD0-0B2380D5BD0B}" srcOrd="1" destOrd="0" presId="urn:microsoft.com/office/officeart/2005/8/layout/hierarchy3"/>
    <dgm:cxn modelId="{3DBA3BD5-6589-4C1B-AB4A-6FB09144621E}" type="presParOf" srcId="{4AABF6FA-8C39-4521-8CD0-0B2380D5BD0B}" destId="{91EEBEC8-BA58-4C47-AC95-0746C3B308B7}" srcOrd="0" destOrd="0" presId="urn:microsoft.com/office/officeart/2005/8/layout/hierarchy3"/>
    <dgm:cxn modelId="{590153B6-01CC-4A94-AFD5-F5B6D32240E6}" type="presParOf" srcId="{91EEBEC8-BA58-4C47-AC95-0746C3B308B7}" destId="{DD755738-55A1-4DD2-A96F-AACA5672CA71}" srcOrd="0" destOrd="0" presId="urn:microsoft.com/office/officeart/2005/8/layout/hierarchy3"/>
    <dgm:cxn modelId="{62B71CDB-200E-4269-B148-F69BFA97474A}" type="presParOf" srcId="{91EEBEC8-BA58-4C47-AC95-0746C3B308B7}" destId="{208E5746-52FE-4F7A-BD8C-D35D457ED0B0}" srcOrd="1" destOrd="0" presId="urn:microsoft.com/office/officeart/2005/8/layout/hierarchy3"/>
    <dgm:cxn modelId="{2DE4A722-FDFC-4147-8037-C84EA9E40B30}" type="presParOf" srcId="{4AABF6FA-8C39-4521-8CD0-0B2380D5BD0B}" destId="{CC3C089B-45F9-4128-BD0F-FC2483340265}" srcOrd="1" destOrd="0" presId="urn:microsoft.com/office/officeart/2005/8/layout/hierarchy3"/>
    <dgm:cxn modelId="{1B164374-4484-4501-9B3B-080F003B98E9}" type="presParOf" srcId="{CC3C089B-45F9-4128-BD0F-FC2483340265}" destId="{06B66EF3-8662-499A-AA96-408326BF6BF0}" srcOrd="0" destOrd="0" presId="urn:microsoft.com/office/officeart/2005/8/layout/hierarchy3"/>
    <dgm:cxn modelId="{ABDC9764-F852-4451-921D-F88872E05826}" type="presParOf" srcId="{CC3C089B-45F9-4128-BD0F-FC2483340265}" destId="{A8B45ACA-2366-42EB-8D16-FB58AEE356B9}" srcOrd="1" destOrd="0" presId="urn:microsoft.com/office/officeart/2005/8/layout/hierarchy3"/>
    <dgm:cxn modelId="{57D4E3A2-AEB8-4997-AC53-307A4DC72926}" type="presParOf" srcId="{CC3C089B-45F9-4128-BD0F-FC2483340265}" destId="{9D50FA35-E761-4B55-89A8-E1F46CA6E2AD}" srcOrd="2" destOrd="0" presId="urn:microsoft.com/office/officeart/2005/8/layout/hierarchy3"/>
    <dgm:cxn modelId="{E3313520-CBFE-46AE-AF13-F6F46E436271}" type="presParOf" srcId="{CC3C089B-45F9-4128-BD0F-FC2483340265}" destId="{782F2C04-E39F-41D0-A528-615A55154869}" srcOrd="3" destOrd="0" presId="urn:microsoft.com/office/officeart/2005/8/layout/hierarchy3"/>
    <dgm:cxn modelId="{AADD7CAB-C94D-46AB-B0CD-556F2605174E}" type="presParOf" srcId="{CC3C089B-45F9-4128-BD0F-FC2483340265}" destId="{078D4A5C-63F3-4491-A0FB-BD181013900D}" srcOrd="4" destOrd="0" presId="urn:microsoft.com/office/officeart/2005/8/layout/hierarchy3"/>
    <dgm:cxn modelId="{9C3413B8-0878-4B46-8D7C-D371548651CA}" type="presParOf" srcId="{CC3C089B-45F9-4128-BD0F-FC2483340265}" destId="{2D32B775-F488-4B80-BF67-D017756AB341}"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1E3749-CF69-4A97-B891-723038A82323}" type="doc">
      <dgm:prSet loTypeId="urn:microsoft.com/office/officeart/2005/8/layout/hList1" loCatId="list" qsTypeId="urn:microsoft.com/office/officeart/2005/8/quickstyle/3d1" qsCatId="3D" csTypeId="urn:microsoft.com/office/officeart/2005/8/colors/colorful3" csCatId="colorful"/>
      <dgm:spPr/>
      <dgm:t>
        <a:bodyPr/>
        <a:lstStyle/>
        <a:p>
          <a:endParaRPr lang="zh-CN" altLang="en-US"/>
        </a:p>
      </dgm:t>
    </dgm:pt>
    <dgm:pt modelId="{9DE043F6-2AAF-4E37-A377-0CE8B5CBEB3B}">
      <dgm:prSet/>
      <dgm:spPr/>
      <dgm:t>
        <a:bodyPr/>
        <a:lstStyle/>
        <a:p>
          <a:pPr rtl="0"/>
          <a:r>
            <a:rPr lang="zh-CN" b="1" dirty="0"/>
            <a:t>期货市场的参与者</a:t>
          </a:r>
        </a:p>
      </dgm:t>
    </dgm:pt>
    <dgm:pt modelId="{8A21B27D-FBD6-431C-8EF6-6F1421EA0BF2}" type="parTrans" cxnId="{53E334CB-FB43-462E-AA42-B4D5564B1CA3}">
      <dgm:prSet/>
      <dgm:spPr/>
      <dgm:t>
        <a:bodyPr/>
        <a:lstStyle/>
        <a:p>
          <a:endParaRPr lang="zh-CN" altLang="en-US"/>
        </a:p>
      </dgm:t>
    </dgm:pt>
    <dgm:pt modelId="{3A5F635F-5DF1-42C6-85C9-BCD3C0E1AD51}" type="sibTrans" cxnId="{53E334CB-FB43-462E-AA42-B4D5564B1CA3}">
      <dgm:prSet/>
      <dgm:spPr/>
      <dgm:t>
        <a:bodyPr/>
        <a:lstStyle/>
        <a:p>
          <a:endParaRPr lang="zh-CN" altLang="en-US"/>
        </a:p>
      </dgm:t>
    </dgm:pt>
    <dgm:pt modelId="{CF169705-AA11-471D-B581-8EAF59E987A1}">
      <dgm:prSet/>
      <dgm:spPr/>
      <dgm:t>
        <a:bodyPr/>
        <a:lstStyle/>
        <a:p>
          <a:pPr rtl="0"/>
          <a:r>
            <a:rPr lang="zh-CN" b="1" dirty="0"/>
            <a:t>保值者</a:t>
          </a:r>
          <a:endParaRPr lang="en-US" b="1" dirty="0"/>
        </a:p>
      </dgm:t>
    </dgm:pt>
    <dgm:pt modelId="{D941E548-DB82-4628-B979-2F3C28C4A275}" type="parTrans" cxnId="{16F318A9-930F-4347-BFE8-50AF7C910A04}">
      <dgm:prSet/>
      <dgm:spPr/>
      <dgm:t>
        <a:bodyPr/>
        <a:lstStyle/>
        <a:p>
          <a:endParaRPr lang="zh-CN" altLang="en-US"/>
        </a:p>
      </dgm:t>
    </dgm:pt>
    <dgm:pt modelId="{EB123197-FF09-43EC-8790-42C3FD4D2BE6}" type="sibTrans" cxnId="{16F318A9-930F-4347-BFE8-50AF7C910A04}">
      <dgm:prSet/>
      <dgm:spPr/>
      <dgm:t>
        <a:bodyPr/>
        <a:lstStyle/>
        <a:p>
          <a:endParaRPr lang="zh-CN" altLang="en-US"/>
        </a:p>
      </dgm:t>
    </dgm:pt>
    <dgm:pt modelId="{602BB16F-4702-4E53-BFA5-B38BFAECBC5F}">
      <dgm:prSet/>
      <dgm:spPr/>
      <dgm:t>
        <a:bodyPr/>
        <a:lstStyle/>
        <a:p>
          <a:pPr rtl="0"/>
          <a:r>
            <a:rPr lang="zh-CN" b="1" dirty="0"/>
            <a:t>投机者</a:t>
          </a:r>
          <a:endParaRPr lang="en-US" b="1" dirty="0"/>
        </a:p>
      </dgm:t>
    </dgm:pt>
    <dgm:pt modelId="{FC710228-70C4-4A61-A9A7-093D355BCD51}" type="parTrans" cxnId="{7ADDF2FC-C53E-4966-ADD3-4E7D5DFFCAF2}">
      <dgm:prSet/>
      <dgm:spPr/>
      <dgm:t>
        <a:bodyPr/>
        <a:lstStyle/>
        <a:p>
          <a:endParaRPr lang="zh-CN" altLang="en-US"/>
        </a:p>
      </dgm:t>
    </dgm:pt>
    <dgm:pt modelId="{B0F85F9A-42C6-4E0E-9F99-594567EAC483}" type="sibTrans" cxnId="{7ADDF2FC-C53E-4966-ADD3-4E7D5DFFCAF2}">
      <dgm:prSet/>
      <dgm:spPr/>
      <dgm:t>
        <a:bodyPr/>
        <a:lstStyle/>
        <a:p>
          <a:endParaRPr lang="zh-CN" altLang="en-US"/>
        </a:p>
      </dgm:t>
    </dgm:pt>
    <dgm:pt modelId="{4654B176-BFDA-43A0-A25E-BCFEF2E69C60}">
      <dgm:prSet/>
      <dgm:spPr/>
      <dgm:t>
        <a:bodyPr/>
        <a:lstStyle/>
        <a:p>
          <a:pPr rtl="0"/>
          <a:r>
            <a:rPr lang="zh-CN" b="1" dirty="0"/>
            <a:t>套利者</a:t>
          </a:r>
          <a:endParaRPr lang="en-US" b="1" dirty="0"/>
        </a:p>
      </dgm:t>
    </dgm:pt>
    <dgm:pt modelId="{87A0C30F-EF6C-44E4-BBDE-984A414CEC35}" type="parTrans" cxnId="{328FD409-4CED-458F-ACC3-ECCC34FDC6CB}">
      <dgm:prSet/>
      <dgm:spPr/>
      <dgm:t>
        <a:bodyPr/>
        <a:lstStyle/>
        <a:p>
          <a:endParaRPr lang="zh-CN" altLang="en-US"/>
        </a:p>
      </dgm:t>
    </dgm:pt>
    <dgm:pt modelId="{85A533E8-A716-46A6-91BA-9BDDCCB66E97}" type="sibTrans" cxnId="{328FD409-4CED-458F-ACC3-ECCC34FDC6CB}">
      <dgm:prSet/>
      <dgm:spPr/>
      <dgm:t>
        <a:bodyPr/>
        <a:lstStyle/>
        <a:p>
          <a:endParaRPr lang="zh-CN" altLang="en-US"/>
        </a:p>
      </dgm:t>
    </dgm:pt>
    <dgm:pt modelId="{1313457C-54B4-456A-8395-6B1314A78D5E}">
      <dgm:prSet/>
      <dgm:spPr/>
      <dgm:t>
        <a:bodyPr/>
        <a:lstStyle/>
        <a:p>
          <a:pPr rtl="0"/>
          <a:r>
            <a:rPr lang="zh-CN" b="1" dirty="0"/>
            <a:t>期货交易顾问</a:t>
          </a:r>
          <a:endParaRPr lang="en-US" b="1" dirty="0"/>
        </a:p>
      </dgm:t>
    </dgm:pt>
    <dgm:pt modelId="{F7628A65-CB5D-4B89-B054-9C48E6733A50}" type="parTrans" cxnId="{FB512E37-F8E0-4AF7-9795-2A876EA86B7B}">
      <dgm:prSet/>
      <dgm:spPr/>
      <dgm:t>
        <a:bodyPr/>
        <a:lstStyle/>
        <a:p>
          <a:endParaRPr lang="zh-CN" altLang="en-US"/>
        </a:p>
      </dgm:t>
    </dgm:pt>
    <dgm:pt modelId="{DAE33362-0A2C-4DEF-9CC7-BE14019F5069}" type="sibTrans" cxnId="{FB512E37-F8E0-4AF7-9795-2A876EA86B7B}">
      <dgm:prSet/>
      <dgm:spPr/>
      <dgm:t>
        <a:bodyPr/>
        <a:lstStyle/>
        <a:p>
          <a:endParaRPr lang="zh-CN" altLang="en-US"/>
        </a:p>
      </dgm:t>
    </dgm:pt>
    <dgm:pt modelId="{03432DC7-1CC1-40B1-9983-5C98491CC380}">
      <dgm:prSet/>
      <dgm:spPr/>
      <dgm:t>
        <a:bodyPr/>
        <a:lstStyle/>
        <a:p>
          <a:pPr rtl="0"/>
          <a:r>
            <a:rPr lang="zh-CN" b="1" dirty="0"/>
            <a:t>期货基金经理</a:t>
          </a:r>
          <a:endParaRPr lang="en-US" b="1" dirty="0"/>
        </a:p>
      </dgm:t>
    </dgm:pt>
    <dgm:pt modelId="{E6BBCDD2-41C4-4033-B013-19B149ADD248}" type="parTrans" cxnId="{8E807BCF-F2D6-4337-B170-5F7A1C1516E7}">
      <dgm:prSet/>
      <dgm:spPr/>
      <dgm:t>
        <a:bodyPr/>
        <a:lstStyle/>
        <a:p>
          <a:endParaRPr lang="zh-CN" altLang="en-US"/>
        </a:p>
      </dgm:t>
    </dgm:pt>
    <dgm:pt modelId="{3A30E8D8-10BD-4A76-AC6E-AA97F63A34CC}" type="sibTrans" cxnId="{8E807BCF-F2D6-4337-B170-5F7A1C1516E7}">
      <dgm:prSet/>
      <dgm:spPr/>
      <dgm:t>
        <a:bodyPr/>
        <a:lstStyle/>
        <a:p>
          <a:endParaRPr lang="zh-CN" altLang="en-US"/>
        </a:p>
      </dgm:t>
    </dgm:pt>
    <dgm:pt modelId="{5A26B5E2-CBB9-4F6F-977C-180F18648086}">
      <dgm:prSet/>
      <dgm:spPr/>
      <dgm:t>
        <a:bodyPr/>
        <a:lstStyle/>
        <a:p>
          <a:pPr rtl="0"/>
          <a:r>
            <a:rPr lang="zh-CN" b="1" dirty="0"/>
            <a:t>期货市场的组织结构</a:t>
          </a:r>
          <a:endParaRPr lang="en-US" b="1" dirty="0"/>
        </a:p>
      </dgm:t>
    </dgm:pt>
    <dgm:pt modelId="{ECF99C2F-9AF0-473A-BDB5-DF64D2CCB35B}" type="parTrans" cxnId="{11180039-8F93-418D-9468-3E84C81EA565}">
      <dgm:prSet/>
      <dgm:spPr/>
      <dgm:t>
        <a:bodyPr/>
        <a:lstStyle/>
        <a:p>
          <a:endParaRPr lang="zh-CN" altLang="en-US"/>
        </a:p>
      </dgm:t>
    </dgm:pt>
    <dgm:pt modelId="{1B40AF03-2AB3-44D7-B0C5-3E4864C4A603}" type="sibTrans" cxnId="{11180039-8F93-418D-9468-3E84C81EA565}">
      <dgm:prSet/>
      <dgm:spPr/>
      <dgm:t>
        <a:bodyPr/>
        <a:lstStyle/>
        <a:p>
          <a:endParaRPr lang="zh-CN" altLang="en-US"/>
        </a:p>
      </dgm:t>
    </dgm:pt>
    <dgm:pt modelId="{4D05A322-BC26-4515-A5C0-8FDFBF26AD19}">
      <dgm:prSet/>
      <dgm:spPr/>
      <dgm:t>
        <a:bodyPr/>
        <a:lstStyle/>
        <a:p>
          <a:pPr rtl="0"/>
          <a:r>
            <a:rPr lang="zh-CN" b="1" dirty="0"/>
            <a:t>期货交易所</a:t>
          </a:r>
          <a:endParaRPr lang="en-US" b="1" dirty="0"/>
        </a:p>
      </dgm:t>
    </dgm:pt>
    <dgm:pt modelId="{D394F8FD-3508-4205-B9D5-F8394631637D}" type="parTrans" cxnId="{75EA3FE9-2EC0-4E3C-9581-C04DF293FD1A}">
      <dgm:prSet/>
      <dgm:spPr/>
      <dgm:t>
        <a:bodyPr/>
        <a:lstStyle/>
        <a:p>
          <a:endParaRPr lang="zh-CN" altLang="en-US"/>
        </a:p>
      </dgm:t>
    </dgm:pt>
    <dgm:pt modelId="{E57AB9F6-AEF8-45EF-9B39-A11E2E101E83}" type="sibTrans" cxnId="{75EA3FE9-2EC0-4E3C-9581-C04DF293FD1A}">
      <dgm:prSet/>
      <dgm:spPr/>
      <dgm:t>
        <a:bodyPr/>
        <a:lstStyle/>
        <a:p>
          <a:endParaRPr lang="zh-CN" altLang="en-US"/>
        </a:p>
      </dgm:t>
    </dgm:pt>
    <dgm:pt modelId="{73D7C358-82EE-4CF3-8424-120C5ECEC6EC}">
      <dgm:prSet/>
      <dgm:spPr/>
      <dgm:t>
        <a:bodyPr/>
        <a:lstStyle/>
        <a:p>
          <a:pPr rtl="0"/>
          <a:r>
            <a:rPr lang="zh-CN" b="1" dirty="0"/>
            <a:t>期货结算所</a:t>
          </a:r>
          <a:endParaRPr lang="en-US" b="1" dirty="0"/>
        </a:p>
      </dgm:t>
    </dgm:pt>
    <dgm:pt modelId="{C4C18A5D-DB8F-426F-A2E6-EE06CC0F18C8}" type="parTrans" cxnId="{D56E603E-29C7-4470-8495-CB5C8FF03E87}">
      <dgm:prSet/>
      <dgm:spPr/>
      <dgm:t>
        <a:bodyPr/>
        <a:lstStyle/>
        <a:p>
          <a:endParaRPr lang="zh-CN" altLang="en-US"/>
        </a:p>
      </dgm:t>
    </dgm:pt>
    <dgm:pt modelId="{1C051F05-9D11-4040-83E0-5D3296B0DF90}" type="sibTrans" cxnId="{D56E603E-29C7-4470-8495-CB5C8FF03E87}">
      <dgm:prSet/>
      <dgm:spPr/>
      <dgm:t>
        <a:bodyPr/>
        <a:lstStyle/>
        <a:p>
          <a:endParaRPr lang="zh-CN" altLang="en-US"/>
        </a:p>
      </dgm:t>
    </dgm:pt>
    <dgm:pt modelId="{AB8C813D-03A7-4899-831B-4610216F4D12}">
      <dgm:prSet/>
      <dgm:spPr/>
      <dgm:t>
        <a:bodyPr/>
        <a:lstStyle/>
        <a:p>
          <a:pPr rtl="0"/>
          <a:r>
            <a:rPr lang="zh-CN" b="1" dirty="0"/>
            <a:t>期货经纪公司</a:t>
          </a:r>
        </a:p>
      </dgm:t>
    </dgm:pt>
    <dgm:pt modelId="{22E5A13B-20E2-43D4-BA85-8B47619166D2}" type="parTrans" cxnId="{A4D7D4CE-4185-449D-B587-AF3E70B922A4}">
      <dgm:prSet/>
      <dgm:spPr/>
      <dgm:t>
        <a:bodyPr/>
        <a:lstStyle/>
        <a:p>
          <a:endParaRPr lang="zh-CN" altLang="en-US"/>
        </a:p>
      </dgm:t>
    </dgm:pt>
    <dgm:pt modelId="{02D38B90-2456-4CF5-A339-F94423E1CCDC}" type="sibTrans" cxnId="{A4D7D4CE-4185-449D-B587-AF3E70B922A4}">
      <dgm:prSet/>
      <dgm:spPr/>
      <dgm:t>
        <a:bodyPr/>
        <a:lstStyle/>
        <a:p>
          <a:endParaRPr lang="zh-CN" altLang="en-US"/>
        </a:p>
      </dgm:t>
    </dgm:pt>
    <dgm:pt modelId="{F3F9BF18-B40E-4CB8-9B6B-A610807176D7}" type="pres">
      <dgm:prSet presAssocID="{9B1E3749-CF69-4A97-B891-723038A82323}" presName="Name0" presStyleCnt="0">
        <dgm:presLayoutVars>
          <dgm:dir/>
          <dgm:animLvl val="lvl"/>
          <dgm:resizeHandles val="exact"/>
        </dgm:presLayoutVars>
      </dgm:prSet>
      <dgm:spPr/>
    </dgm:pt>
    <dgm:pt modelId="{8BCE83A3-C084-46BB-BF01-322E4A6C880A}" type="pres">
      <dgm:prSet presAssocID="{9DE043F6-2AAF-4E37-A377-0CE8B5CBEB3B}" presName="composite" presStyleCnt="0"/>
      <dgm:spPr/>
    </dgm:pt>
    <dgm:pt modelId="{A5DA43F0-65AF-4EC9-B5E6-BE34E553994A}" type="pres">
      <dgm:prSet presAssocID="{9DE043F6-2AAF-4E37-A377-0CE8B5CBEB3B}" presName="parTx" presStyleLbl="alignNode1" presStyleIdx="0" presStyleCnt="2">
        <dgm:presLayoutVars>
          <dgm:chMax val="0"/>
          <dgm:chPref val="0"/>
          <dgm:bulletEnabled val="1"/>
        </dgm:presLayoutVars>
      </dgm:prSet>
      <dgm:spPr/>
    </dgm:pt>
    <dgm:pt modelId="{58DFA5EE-3E27-445F-808E-D96636BBF60D}" type="pres">
      <dgm:prSet presAssocID="{9DE043F6-2AAF-4E37-A377-0CE8B5CBEB3B}" presName="desTx" presStyleLbl="alignAccFollowNode1" presStyleIdx="0" presStyleCnt="2">
        <dgm:presLayoutVars>
          <dgm:bulletEnabled val="1"/>
        </dgm:presLayoutVars>
      </dgm:prSet>
      <dgm:spPr/>
    </dgm:pt>
    <dgm:pt modelId="{456CC1C3-AD30-4480-9F33-05A212C405B1}" type="pres">
      <dgm:prSet presAssocID="{3A5F635F-5DF1-42C6-85C9-BCD3C0E1AD51}" presName="space" presStyleCnt="0"/>
      <dgm:spPr/>
    </dgm:pt>
    <dgm:pt modelId="{A9493451-9FD5-465B-BAD9-D17490B8E32F}" type="pres">
      <dgm:prSet presAssocID="{5A26B5E2-CBB9-4F6F-977C-180F18648086}" presName="composite" presStyleCnt="0"/>
      <dgm:spPr/>
    </dgm:pt>
    <dgm:pt modelId="{1240D8AE-EA0A-484E-A636-E7E3E5D70EA6}" type="pres">
      <dgm:prSet presAssocID="{5A26B5E2-CBB9-4F6F-977C-180F18648086}" presName="parTx" presStyleLbl="alignNode1" presStyleIdx="1" presStyleCnt="2">
        <dgm:presLayoutVars>
          <dgm:chMax val="0"/>
          <dgm:chPref val="0"/>
          <dgm:bulletEnabled val="1"/>
        </dgm:presLayoutVars>
      </dgm:prSet>
      <dgm:spPr/>
    </dgm:pt>
    <dgm:pt modelId="{749ECB07-F65C-4054-89FB-97FA7857B923}" type="pres">
      <dgm:prSet presAssocID="{5A26B5E2-CBB9-4F6F-977C-180F18648086}" presName="desTx" presStyleLbl="alignAccFollowNode1" presStyleIdx="1" presStyleCnt="2">
        <dgm:presLayoutVars>
          <dgm:bulletEnabled val="1"/>
        </dgm:presLayoutVars>
      </dgm:prSet>
      <dgm:spPr/>
    </dgm:pt>
  </dgm:ptLst>
  <dgm:cxnLst>
    <dgm:cxn modelId="{5B0BB603-1C4F-4C90-B227-F35A5DE1CF92}" type="presOf" srcId="{9DE043F6-2AAF-4E37-A377-0CE8B5CBEB3B}" destId="{A5DA43F0-65AF-4EC9-B5E6-BE34E553994A}" srcOrd="0" destOrd="0" presId="urn:microsoft.com/office/officeart/2005/8/layout/hList1"/>
    <dgm:cxn modelId="{328FD409-4CED-458F-ACC3-ECCC34FDC6CB}" srcId="{9DE043F6-2AAF-4E37-A377-0CE8B5CBEB3B}" destId="{4654B176-BFDA-43A0-A25E-BCFEF2E69C60}" srcOrd="2" destOrd="0" parTransId="{87A0C30F-EF6C-44E4-BBDE-984A414CEC35}" sibTransId="{85A533E8-A716-46A6-91BA-9BDDCCB66E97}"/>
    <dgm:cxn modelId="{8DB0301E-4711-4EDC-8C5F-4E15986D98EE}" type="presOf" srcId="{4D05A322-BC26-4515-A5C0-8FDFBF26AD19}" destId="{749ECB07-F65C-4054-89FB-97FA7857B923}" srcOrd="0" destOrd="0" presId="urn:microsoft.com/office/officeart/2005/8/layout/hList1"/>
    <dgm:cxn modelId="{708B6D22-7D56-43FF-919A-C0438915FE5D}" type="presOf" srcId="{AB8C813D-03A7-4899-831B-4610216F4D12}" destId="{749ECB07-F65C-4054-89FB-97FA7857B923}" srcOrd="0" destOrd="2" presId="urn:microsoft.com/office/officeart/2005/8/layout/hList1"/>
    <dgm:cxn modelId="{FB512E37-F8E0-4AF7-9795-2A876EA86B7B}" srcId="{9DE043F6-2AAF-4E37-A377-0CE8B5CBEB3B}" destId="{1313457C-54B4-456A-8395-6B1314A78D5E}" srcOrd="3" destOrd="0" parTransId="{F7628A65-CB5D-4B89-B054-9C48E6733A50}" sibTransId="{DAE33362-0A2C-4DEF-9CC7-BE14019F5069}"/>
    <dgm:cxn modelId="{11180039-8F93-418D-9468-3E84C81EA565}" srcId="{9B1E3749-CF69-4A97-B891-723038A82323}" destId="{5A26B5E2-CBB9-4F6F-977C-180F18648086}" srcOrd="1" destOrd="0" parTransId="{ECF99C2F-9AF0-473A-BDB5-DF64D2CCB35B}" sibTransId="{1B40AF03-2AB3-44D7-B0C5-3E4864C4A603}"/>
    <dgm:cxn modelId="{D56E603E-29C7-4470-8495-CB5C8FF03E87}" srcId="{5A26B5E2-CBB9-4F6F-977C-180F18648086}" destId="{73D7C358-82EE-4CF3-8424-120C5ECEC6EC}" srcOrd="1" destOrd="0" parTransId="{C4C18A5D-DB8F-426F-A2E6-EE06CC0F18C8}" sibTransId="{1C051F05-9D11-4040-83E0-5D3296B0DF90}"/>
    <dgm:cxn modelId="{FD34CB7E-62E7-42ED-955F-42BECC0389DB}" type="presOf" srcId="{1313457C-54B4-456A-8395-6B1314A78D5E}" destId="{58DFA5EE-3E27-445F-808E-D96636BBF60D}" srcOrd="0" destOrd="3" presId="urn:microsoft.com/office/officeart/2005/8/layout/hList1"/>
    <dgm:cxn modelId="{C829209B-72F6-4DD8-A9A7-DB0CF5B07A3C}" type="presOf" srcId="{9B1E3749-CF69-4A97-B891-723038A82323}" destId="{F3F9BF18-B40E-4CB8-9B6B-A610807176D7}" srcOrd="0" destOrd="0" presId="urn:microsoft.com/office/officeart/2005/8/layout/hList1"/>
    <dgm:cxn modelId="{16F318A9-930F-4347-BFE8-50AF7C910A04}" srcId="{9DE043F6-2AAF-4E37-A377-0CE8B5CBEB3B}" destId="{CF169705-AA11-471D-B581-8EAF59E987A1}" srcOrd="0" destOrd="0" parTransId="{D941E548-DB82-4628-B979-2F3C28C4A275}" sibTransId="{EB123197-FF09-43EC-8790-42C3FD4D2BE6}"/>
    <dgm:cxn modelId="{7162C4AC-04C9-483A-AF42-0D123BCC1547}" type="presOf" srcId="{5A26B5E2-CBB9-4F6F-977C-180F18648086}" destId="{1240D8AE-EA0A-484E-A636-E7E3E5D70EA6}" srcOrd="0" destOrd="0" presId="urn:microsoft.com/office/officeart/2005/8/layout/hList1"/>
    <dgm:cxn modelId="{232C19B3-A12A-4C83-A513-804A7C2C4959}" type="presOf" srcId="{73D7C358-82EE-4CF3-8424-120C5ECEC6EC}" destId="{749ECB07-F65C-4054-89FB-97FA7857B923}" srcOrd="0" destOrd="1" presId="urn:microsoft.com/office/officeart/2005/8/layout/hList1"/>
    <dgm:cxn modelId="{53E334CB-FB43-462E-AA42-B4D5564B1CA3}" srcId="{9B1E3749-CF69-4A97-B891-723038A82323}" destId="{9DE043F6-2AAF-4E37-A377-0CE8B5CBEB3B}" srcOrd="0" destOrd="0" parTransId="{8A21B27D-FBD6-431C-8EF6-6F1421EA0BF2}" sibTransId="{3A5F635F-5DF1-42C6-85C9-BCD3C0E1AD51}"/>
    <dgm:cxn modelId="{A4D7D4CE-4185-449D-B587-AF3E70B922A4}" srcId="{5A26B5E2-CBB9-4F6F-977C-180F18648086}" destId="{AB8C813D-03A7-4899-831B-4610216F4D12}" srcOrd="2" destOrd="0" parTransId="{22E5A13B-20E2-43D4-BA85-8B47619166D2}" sibTransId="{02D38B90-2456-4CF5-A339-F94423E1CCDC}"/>
    <dgm:cxn modelId="{8E807BCF-F2D6-4337-B170-5F7A1C1516E7}" srcId="{9DE043F6-2AAF-4E37-A377-0CE8B5CBEB3B}" destId="{03432DC7-1CC1-40B1-9983-5C98491CC380}" srcOrd="4" destOrd="0" parTransId="{E6BBCDD2-41C4-4033-B013-19B149ADD248}" sibTransId="{3A30E8D8-10BD-4A76-AC6E-AA97F63A34CC}"/>
    <dgm:cxn modelId="{C4873DDD-AFBC-48BF-A3C8-6B378D11ECB1}" type="presOf" srcId="{CF169705-AA11-471D-B581-8EAF59E987A1}" destId="{58DFA5EE-3E27-445F-808E-D96636BBF60D}" srcOrd="0" destOrd="0" presId="urn:microsoft.com/office/officeart/2005/8/layout/hList1"/>
    <dgm:cxn modelId="{1A0E7DE4-105B-44B2-A6F5-646B21161029}" type="presOf" srcId="{03432DC7-1CC1-40B1-9983-5C98491CC380}" destId="{58DFA5EE-3E27-445F-808E-D96636BBF60D}" srcOrd="0" destOrd="4" presId="urn:microsoft.com/office/officeart/2005/8/layout/hList1"/>
    <dgm:cxn modelId="{1ABCD6E6-E3AD-4BA1-B352-937BDF1BF107}" type="presOf" srcId="{4654B176-BFDA-43A0-A25E-BCFEF2E69C60}" destId="{58DFA5EE-3E27-445F-808E-D96636BBF60D}" srcOrd="0" destOrd="2" presId="urn:microsoft.com/office/officeart/2005/8/layout/hList1"/>
    <dgm:cxn modelId="{75EA3FE9-2EC0-4E3C-9581-C04DF293FD1A}" srcId="{5A26B5E2-CBB9-4F6F-977C-180F18648086}" destId="{4D05A322-BC26-4515-A5C0-8FDFBF26AD19}" srcOrd="0" destOrd="0" parTransId="{D394F8FD-3508-4205-B9D5-F8394631637D}" sibTransId="{E57AB9F6-AEF8-45EF-9B39-A11E2E101E83}"/>
    <dgm:cxn modelId="{7ADDF2FC-C53E-4966-ADD3-4E7D5DFFCAF2}" srcId="{9DE043F6-2AAF-4E37-A377-0CE8B5CBEB3B}" destId="{602BB16F-4702-4E53-BFA5-B38BFAECBC5F}" srcOrd="1" destOrd="0" parTransId="{FC710228-70C4-4A61-A9A7-093D355BCD51}" sibTransId="{B0F85F9A-42C6-4E0E-9F99-594567EAC483}"/>
    <dgm:cxn modelId="{93C1FDFE-01B6-463F-A938-58169FC7E779}" type="presOf" srcId="{602BB16F-4702-4E53-BFA5-B38BFAECBC5F}" destId="{58DFA5EE-3E27-445F-808E-D96636BBF60D}" srcOrd="0" destOrd="1" presId="urn:microsoft.com/office/officeart/2005/8/layout/hList1"/>
    <dgm:cxn modelId="{35113D6C-8EEC-44C4-9A7C-A43362FC3FDE}" type="presParOf" srcId="{F3F9BF18-B40E-4CB8-9B6B-A610807176D7}" destId="{8BCE83A3-C084-46BB-BF01-322E4A6C880A}" srcOrd="0" destOrd="0" presId="urn:microsoft.com/office/officeart/2005/8/layout/hList1"/>
    <dgm:cxn modelId="{A291D0A9-32F2-498B-BC0D-D2604A9A0661}" type="presParOf" srcId="{8BCE83A3-C084-46BB-BF01-322E4A6C880A}" destId="{A5DA43F0-65AF-4EC9-B5E6-BE34E553994A}" srcOrd="0" destOrd="0" presId="urn:microsoft.com/office/officeart/2005/8/layout/hList1"/>
    <dgm:cxn modelId="{327958E6-9504-4839-820A-C9FD3B995CDD}" type="presParOf" srcId="{8BCE83A3-C084-46BB-BF01-322E4A6C880A}" destId="{58DFA5EE-3E27-445F-808E-D96636BBF60D}" srcOrd="1" destOrd="0" presId="urn:microsoft.com/office/officeart/2005/8/layout/hList1"/>
    <dgm:cxn modelId="{9D03DDEE-879C-4123-92BF-7ACC077ACBA6}" type="presParOf" srcId="{F3F9BF18-B40E-4CB8-9B6B-A610807176D7}" destId="{456CC1C3-AD30-4480-9F33-05A212C405B1}" srcOrd="1" destOrd="0" presId="urn:microsoft.com/office/officeart/2005/8/layout/hList1"/>
    <dgm:cxn modelId="{D5A5DEE7-2D2C-473E-AAC8-CCBFC59EAAB8}" type="presParOf" srcId="{F3F9BF18-B40E-4CB8-9B6B-A610807176D7}" destId="{A9493451-9FD5-465B-BAD9-D17490B8E32F}" srcOrd="2" destOrd="0" presId="urn:microsoft.com/office/officeart/2005/8/layout/hList1"/>
    <dgm:cxn modelId="{4CF24970-09F8-4A71-B838-B786C6FAF23B}" type="presParOf" srcId="{A9493451-9FD5-465B-BAD9-D17490B8E32F}" destId="{1240D8AE-EA0A-484E-A636-E7E3E5D70EA6}" srcOrd="0" destOrd="0" presId="urn:microsoft.com/office/officeart/2005/8/layout/hList1"/>
    <dgm:cxn modelId="{62458B15-6C04-44B3-B0F2-E20A7B17A201}" type="presParOf" srcId="{A9493451-9FD5-465B-BAD9-D17490B8E32F}" destId="{749ECB07-F65C-4054-89FB-97FA7857B92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28AB0E-7903-4A2B-BF0D-DE638E9E0378}" type="doc">
      <dgm:prSet loTypeId="urn:microsoft.com/office/officeart/2005/8/layout/cycle6" loCatId="cycle" qsTypeId="urn:microsoft.com/office/officeart/2005/8/quickstyle/simple1" qsCatId="simple" csTypeId="urn:microsoft.com/office/officeart/2005/8/colors/colorful1#4" csCatId="colorful" phldr="1"/>
      <dgm:spPr/>
      <dgm:t>
        <a:bodyPr/>
        <a:lstStyle/>
        <a:p>
          <a:endParaRPr lang="zh-CN" altLang="en-US"/>
        </a:p>
      </dgm:t>
    </dgm:pt>
    <dgm:pt modelId="{91544A45-07EC-46E1-A972-DB73B303F053}">
      <dgm:prSet custT="1"/>
      <dgm:spPr/>
      <dgm:t>
        <a:bodyPr/>
        <a:lstStyle/>
        <a:p>
          <a:pPr rtl="0"/>
          <a:r>
            <a:rPr lang="zh-CN" altLang="en-US" sz="1600" b="1" dirty="0">
              <a:solidFill>
                <a:schemeClr val="tx1"/>
              </a:solidFill>
            </a:rPr>
            <a:t>提供交易的场所、设施和服务</a:t>
          </a:r>
        </a:p>
      </dgm:t>
    </dgm:pt>
    <dgm:pt modelId="{C262823F-1ED3-46E9-BAFD-CABC22C8D72D}" type="parTrans" cxnId="{85F41073-2B46-401A-8431-EEE85707AE4D}">
      <dgm:prSet/>
      <dgm:spPr/>
      <dgm:t>
        <a:bodyPr/>
        <a:lstStyle/>
        <a:p>
          <a:endParaRPr lang="zh-CN" altLang="en-US"/>
        </a:p>
      </dgm:t>
    </dgm:pt>
    <dgm:pt modelId="{7E002C85-3B44-46A7-A38A-FD2097D212A5}" type="sibTrans" cxnId="{85F41073-2B46-401A-8431-EEE85707AE4D}">
      <dgm:prSet/>
      <dgm:spPr/>
      <dgm:t>
        <a:bodyPr/>
        <a:lstStyle/>
        <a:p>
          <a:endParaRPr lang="zh-CN" altLang="en-US"/>
        </a:p>
      </dgm:t>
    </dgm:pt>
    <dgm:pt modelId="{A29E5684-B035-4EBB-B403-183581CB80B9}">
      <dgm:prSet custT="1"/>
      <dgm:spPr/>
      <dgm:t>
        <a:bodyPr/>
        <a:lstStyle/>
        <a:p>
          <a:pPr rtl="0"/>
          <a:r>
            <a:rPr lang="zh-CN" altLang="en-US" sz="1600" b="1" dirty="0">
              <a:solidFill>
                <a:schemeClr val="tx1"/>
              </a:solidFill>
            </a:rPr>
            <a:t>设计合约、安排合约上市</a:t>
          </a:r>
        </a:p>
      </dgm:t>
    </dgm:pt>
    <dgm:pt modelId="{5151665C-A100-439F-AFDF-F51DC7285B41}" type="parTrans" cxnId="{D8ACAFED-16EE-48F7-8DDA-381704EAABE9}">
      <dgm:prSet/>
      <dgm:spPr/>
      <dgm:t>
        <a:bodyPr/>
        <a:lstStyle/>
        <a:p>
          <a:endParaRPr lang="zh-CN" altLang="en-US"/>
        </a:p>
      </dgm:t>
    </dgm:pt>
    <dgm:pt modelId="{845B2242-1F96-40FF-9F24-AD682C36B943}" type="sibTrans" cxnId="{D8ACAFED-16EE-48F7-8DDA-381704EAABE9}">
      <dgm:prSet/>
      <dgm:spPr/>
      <dgm:t>
        <a:bodyPr/>
        <a:lstStyle/>
        <a:p>
          <a:endParaRPr lang="zh-CN" altLang="en-US"/>
        </a:p>
      </dgm:t>
    </dgm:pt>
    <dgm:pt modelId="{6752D1A4-D9A1-4E09-9AC8-71F3BC737561}">
      <dgm:prSet custT="1"/>
      <dgm:spPr/>
      <dgm:t>
        <a:bodyPr/>
        <a:lstStyle/>
        <a:p>
          <a:pPr rtl="0"/>
          <a:r>
            <a:rPr lang="zh-CN" altLang="en-US" sz="1600" b="1" dirty="0">
              <a:solidFill>
                <a:schemeClr val="tx1"/>
              </a:solidFill>
            </a:rPr>
            <a:t>制定并实施期货市场制度与交易规则</a:t>
          </a:r>
        </a:p>
      </dgm:t>
    </dgm:pt>
    <dgm:pt modelId="{0B7BF03F-F531-4500-B6D1-34F32B82893F}" type="parTrans" cxnId="{AB5E9E68-C23A-4EA8-9660-8B1884C24FEB}">
      <dgm:prSet/>
      <dgm:spPr/>
      <dgm:t>
        <a:bodyPr/>
        <a:lstStyle/>
        <a:p>
          <a:endParaRPr lang="zh-CN" altLang="en-US"/>
        </a:p>
      </dgm:t>
    </dgm:pt>
    <dgm:pt modelId="{CF87CC6A-2A37-4470-8E8D-3ECB0FE99136}" type="sibTrans" cxnId="{AB5E9E68-C23A-4EA8-9660-8B1884C24FEB}">
      <dgm:prSet/>
      <dgm:spPr/>
      <dgm:t>
        <a:bodyPr/>
        <a:lstStyle/>
        <a:p>
          <a:endParaRPr lang="zh-CN" altLang="en-US"/>
        </a:p>
      </dgm:t>
    </dgm:pt>
    <dgm:pt modelId="{E16B2843-E974-4DE0-B314-6E564187EBF8}">
      <dgm:prSet custT="1"/>
      <dgm:spPr/>
      <dgm:t>
        <a:bodyPr/>
        <a:lstStyle/>
        <a:p>
          <a:pPr rtl="0"/>
          <a:r>
            <a:rPr lang="zh-CN" altLang="en-US" sz="1600" b="1" dirty="0">
              <a:solidFill>
                <a:schemeClr val="tx1"/>
              </a:solidFill>
            </a:rPr>
            <a:t>组织并监督期货交易，监控市场风险</a:t>
          </a:r>
        </a:p>
      </dgm:t>
    </dgm:pt>
    <dgm:pt modelId="{CEF2B607-398A-443A-8BF2-63E81DE81D14}" type="parTrans" cxnId="{AD6AB032-7A88-4C5F-A30E-7A4CC1633A46}">
      <dgm:prSet/>
      <dgm:spPr/>
      <dgm:t>
        <a:bodyPr/>
        <a:lstStyle/>
        <a:p>
          <a:endParaRPr lang="zh-CN" altLang="en-US"/>
        </a:p>
      </dgm:t>
    </dgm:pt>
    <dgm:pt modelId="{2B8C7B10-9306-45EC-BFA4-114E2E8E5E4F}" type="sibTrans" cxnId="{AD6AB032-7A88-4C5F-A30E-7A4CC1633A46}">
      <dgm:prSet/>
      <dgm:spPr/>
      <dgm:t>
        <a:bodyPr/>
        <a:lstStyle/>
        <a:p>
          <a:endParaRPr lang="zh-CN" altLang="en-US"/>
        </a:p>
      </dgm:t>
    </dgm:pt>
    <dgm:pt modelId="{EBF627C6-2F5A-4F30-9C2E-7252ACD6334D}">
      <dgm:prSet custT="1"/>
      <dgm:spPr/>
      <dgm:t>
        <a:bodyPr/>
        <a:lstStyle/>
        <a:p>
          <a:pPr rtl="0"/>
          <a:r>
            <a:rPr lang="zh-CN" altLang="en-US" sz="1600" b="1" dirty="0">
              <a:solidFill>
                <a:schemeClr val="tx1"/>
              </a:solidFill>
            </a:rPr>
            <a:t>发布市场信息</a:t>
          </a:r>
        </a:p>
      </dgm:t>
    </dgm:pt>
    <dgm:pt modelId="{6909AD5E-06F3-4305-A34A-BB5E09321231}" type="parTrans" cxnId="{D8E12DD9-EF08-4A0A-BDA3-B01FE7E3D475}">
      <dgm:prSet/>
      <dgm:spPr/>
      <dgm:t>
        <a:bodyPr/>
        <a:lstStyle/>
        <a:p>
          <a:endParaRPr lang="zh-CN" altLang="en-US"/>
        </a:p>
      </dgm:t>
    </dgm:pt>
    <dgm:pt modelId="{F08EDD9C-5C6C-40D9-B90B-EA1F2DEFEB2D}" type="sibTrans" cxnId="{D8E12DD9-EF08-4A0A-BDA3-B01FE7E3D475}">
      <dgm:prSet/>
      <dgm:spPr/>
      <dgm:t>
        <a:bodyPr/>
        <a:lstStyle/>
        <a:p>
          <a:endParaRPr lang="zh-CN" altLang="en-US"/>
        </a:p>
      </dgm:t>
    </dgm:pt>
    <dgm:pt modelId="{2D798F60-2EEC-42BA-A896-B4F401D59536}" type="pres">
      <dgm:prSet presAssocID="{1128AB0E-7903-4A2B-BF0D-DE638E9E0378}" presName="cycle" presStyleCnt="0">
        <dgm:presLayoutVars>
          <dgm:dir/>
          <dgm:resizeHandles val="exact"/>
        </dgm:presLayoutVars>
      </dgm:prSet>
      <dgm:spPr/>
    </dgm:pt>
    <dgm:pt modelId="{E1597821-D2F9-4A43-9738-C5062CA5A4DA}" type="pres">
      <dgm:prSet presAssocID="{91544A45-07EC-46E1-A972-DB73B303F053}" presName="node" presStyleLbl="node1" presStyleIdx="0" presStyleCnt="5">
        <dgm:presLayoutVars>
          <dgm:bulletEnabled val="1"/>
        </dgm:presLayoutVars>
      </dgm:prSet>
      <dgm:spPr/>
    </dgm:pt>
    <dgm:pt modelId="{483625EC-FEE3-4CB0-A54E-388D7A9110B2}" type="pres">
      <dgm:prSet presAssocID="{91544A45-07EC-46E1-A972-DB73B303F053}" presName="spNode" presStyleCnt="0"/>
      <dgm:spPr/>
    </dgm:pt>
    <dgm:pt modelId="{4DEEFECA-24BD-438A-BCAC-DC507C3A65AF}" type="pres">
      <dgm:prSet presAssocID="{7E002C85-3B44-46A7-A38A-FD2097D212A5}" presName="sibTrans" presStyleLbl="sibTrans1D1" presStyleIdx="0" presStyleCnt="5"/>
      <dgm:spPr/>
    </dgm:pt>
    <dgm:pt modelId="{8C9AAAE4-E88E-426B-AEDF-60A7D7F6B39B}" type="pres">
      <dgm:prSet presAssocID="{A29E5684-B035-4EBB-B403-183581CB80B9}" presName="node" presStyleLbl="node1" presStyleIdx="1" presStyleCnt="5">
        <dgm:presLayoutVars>
          <dgm:bulletEnabled val="1"/>
        </dgm:presLayoutVars>
      </dgm:prSet>
      <dgm:spPr/>
    </dgm:pt>
    <dgm:pt modelId="{AE420ADB-18C9-4D0A-89F4-9D5A6FDC12FD}" type="pres">
      <dgm:prSet presAssocID="{A29E5684-B035-4EBB-B403-183581CB80B9}" presName="spNode" presStyleCnt="0"/>
      <dgm:spPr/>
    </dgm:pt>
    <dgm:pt modelId="{22A1DF22-585B-443D-B2CC-414C8D26316C}" type="pres">
      <dgm:prSet presAssocID="{845B2242-1F96-40FF-9F24-AD682C36B943}" presName="sibTrans" presStyleLbl="sibTrans1D1" presStyleIdx="1" presStyleCnt="5"/>
      <dgm:spPr/>
    </dgm:pt>
    <dgm:pt modelId="{E6E11A29-D652-42C4-A0A5-F0C6490D5705}" type="pres">
      <dgm:prSet presAssocID="{6752D1A4-D9A1-4E09-9AC8-71F3BC737561}" presName="node" presStyleLbl="node1" presStyleIdx="2" presStyleCnt="5">
        <dgm:presLayoutVars>
          <dgm:bulletEnabled val="1"/>
        </dgm:presLayoutVars>
      </dgm:prSet>
      <dgm:spPr/>
    </dgm:pt>
    <dgm:pt modelId="{543A570C-A373-4BEF-839D-3AAA5F461F1D}" type="pres">
      <dgm:prSet presAssocID="{6752D1A4-D9A1-4E09-9AC8-71F3BC737561}" presName="spNode" presStyleCnt="0"/>
      <dgm:spPr/>
    </dgm:pt>
    <dgm:pt modelId="{CA7B60CE-5C2D-4ADD-962B-B662712419D9}" type="pres">
      <dgm:prSet presAssocID="{CF87CC6A-2A37-4470-8E8D-3ECB0FE99136}" presName="sibTrans" presStyleLbl="sibTrans1D1" presStyleIdx="2" presStyleCnt="5"/>
      <dgm:spPr/>
    </dgm:pt>
    <dgm:pt modelId="{D72893F9-EC57-43C5-890A-539EC4AA96F2}" type="pres">
      <dgm:prSet presAssocID="{E16B2843-E974-4DE0-B314-6E564187EBF8}" presName="node" presStyleLbl="node1" presStyleIdx="3" presStyleCnt="5">
        <dgm:presLayoutVars>
          <dgm:bulletEnabled val="1"/>
        </dgm:presLayoutVars>
      </dgm:prSet>
      <dgm:spPr/>
    </dgm:pt>
    <dgm:pt modelId="{1E7B231D-4D08-482E-ADC1-163C325FBA0A}" type="pres">
      <dgm:prSet presAssocID="{E16B2843-E974-4DE0-B314-6E564187EBF8}" presName="spNode" presStyleCnt="0"/>
      <dgm:spPr/>
    </dgm:pt>
    <dgm:pt modelId="{64CFC0C3-5ED6-4469-86CA-8D5C8A4899EB}" type="pres">
      <dgm:prSet presAssocID="{2B8C7B10-9306-45EC-BFA4-114E2E8E5E4F}" presName="sibTrans" presStyleLbl="sibTrans1D1" presStyleIdx="3" presStyleCnt="5"/>
      <dgm:spPr/>
    </dgm:pt>
    <dgm:pt modelId="{AA7D760E-DC66-4C31-B81E-1E05B7463DE2}" type="pres">
      <dgm:prSet presAssocID="{EBF627C6-2F5A-4F30-9C2E-7252ACD6334D}" presName="node" presStyleLbl="node1" presStyleIdx="4" presStyleCnt="5">
        <dgm:presLayoutVars>
          <dgm:bulletEnabled val="1"/>
        </dgm:presLayoutVars>
      </dgm:prSet>
      <dgm:spPr/>
    </dgm:pt>
    <dgm:pt modelId="{5BC05CB9-34B5-4D24-A1B8-FDF6FE4A4F58}" type="pres">
      <dgm:prSet presAssocID="{EBF627C6-2F5A-4F30-9C2E-7252ACD6334D}" presName="spNode" presStyleCnt="0"/>
      <dgm:spPr/>
    </dgm:pt>
    <dgm:pt modelId="{F2D23B69-BC9A-433E-BCBE-0671F03C6747}" type="pres">
      <dgm:prSet presAssocID="{F08EDD9C-5C6C-40D9-B90B-EA1F2DEFEB2D}" presName="sibTrans" presStyleLbl="sibTrans1D1" presStyleIdx="4" presStyleCnt="5"/>
      <dgm:spPr/>
    </dgm:pt>
  </dgm:ptLst>
  <dgm:cxnLst>
    <dgm:cxn modelId="{37650508-833F-4FD8-B6E8-2DE384820DC4}" type="presOf" srcId="{EBF627C6-2F5A-4F30-9C2E-7252ACD6334D}" destId="{AA7D760E-DC66-4C31-B81E-1E05B7463DE2}" srcOrd="0" destOrd="0" presId="urn:microsoft.com/office/officeart/2005/8/layout/cycle6"/>
    <dgm:cxn modelId="{6617B718-F037-4E61-BCA3-ECDA311AB9F2}" type="presOf" srcId="{E16B2843-E974-4DE0-B314-6E564187EBF8}" destId="{D72893F9-EC57-43C5-890A-539EC4AA96F2}" srcOrd="0" destOrd="0" presId="urn:microsoft.com/office/officeart/2005/8/layout/cycle6"/>
    <dgm:cxn modelId="{72F39625-F009-4C5C-BB24-FB625CB39D25}" type="presOf" srcId="{7E002C85-3B44-46A7-A38A-FD2097D212A5}" destId="{4DEEFECA-24BD-438A-BCAC-DC507C3A65AF}" srcOrd="0" destOrd="0" presId="urn:microsoft.com/office/officeart/2005/8/layout/cycle6"/>
    <dgm:cxn modelId="{07001929-406F-4D45-8AA5-FE590EF2F469}" type="presOf" srcId="{F08EDD9C-5C6C-40D9-B90B-EA1F2DEFEB2D}" destId="{F2D23B69-BC9A-433E-BCBE-0671F03C6747}" srcOrd="0" destOrd="0" presId="urn:microsoft.com/office/officeart/2005/8/layout/cycle6"/>
    <dgm:cxn modelId="{AD6AB032-7A88-4C5F-A30E-7A4CC1633A46}" srcId="{1128AB0E-7903-4A2B-BF0D-DE638E9E0378}" destId="{E16B2843-E974-4DE0-B314-6E564187EBF8}" srcOrd="3" destOrd="0" parTransId="{CEF2B607-398A-443A-8BF2-63E81DE81D14}" sibTransId="{2B8C7B10-9306-45EC-BFA4-114E2E8E5E4F}"/>
    <dgm:cxn modelId="{E3A42C39-B2CE-47CF-96D5-4C6E56F70C68}" type="presOf" srcId="{1128AB0E-7903-4A2B-BF0D-DE638E9E0378}" destId="{2D798F60-2EEC-42BA-A896-B4F401D59536}" srcOrd="0" destOrd="0" presId="urn:microsoft.com/office/officeart/2005/8/layout/cycle6"/>
    <dgm:cxn modelId="{AB5E9E68-C23A-4EA8-9660-8B1884C24FEB}" srcId="{1128AB0E-7903-4A2B-BF0D-DE638E9E0378}" destId="{6752D1A4-D9A1-4E09-9AC8-71F3BC737561}" srcOrd="2" destOrd="0" parTransId="{0B7BF03F-F531-4500-B6D1-34F32B82893F}" sibTransId="{CF87CC6A-2A37-4470-8E8D-3ECB0FE99136}"/>
    <dgm:cxn modelId="{85F41073-2B46-401A-8431-EEE85707AE4D}" srcId="{1128AB0E-7903-4A2B-BF0D-DE638E9E0378}" destId="{91544A45-07EC-46E1-A972-DB73B303F053}" srcOrd="0" destOrd="0" parTransId="{C262823F-1ED3-46E9-BAFD-CABC22C8D72D}" sibTransId="{7E002C85-3B44-46A7-A38A-FD2097D212A5}"/>
    <dgm:cxn modelId="{15C8177B-1F9E-4117-BF6A-78DF80AC4F8B}" type="presOf" srcId="{91544A45-07EC-46E1-A972-DB73B303F053}" destId="{E1597821-D2F9-4A43-9738-C5062CA5A4DA}" srcOrd="0" destOrd="0" presId="urn:microsoft.com/office/officeart/2005/8/layout/cycle6"/>
    <dgm:cxn modelId="{B062AE89-07E8-4102-90BE-E3CED1F3EEF7}" type="presOf" srcId="{A29E5684-B035-4EBB-B403-183581CB80B9}" destId="{8C9AAAE4-E88E-426B-AEDF-60A7D7F6B39B}" srcOrd="0" destOrd="0" presId="urn:microsoft.com/office/officeart/2005/8/layout/cycle6"/>
    <dgm:cxn modelId="{F66D248B-0FED-4DDE-8D00-351759034ADC}" type="presOf" srcId="{6752D1A4-D9A1-4E09-9AC8-71F3BC737561}" destId="{E6E11A29-D652-42C4-A0A5-F0C6490D5705}" srcOrd="0" destOrd="0" presId="urn:microsoft.com/office/officeart/2005/8/layout/cycle6"/>
    <dgm:cxn modelId="{C73497C0-BCDA-4908-BB18-38878F02FF42}" type="presOf" srcId="{2B8C7B10-9306-45EC-BFA4-114E2E8E5E4F}" destId="{64CFC0C3-5ED6-4469-86CA-8D5C8A4899EB}" srcOrd="0" destOrd="0" presId="urn:microsoft.com/office/officeart/2005/8/layout/cycle6"/>
    <dgm:cxn modelId="{414C3AD6-EB0E-4A0C-8845-BF4D60CAFB6D}" type="presOf" srcId="{CF87CC6A-2A37-4470-8E8D-3ECB0FE99136}" destId="{CA7B60CE-5C2D-4ADD-962B-B662712419D9}" srcOrd="0" destOrd="0" presId="urn:microsoft.com/office/officeart/2005/8/layout/cycle6"/>
    <dgm:cxn modelId="{D8E12DD9-EF08-4A0A-BDA3-B01FE7E3D475}" srcId="{1128AB0E-7903-4A2B-BF0D-DE638E9E0378}" destId="{EBF627C6-2F5A-4F30-9C2E-7252ACD6334D}" srcOrd="4" destOrd="0" parTransId="{6909AD5E-06F3-4305-A34A-BB5E09321231}" sibTransId="{F08EDD9C-5C6C-40D9-B90B-EA1F2DEFEB2D}"/>
    <dgm:cxn modelId="{0E2057EC-865D-4CFD-B59B-FF31AF163260}" type="presOf" srcId="{845B2242-1F96-40FF-9F24-AD682C36B943}" destId="{22A1DF22-585B-443D-B2CC-414C8D26316C}" srcOrd="0" destOrd="0" presId="urn:microsoft.com/office/officeart/2005/8/layout/cycle6"/>
    <dgm:cxn modelId="{D8ACAFED-16EE-48F7-8DDA-381704EAABE9}" srcId="{1128AB0E-7903-4A2B-BF0D-DE638E9E0378}" destId="{A29E5684-B035-4EBB-B403-183581CB80B9}" srcOrd="1" destOrd="0" parTransId="{5151665C-A100-439F-AFDF-F51DC7285B41}" sibTransId="{845B2242-1F96-40FF-9F24-AD682C36B943}"/>
    <dgm:cxn modelId="{C220B727-45B1-4079-AD86-54408726BF93}" type="presParOf" srcId="{2D798F60-2EEC-42BA-A896-B4F401D59536}" destId="{E1597821-D2F9-4A43-9738-C5062CA5A4DA}" srcOrd="0" destOrd="0" presId="urn:microsoft.com/office/officeart/2005/8/layout/cycle6"/>
    <dgm:cxn modelId="{6D462103-6408-40D4-82BB-48803AC55655}" type="presParOf" srcId="{2D798F60-2EEC-42BA-A896-B4F401D59536}" destId="{483625EC-FEE3-4CB0-A54E-388D7A9110B2}" srcOrd="1" destOrd="0" presId="urn:microsoft.com/office/officeart/2005/8/layout/cycle6"/>
    <dgm:cxn modelId="{346E2B38-1C4C-4234-88EC-6116535DBA8B}" type="presParOf" srcId="{2D798F60-2EEC-42BA-A896-B4F401D59536}" destId="{4DEEFECA-24BD-438A-BCAC-DC507C3A65AF}" srcOrd="2" destOrd="0" presId="urn:microsoft.com/office/officeart/2005/8/layout/cycle6"/>
    <dgm:cxn modelId="{AED2D1C7-7580-44EC-85EC-F6772E253E54}" type="presParOf" srcId="{2D798F60-2EEC-42BA-A896-B4F401D59536}" destId="{8C9AAAE4-E88E-426B-AEDF-60A7D7F6B39B}" srcOrd="3" destOrd="0" presId="urn:microsoft.com/office/officeart/2005/8/layout/cycle6"/>
    <dgm:cxn modelId="{57B16A5C-0030-4E8E-8554-7ABE5D3AD279}" type="presParOf" srcId="{2D798F60-2EEC-42BA-A896-B4F401D59536}" destId="{AE420ADB-18C9-4D0A-89F4-9D5A6FDC12FD}" srcOrd="4" destOrd="0" presId="urn:microsoft.com/office/officeart/2005/8/layout/cycle6"/>
    <dgm:cxn modelId="{B8423C51-52CB-486C-A663-F20AC472BC61}" type="presParOf" srcId="{2D798F60-2EEC-42BA-A896-B4F401D59536}" destId="{22A1DF22-585B-443D-B2CC-414C8D26316C}" srcOrd="5" destOrd="0" presId="urn:microsoft.com/office/officeart/2005/8/layout/cycle6"/>
    <dgm:cxn modelId="{0F32965E-985B-4814-8737-0A3CFF8E49C2}" type="presParOf" srcId="{2D798F60-2EEC-42BA-A896-B4F401D59536}" destId="{E6E11A29-D652-42C4-A0A5-F0C6490D5705}" srcOrd="6" destOrd="0" presId="urn:microsoft.com/office/officeart/2005/8/layout/cycle6"/>
    <dgm:cxn modelId="{B3FDBF92-A35D-4C09-87D8-6AB0B4445494}" type="presParOf" srcId="{2D798F60-2EEC-42BA-A896-B4F401D59536}" destId="{543A570C-A373-4BEF-839D-3AAA5F461F1D}" srcOrd="7" destOrd="0" presId="urn:microsoft.com/office/officeart/2005/8/layout/cycle6"/>
    <dgm:cxn modelId="{7284E4B2-EBB4-4945-9A5A-7A6E08556014}" type="presParOf" srcId="{2D798F60-2EEC-42BA-A896-B4F401D59536}" destId="{CA7B60CE-5C2D-4ADD-962B-B662712419D9}" srcOrd="8" destOrd="0" presId="urn:microsoft.com/office/officeart/2005/8/layout/cycle6"/>
    <dgm:cxn modelId="{DF7FBE5B-7F2D-48FA-BD45-C267EC4D6089}" type="presParOf" srcId="{2D798F60-2EEC-42BA-A896-B4F401D59536}" destId="{D72893F9-EC57-43C5-890A-539EC4AA96F2}" srcOrd="9" destOrd="0" presId="urn:microsoft.com/office/officeart/2005/8/layout/cycle6"/>
    <dgm:cxn modelId="{800984D2-F0FF-4DA0-B917-555BF1BFF736}" type="presParOf" srcId="{2D798F60-2EEC-42BA-A896-B4F401D59536}" destId="{1E7B231D-4D08-482E-ADC1-163C325FBA0A}" srcOrd="10" destOrd="0" presId="urn:microsoft.com/office/officeart/2005/8/layout/cycle6"/>
    <dgm:cxn modelId="{F4CEB15C-83B6-4ED1-949E-F076034F40C0}" type="presParOf" srcId="{2D798F60-2EEC-42BA-A896-B4F401D59536}" destId="{64CFC0C3-5ED6-4469-86CA-8D5C8A4899EB}" srcOrd="11" destOrd="0" presId="urn:microsoft.com/office/officeart/2005/8/layout/cycle6"/>
    <dgm:cxn modelId="{5F3995EB-503D-42B5-83D0-34558E6BFA31}" type="presParOf" srcId="{2D798F60-2EEC-42BA-A896-B4F401D59536}" destId="{AA7D760E-DC66-4C31-B81E-1E05B7463DE2}" srcOrd="12" destOrd="0" presId="urn:microsoft.com/office/officeart/2005/8/layout/cycle6"/>
    <dgm:cxn modelId="{FFACDD73-C9A3-4F08-B88A-BDAA2FB7B395}" type="presParOf" srcId="{2D798F60-2EEC-42BA-A896-B4F401D59536}" destId="{5BC05CB9-34B5-4D24-A1B8-FDF6FE4A4F58}" srcOrd="13" destOrd="0" presId="urn:microsoft.com/office/officeart/2005/8/layout/cycle6"/>
    <dgm:cxn modelId="{84219E2D-34A9-4191-8C83-FB4C2BBC5878}" type="presParOf" srcId="{2D798F60-2EEC-42BA-A896-B4F401D59536}" destId="{F2D23B69-BC9A-433E-BCBE-0671F03C6747}"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8AD28-78CB-48B8-86E8-21B78A9D38C1}">
      <dsp:nvSpPr>
        <dsp:cNvPr id="0" name=""/>
        <dsp:cNvSpPr/>
      </dsp:nvSpPr>
      <dsp:spPr>
        <a:xfrm>
          <a:off x="1047324" y="191"/>
          <a:ext cx="2056941" cy="123416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交易品种</a:t>
          </a:r>
        </a:p>
      </dsp:txBody>
      <dsp:txXfrm>
        <a:off x="1047324" y="191"/>
        <a:ext cx="2056941" cy="1234164"/>
      </dsp:txXfrm>
    </dsp:sp>
    <dsp:sp modelId="{1AC7E26B-0AD6-46B1-83A7-4B0B711A0DEA}">
      <dsp:nvSpPr>
        <dsp:cNvPr id="0" name=""/>
        <dsp:cNvSpPr/>
      </dsp:nvSpPr>
      <dsp:spPr>
        <a:xfrm>
          <a:off x="3309959" y="191"/>
          <a:ext cx="2056941" cy="1234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交易单位</a:t>
          </a:r>
        </a:p>
      </dsp:txBody>
      <dsp:txXfrm>
        <a:off x="3309959" y="191"/>
        <a:ext cx="2056941" cy="1234164"/>
      </dsp:txXfrm>
    </dsp:sp>
    <dsp:sp modelId="{E7D2F772-CF4A-4D65-940D-FA16F5BA9155}">
      <dsp:nvSpPr>
        <dsp:cNvPr id="0" name=""/>
        <dsp:cNvSpPr/>
      </dsp:nvSpPr>
      <dsp:spPr>
        <a:xfrm>
          <a:off x="5572595" y="191"/>
          <a:ext cx="2056941" cy="1234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交割品级</a:t>
          </a:r>
        </a:p>
      </dsp:txBody>
      <dsp:txXfrm>
        <a:off x="5572595" y="191"/>
        <a:ext cx="2056941" cy="1234164"/>
      </dsp:txXfrm>
    </dsp:sp>
    <dsp:sp modelId="{C78D8C79-20CB-494A-B585-E967BDDB400B}">
      <dsp:nvSpPr>
        <dsp:cNvPr id="0" name=""/>
        <dsp:cNvSpPr/>
      </dsp:nvSpPr>
      <dsp:spPr>
        <a:xfrm>
          <a:off x="1047324" y="1440050"/>
          <a:ext cx="2056941" cy="123416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最小变动价位</a:t>
          </a:r>
        </a:p>
      </dsp:txBody>
      <dsp:txXfrm>
        <a:off x="1047324" y="1440050"/>
        <a:ext cx="2056941" cy="1234164"/>
      </dsp:txXfrm>
    </dsp:sp>
    <dsp:sp modelId="{42BB49F9-CBE6-4889-8744-0545302B8F44}">
      <dsp:nvSpPr>
        <dsp:cNvPr id="0" name=""/>
        <dsp:cNvSpPr/>
      </dsp:nvSpPr>
      <dsp:spPr>
        <a:xfrm>
          <a:off x="3309959" y="1440050"/>
          <a:ext cx="2056941" cy="123416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每日价格波动限制</a:t>
          </a:r>
          <a:endParaRPr lang="en-US" sz="3300" b="1" kern="1200" dirty="0">
            <a:solidFill>
              <a:schemeClr val="tx1"/>
            </a:solidFill>
          </a:endParaRPr>
        </a:p>
      </dsp:txBody>
      <dsp:txXfrm>
        <a:off x="3309959" y="1440050"/>
        <a:ext cx="2056941" cy="1234164"/>
      </dsp:txXfrm>
    </dsp:sp>
    <dsp:sp modelId="{0B8443D7-F368-4BB6-B911-DC921569DA40}">
      <dsp:nvSpPr>
        <dsp:cNvPr id="0" name=""/>
        <dsp:cNvSpPr/>
      </dsp:nvSpPr>
      <dsp:spPr>
        <a:xfrm>
          <a:off x="5572595" y="1440050"/>
          <a:ext cx="2056941" cy="123416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合约交割月份</a:t>
          </a:r>
        </a:p>
      </dsp:txBody>
      <dsp:txXfrm>
        <a:off x="5572595" y="1440050"/>
        <a:ext cx="2056941" cy="1234164"/>
      </dsp:txXfrm>
    </dsp:sp>
    <dsp:sp modelId="{AF38D5E5-FE0A-46AF-8246-D0C1B8AA297B}">
      <dsp:nvSpPr>
        <dsp:cNvPr id="0" name=""/>
        <dsp:cNvSpPr/>
      </dsp:nvSpPr>
      <dsp:spPr>
        <a:xfrm>
          <a:off x="1047324" y="2879909"/>
          <a:ext cx="2056941" cy="123416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交易时间</a:t>
          </a:r>
        </a:p>
      </dsp:txBody>
      <dsp:txXfrm>
        <a:off x="1047324" y="2879909"/>
        <a:ext cx="2056941" cy="1234164"/>
      </dsp:txXfrm>
    </dsp:sp>
    <dsp:sp modelId="{C7A80F84-CB89-4F11-BDC5-FACA845D2A89}">
      <dsp:nvSpPr>
        <dsp:cNvPr id="0" name=""/>
        <dsp:cNvSpPr/>
      </dsp:nvSpPr>
      <dsp:spPr>
        <a:xfrm>
          <a:off x="3309959" y="2879909"/>
          <a:ext cx="2056941" cy="12341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最后交易日</a:t>
          </a:r>
        </a:p>
      </dsp:txBody>
      <dsp:txXfrm>
        <a:off x="3309959" y="2879909"/>
        <a:ext cx="2056941" cy="1234164"/>
      </dsp:txXfrm>
    </dsp:sp>
    <dsp:sp modelId="{4EF7A86D-0FC8-461C-8046-AAA5EDC18C3C}">
      <dsp:nvSpPr>
        <dsp:cNvPr id="0" name=""/>
        <dsp:cNvSpPr/>
      </dsp:nvSpPr>
      <dsp:spPr>
        <a:xfrm>
          <a:off x="5572595" y="2879909"/>
          <a:ext cx="2056941" cy="123416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sz="3300" b="1" kern="1200" dirty="0">
              <a:solidFill>
                <a:schemeClr val="tx1"/>
              </a:solidFill>
            </a:rPr>
            <a:t>交割条款</a:t>
          </a:r>
        </a:p>
      </dsp:txBody>
      <dsp:txXfrm>
        <a:off x="5572595" y="2879909"/>
        <a:ext cx="2056941" cy="1234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9C87C-3024-4BB1-848E-487B5664DBBB}">
      <dsp:nvSpPr>
        <dsp:cNvPr id="0" name=""/>
        <dsp:cNvSpPr/>
      </dsp:nvSpPr>
      <dsp:spPr>
        <a:xfrm>
          <a:off x="3518619" y="377"/>
          <a:ext cx="1639621" cy="10657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zh-CN" sz="2500" b="1" kern="1200" dirty="0">
              <a:solidFill>
                <a:schemeClr val="tx1"/>
              </a:solidFill>
            </a:rPr>
            <a:t>商品品质的标准化</a:t>
          </a:r>
        </a:p>
      </dsp:txBody>
      <dsp:txXfrm>
        <a:off x="3570645" y="52403"/>
        <a:ext cx="1535569" cy="961702"/>
      </dsp:txXfrm>
    </dsp:sp>
    <dsp:sp modelId="{13A98BC8-CCD4-4D99-86AB-21A4B604B413}">
      <dsp:nvSpPr>
        <dsp:cNvPr id="0" name=""/>
        <dsp:cNvSpPr/>
      </dsp:nvSpPr>
      <dsp:spPr>
        <a:xfrm>
          <a:off x="2579153" y="533254"/>
          <a:ext cx="3518554" cy="3518554"/>
        </a:xfrm>
        <a:custGeom>
          <a:avLst/>
          <a:gdLst/>
          <a:ahLst/>
          <a:cxnLst/>
          <a:rect l="0" t="0" r="0" b="0"/>
          <a:pathLst>
            <a:path>
              <a:moveTo>
                <a:pt x="2590876" y="208954"/>
              </a:moveTo>
              <a:arcTo wR="1759277" hR="1759277" stAng="17892556" swAng="2623462"/>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92360C6-82FB-4F2D-B868-FDA548BEF58D}">
      <dsp:nvSpPr>
        <dsp:cNvPr id="0" name=""/>
        <dsp:cNvSpPr/>
      </dsp:nvSpPr>
      <dsp:spPr>
        <a:xfrm>
          <a:off x="5277897" y="1759654"/>
          <a:ext cx="1639621" cy="106575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zh-CN" sz="2500" b="1" kern="1200" dirty="0">
              <a:solidFill>
                <a:schemeClr val="tx1"/>
              </a:solidFill>
            </a:rPr>
            <a:t>商品计量的标准化</a:t>
          </a:r>
        </a:p>
      </dsp:txBody>
      <dsp:txXfrm>
        <a:off x="5329923" y="1811680"/>
        <a:ext cx="1535569" cy="961702"/>
      </dsp:txXfrm>
    </dsp:sp>
    <dsp:sp modelId="{DA74CA16-B7F4-43E1-BD6C-E104D7A2338F}">
      <dsp:nvSpPr>
        <dsp:cNvPr id="0" name=""/>
        <dsp:cNvSpPr/>
      </dsp:nvSpPr>
      <dsp:spPr>
        <a:xfrm>
          <a:off x="2579153" y="533254"/>
          <a:ext cx="3518554" cy="3518554"/>
        </a:xfrm>
        <a:custGeom>
          <a:avLst/>
          <a:gdLst/>
          <a:ahLst/>
          <a:cxnLst/>
          <a:rect l="0" t="0" r="0" b="0"/>
          <a:pathLst>
            <a:path>
              <a:moveTo>
                <a:pt x="3431818" y="2304861"/>
              </a:moveTo>
              <a:arcTo wR="1759277" hR="1759277" stAng="1083982" swAng="2623462"/>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E65B28-980D-4D6E-A488-1DBBBB4A4996}">
      <dsp:nvSpPr>
        <dsp:cNvPr id="0" name=""/>
        <dsp:cNvSpPr/>
      </dsp:nvSpPr>
      <dsp:spPr>
        <a:xfrm>
          <a:off x="3518619" y="3518931"/>
          <a:ext cx="1639621" cy="10657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zh-CN" sz="2500" b="1" kern="1200" dirty="0">
              <a:solidFill>
                <a:schemeClr val="tx1"/>
              </a:solidFill>
            </a:rPr>
            <a:t>交割月份的标准化</a:t>
          </a:r>
          <a:endParaRPr lang="en-US" sz="2500" b="1" kern="1200" dirty="0">
            <a:solidFill>
              <a:schemeClr val="tx1"/>
            </a:solidFill>
          </a:endParaRPr>
        </a:p>
      </dsp:txBody>
      <dsp:txXfrm>
        <a:off x="3570645" y="3570957"/>
        <a:ext cx="1535569" cy="961702"/>
      </dsp:txXfrm>
    </dsp:sp>
    <dsp:sp modelId="{F2EBE3E8-774C-476E-9481-0CC2C73F3F82}">
      <dsp:nvSpPr>
        <dsp:cNvPr id="0" name=""/>
        <dsp:cNvSpPr/>
      </dsp:nvSpPr>
      <dsp:spPr>
        <a:xfrm>
          <a:off x="2579153" y="533254"/>
          <a:ext cx="3518554" cy="3518554"/>
        </a:xfrm>
        <a:custGeom>
          <a:avLst/>
          <a:gdLst/>
          <a:ahLst/>
          <a:cxnLst/>
          <a:rect l="0" t="0" r="0" b="0"/>
          <a:pathLst>
            <a:path>
              <a:moveTo>
                <a:pt x="927678" y="3309600"/>
              </a:moveTo>
              <a:arcTo wR="1759277" hR="1759277" stAng="7092556" swAng="2623462"/>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8D4D5-EA82-47A3-BC02-60874673591D}">
      <dsp:nvSpPr>
        <dsp:cNvPr id="0" name=""/>
        <dsp:cNvSpPr/>
      </dsp:nvSpPr>
      <dsp:spPr>
        <a:xfrm>
          <a:off x="1759342" y="1759654"/>
          <a:ext cx="1639621" cy="10657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zh-CN" sz="2500" b="1" kern="1200" dirty="0">
              <a:solidFill>
                <a:schemeClr val="tx1"/>
              </a:solidFill>
            </a:rPr>
            <a:t>交割地点的标准化</a:t>
          </a:r>
        </a:p>
      </dsp:txBody>
      <dsp:txXfrm>
        <a:off x="1811368" y="1811680"/>
        <a:ext cx="1535569" cy="961702"/>
      </dsp:txXfrm>
    </dsp:sp>
    <dsp:sp modelId="{36178346-B65F-4D19-8101-F054094E2B63}">
      <dsp:nvSpPr>
        <dsp:cNvPr id="0" name=""/>
        <dsp:cNvSpPr/>
      </dsp:nvSpPr>
      <dsp:spPr>
        <a:xfrm>
          <a:off x="2579153" y="533254"/>
          <a:ext cx="3518554" cy="3518554"/>
        </a:xfrm>
        <a:custGeom>
          <a:avLst/>
          <a:gdLst/>
          <a:ahLst/>
          <a:cxnLst/>
          <a:rect l="0" t="0" r="0" b="0"/>
          <a:pathLst>
            <a:path>
              <a:moveTo>
                <a:pt x="86735" y="1213693"/>
              </a:moveTo>
              <a:arcTo wR="1759277" hR="1759277" stAng="11883982" swAng="2623462"/>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E7D9-AF51-430B-A473-6966EEB06429}">
      <dsp:nvSpPr>
        <dsp:cNvPr id="0" name=""/>
        <dsp:cNvSpPr/>
      </dsp:nvSpPr>
      <dsp:spPr>
        <a:xfrm>
          <a:off x="2506767" y="310373"/>
          <a:ext cx="3862424" cy="3862424"/>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zh-CN" sz="3200" b="1" kern="1200" dirty="0">
              <a:solidFill>
                <a:schemeClr val="tx1"/>
              </a:solidFill>
            </a:rPr>
            <a:t>风险转移功能</a:t>
          </a:r>
          <a:endParaRPr lang="en-US" sz="3200" b="1" kern="1200" dirty="0">
            <a:solidFill>
              <a:schemeClr val="tx1"/>
            </a:solidFill>
          </a:endParaRPr>
        </a:p>
      </dsp:txBody>
      <dsp:txXfrm>
        <a:off x="4606731" y="1023082"/>
        <a:ext cx="1310465" cy="1287474"/>
      </dsp:txXfrm>
    </dsp:sp>
    <dsp:sp modelId="{2D3BD84B-E599-43D6-8B31-4D5A64555599}">
      <dsp:nvSpPr>
        <dsp:cNvPr id="0" name=""/>
        <dsp:cNvSpPr/>
      </dsp:nvSpPr>
      <dsp:spPr>
        <a:xfrm>
          <a:off x="2307669" y="425326"/>
          <a:ext cx="3862424" cy="3862424"/>
        </a:xfrm>
        <a:prstGeom prst="pie">
          <a:avLst>
            <a:gd name="adj1" fmla="val 1800000"/>
            <a:gd name="adj2" fmla="val 90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zh-CN" sz="3200" b="1" kern="1200" dirty="0">
              <a:solidFill>
                <a:schemeClr val="tx1"/>
              </a:solidFill>
            </a:rPr>
            <a:t>价格发现功能</a:t>
          </a:r>
          <a:endParaRPr lang="en-US" sz="3200" b="1" kern="1200" dirty="0">
            <a:solidFill>
              <a:schemeClr val="tx1"/>
            </a:solidFill>
          </a:endParaRPr>
        </a:p>
      </dsp:txBody>
      <dsp:txXfrm>
        <a:off x="3365237" y="2862332"/>
        <a:ext cx="1747287" cy="1195512"/>
      </dsp:txXfrm>
    </dsp:sp>
    <dsp:sp modelId="{FE3AB846-FD2E-4557-B4FF-352516F2B958}">
      <dsp:nvSpPr>
        <dsp:cNvPr id="0" name=""/>
        <dsp:cNvSpPr/>
      </dsp:nvSpPr>
      <dsp:spPr>
        <a:xfrm>
          <a:off x="2307669" y="425326"/>
          <a:ext cx="3862424" cy="3862424"/>
        </a:xfrm>
        <a:prstGeom prst="pie">
          <a:avLst>
            <a:gd name="adj1" fmla="val 90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zh-CN" sz="3200" b="1" kern="1200" dirty="0">
              <a:solidFill>
                <a:schemeClr val="tx1"/>
              </a:solidFill>
            </a:rPr>
            <a:t>投机功能</a:t>
          </a:r>
        </a:p>
      </dsp:txBody>
      <dsp:txXfrm>
        <a:off x="2721500" y="1184016"/>
        <a:ext cx="1310465" cy="1287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772E0-024F-4581-8723-C7A3DB4930C9}">
      <dsp:nvSpPr>
        <dsp:cNvPr id="0" name=""/>
        <dsp:cNvSpPr/>
      </dsp:nvSpPr>
      <dsp:spPr>
        <a:xfrm>
          <a:off x="600469" y="277333"/>
          <a:ext cx="3583999" cy="358399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zh-CN" sz="2200" kern="1200" dirty="0"/>
            <a:t>期货交易方便灵活</a:t>
          </a:r>
        </a:p>
      </dsp:txBody>
      <dsp:txXfrm>
        <a:off x="2489322" y="1036799"/>
        <a:ext cx="1279999" cy="1066666"/>
      </dsp:txXfrm>
    </dsp:sp>
    <dsp:sp modelId="{73F4ACD2-6435-4226-BDCC-2A47CFFB6DF4}">
      <dsp:nvSpPr>
        <dsp:cNvPr id="0" name=""/>
        <dsp:cNvSpPr/>
      </dsp:nvSpPr>
      <dsp:spPr>
        <a:xfrm>
          <a:off x="526656" y="405333"/>
          <a:ext cx="3583999" cy="3583999"/>
        </a:xfrm>
        <a:prstGeom prst="pie">
          <a:avLst>
            <a:gd name="adj1" fmla="val 1800000"/>
            <a:gd name="adj2" fmla="val 9000000"/>
          </a:avLst>
        </a:prstGeom>
        <a:solidFill>
          <a:schemeClr val="accent4">
            <a:hueOff val="2560540"/>
            <a:satOff val="23219"/>
            <a:lumOff val="9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zh-CN" sz="2200" kern="1200" dirty="0"/>
            <a:t>保证金数额较低</a:t>
          </a:r>
          <a:endParaRPr lang="en-US" sz="2200" kern="1200" dirty="0"/>
        </a:p>
      </dsp:txBody>
      <dsp:txXfrm>
        <a:off x="1379989" y="2730666"/>
        <a:ext cx="1919999" cy="938666"/>
      </dsp:txXfrm>
    </dsp:sp>
    <dsp:sp modelId="{84388CB7-A552-4F6D-BC70-07FA0B039AA8}">
      <dsp:nvSpPr>
        <dsp:cNvPr id="0" name=""/>
        <dsp:cNvSpPr/>
      </dsp:nvSpPr>
      <dsp:spPr>
        <a:xfrm>
          <a:off x="452842" y="277333"/>
          <a:ext cx="3583999" cy="3583999"/>
        </a:xfrm>
        <a:prstGeom prst="pie">
          <a:avLst>
            <a:gd name="adj1" fmla="val 9000000"/>
            <a:gd name="adj2" fmla="val 16200000"/>
          </a:avLst>
        </a:prstGeom>
        <a:solidFill>
          <a:schemeClr val="accent4">
            <a:hueOff val="5121079"/>
            <a:satOff val="46439"/>
            <a:lumOff val="1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zh-CN" sz="2200" kern="1200" dirty="0"/>
            <a:t>信息的系统性和公开性</a:t>
          </a:r>
        </a:p>
      </dsp:txBody>
      <dsp:txXfrm>
        <a:off x="867989" y="1036799"/>
        <a:ext cx="1279999" cy="1066666"/>
      </dsp:txXfrm>
    </dsp:sp>
    <dsp:sp modelId="{092B1E95-5D3D-4C02-8817-D0E1FDF54AED}">
      <dsp:nvSpPr>
        <dsp:cNvPr id="0" name=""/>
        <dsp:cNvSpPr/>
      </dsp:nvSpPr>
      <dsp:spPr>
        <a:xfrm>
          <a:off x="378898" y="55466"/>
          <a:ext cx="4027732" cy="4027732"/>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6284BB-E00E-416A-8568-0D3F24747CB5}">
      <dsp:nvSpPr>
        <dsp:cNvPr id="0" name=""/>
        <dsp:cNvSpPr/>
      </dsp:nvSpPr>
      <dsp:spPr>
        <a:xfrm>
          <a:off x="304789" y="183240"/>
          <a:ext cx="4027732" cy="4027732"/>
        </a:xfrm>
        <a:prstGeom prst="circularArrow">
          <a:avLst>
            <a:gd name="adj1" fmla="val 5085"/>
            <a:gd name="adj2" fmla="val 327528"/>
            <a:gd name="adj3" fmla="val 8671970"/>
            <a:gd name="adj4" fmla="val 1800502"/>
            <a:gd name="adj5" fmla="val 5932"/>
          </a:avLst>
        </a:prstGeom>
        <a:solidFill>
          <a:schemeClr val="accent4">
            <a:hueOff val="2560540"/>
            <a:satOff val="23219"/>
            <a:lumOff val="9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0DA0D5-CFA0-4BCF-A66C-BA08CCC480CA}">
      <dsp:nvSpPr>
        <dsp:cNvPr id="0" name=""/>
        <dsp:cNvSpPr/>
      </dsp:nvSpPr>
      <dsp:spPr>
        <a:xfrm>
          <a:off x="230680" y="55466"/>
          <a:ext cx="4027732" cy="4027732"/>
        </a:xfrm>
        <a:prstGeom prst="circularArrow">
          <a:avLst>
            <a:gd name="adj1" fmla="val 5085"/>
            <a:gd name="adj2" fmla="val 327528"/>
            <a:gd name="adj3" fmla="val 15873039"/>
            <a:gd name="adj4" fmla="val 9000000"/>
            <a:gd name="adj5" fmla="val 5932"/>
          </a:avLst>
        </a:prstGeom>
        <a:solidFill>
          <a:schemeClr val="accent4">
            <a:hueOff val="5121079"/>
            <a:satOff val="46439"/>
            <a:lumOff val="18039"/>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29CE9-694D-4C1B-85D3-8D413644EEE8}">
      <dsp:nvSpPr>
        <dsp:cNvPr id="0" name=""/>
        <dsp:cNvSpPr/>
      </dsp:nvSpPr>
      <dsp:spPr>
        <a:xfrm>
          <a:off x="2148296" y="317"/>
          <a:ext cx="1946785" cy="97339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rtl="0">
            <a:lnSpc>
              <a:spcPct val="90000"/>
            </a:lnSpc>
            <a:spcBef>
              <a:spcPct val="0"/>
            </a:spcBef>
            <a:spcAft>
              <a:spcPct val="35000"/>
            </a:spcAft>
            <a:buNone/>
          </a:pPr>
          <a:r>
            <a:rPr lang="zh-CN" sz="3400" b="1" kern="1200" dirty="0"/>
            <a:t>商品期货</a:t>
          </a:r>
          <a:endParaRPr lang="en-US" sz="3400" b="1" kern="1200" dirty="0"/>
        </a:p>
      </dsp:txBody>
      <dsp:txXfrm>
        <a:off x="2176806" y="28827"/>
        <a:ext cx="1889765" cy="916372"/>
      </dsp:txXfrm>
    </dsp:sp>
    <dsp:sp modelId="{D5A26EB1-496C-4D2C-91CB-36743151BCD9}">
      <dsp:nvSpPr>
        <dsp:cNvPr id="0" name=""/>
        <dsp:cNvSpPr/>
      </dsp:nvSpPr>
      <dsp:spPr>
        <a:xfrm>
          <a:off x="2342974" y="973710"/>
          <a:ext cx="194678" cy="730044"/>
        </a:xfrm>
        <a:custGeom>
          <a:avLst/>
          <a:gdLst/>
          <a:ahLst/>
          <a:cxnLst/>
          <a:rect l="0" t="0" r="0" b="0"/>
          <a:pathLst>
            <a:path>
              <a:moveTo>
                <a:pt x="0" y="0"/>
              </a:moveTo>
              <a:lnTo>
                <a:pt x="0" y="730044"/>
              </a:lnTo>
              <a:lnTo>
                <a:pt x="194678" y="73004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207A14-CBB6-4F49-8B57-A37C0454270B}">
      <dsp:nvSpPr>
        <dsp:cNvPr id="0" name=""/>
        <dsp:cNvSpPr/>
      </dsp:nvSpPr>
      <dsp:spPr>
        <a:xfrm>
          <a:off x="2537653" y="1217058"/>
          <a:ext cx="1557428" cy="97339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sz="2200" b="1" kern="1200" dirty="0"/>
            <a:t>农产品期货</a:t>
          </a:r>
        </a:p>
      </dsp:txBody>
      <dsp:txXfrm>
        <a:off x="2566163" y="1245568"/>
        <a:ext cx="1500408" cy="916372"/>
      </dsp:txXfrm>
    </dsp:sp>
    <dsp:sp modelId="{246A8F59-A90D-4612-9DEF-28205420A355}">
      <dsp:nvSpPr>
        <dsp:cNvPr id="0" name=""/>
        <dsp:cNvSpPr/>
      </dsp:nvSpPr>
      <dsp:spPr>
        <a:xfrm>
          <a:off x="2342974" y="973710"/>
          <a:ext cx="194678" cy="1946785"/>
        </a:xfrm>
        <a:custGeom>
          <a:avLst/>
          <a:gdLst/>
          <a:ahLst/>
          <a:cxnLst/>
          <a:rect l="0" t="0" r="0" b="0"/>
          <a:pathLst>
            <a:path>
              <a:moveTo>
                <a:pt x="0" y="0"/>
              </a:moveTo>
              <a:lnTo>
                <a:pt x="0" y="1946785"/>
              </a:lnTo>
              <a:lnTo>
                <a:pt x="194678" y="1946785"/>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4CBBAB-6B0B-445F-8325-DA69E4F9D25D}">
      <dsp:nvSpPr>
        <dsp:cNvPr id="0" name=""/>
        <dsp:cNvSpPr/>
      </dsp:nvSpPr>
      <dsp:spPr>
        <a:xfrm>
          <a:off x="2537653" y="2433799"/>
          <a:ext cx="1557428" cy="97339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24216"/>
              <a:satOff val="9288"/>
              <a:lumOff val="3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sz="2200" b="1" kern="1200" dirty="0"/>
            <a:t>黄金期货</a:t>
          </a:r>
        </a:p>
      </dsp:txBody>
      <dsp:txXfrm>
        <a:off x="2566163" y="2462309"/>
        <a:ext cx="1500408" cy="916372"/>
      </dsp:txXfrm>
    </dsp:sp>
    <dsp:sp modelId="{02CEC55D-70ED-4DAB-9F8C-36214ACF20A3}">
      <dsp:nvSpPr>
        <dsp:cNvPr id="0" name=""/>
        <dsp:cNvSpPr/>
      </dsp:nvSpPr>
      <dsp:spPr>
        <a:xfrm>
          <a:off x="2342974" y="973710"/>
          <a:ext cx="194678" cy="3163527"/>
        </a:xfrm>
        <a:custGeom>
          <a:avLst/>
          <a:gdLst/>
          <a:ahLst/>
          <a:cxnLst/>
          <a:rect l="0" t="0" r="0" b="0"/>
          <a:pathLst>
            <a:path>
              <a:moveTo>
                <a:pt x="0" y="0"/>
              </a:moveTo>
              <a:lnTo>
                <a:pt x="0" y="3163527"/>
              </a:lnTo>
              <a:lnTo>
                <a:pt x="194678" y="3163527"/>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697B9-D356-4EA8-83DC-0A49AB000FE4}">
      <dsp:nvSpPr>
        <dsp:cNvPr id="0" name=""/>
        <dsp:cNvSpPr/>
      </dsp:nvSpPr>
      <dsp:spPr>
        <a:xfrm>
          <a:off x="2537653" y="3650540"/>
          <a:ext cx="1557428" cy="97339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48432"/>
              <a:satOff val="18576"/>
              <a:lumOff val="72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sz="2200" b="1" kern="1200" dirty="0"/>
            <a:t>金属和能源化工期货</a:t>
          </a:r>
        </a:p>
      </dsp:txBody>
      <dsp:txXfrm>
        <a:off x="2566163" y="3679050"/>
        <a:ext cx="1500408" cy="916372"/>
      </dsp:txXfrm>
    </dsp:sp>
    <dsp:sp modelId="{DD755738-55A1-4DD2-A96F-AACA5672CA71}">
      <dsp:nvSpPr>
        <dsp:cNvPr id="0" name=""/>
        <dsp:cNvSpPr/>
      </dsp:nvSpPr>
      <dsp:spPr>
        <a:xfrm>
          <a:off x="4581778" y="317"/>
          <a:ext cx="1946785" cy="973392"/>
        </a:xfrm>
        <a:prstGeom prst="roundRect">
          <a:avLst>
            <a:gd name="adj" fmla="val 10000"/>
          </a:avLst>
        </a:prstGeom>
        <a:solidFill>
          <a:schemeClr val="accent4">
            <a:hueOff val="5121079"/>
            <a:satOff val="46439"/>
            <a:lumOff val="1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rtl="0">
            <a:lnSpc>
              <a:spcPct val="90000"/>
            </a:lnSpc>
            <a:spcBef>
              <a:spcPct val="0"/>
            </a:spcBef>
            <a:spcAft>
              <a:spcPct val="35000"/>
            </a:spcAft>
            <a:buNone/>
          </a:pPr>
          <a:r>
            <a:rPr lang="zh-CN" sz="3400" b="1" kern="1200" dirty="0"/>
            <a:t>金融期货</a:t>
          </a:r>
        </a:p>
      </dsp:txBody>
      <dsp:txXfrm>
        <a:off x="4610288" y="28827"/>
        <a:ext cx="1889765" cy="916372"/>
      </dsp:txXfrm>
    </dsp:sp>
    <dsp:sp modelId="{06B66EF3-8662-499A-AA96-408326BF6BF0}">
      <dsp:nvSpPr>
        <dsp:cNvPr id="0" name=""/>
        <dsp:cNvSpPr/>
      </dsp:nvSpPr>
      <dsp:spPr>
        <a:xfrm>
          <a:off x="4776457" y="973710"/>
          <a:ext cx="194678" cy="730044"/>
        </a:xfrm>
        <a:custGeom>
          <a:avLst/>
          <a:gdLst/>
          <a:ahLst/>
          <a:cxnLst/>
          <a:rect l="0" t="0" r="0" b="0"/>
          <a:pathLst>
            <a:path>
              <a:moveTo>
                <a:pt x="0" y="0"/>
              </a:moveTo>
              <a:lnTo>
                <a:pt x="0" y="730044"/>
              </a:lnTo>
              <a:lnTo>
                <a:pt x="194678" y="730044"/>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B45ACA-2366-42EB-8D16-FB58AEE356B9}">
      <dsp:nvSpPr>
        <dsp:cNvPr id="0" name=""/>
        <dsp:cNvSpPr/>
      </dsp:nvSpPr>
      <dsp:spPr>
        <a:xfrm>
          <a:off x="4971135" y="1217058"/>
          <a:ext cx="1557428" cy="97339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3072648"/>
              <a:satOff val="27863"/>
              <a:lumOff val="108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sz="2200" b="1" kern="1200" dirty="0"/>
            <a:t>外汇期货</a:t>
          </a:r>
        </a:p>
      </dsp:txBody>
      <dsp:txXfrm>
        <a:off x="4999645" y="1245568"/>
        <a:ext cx="1500408" cy="916372"/>
      </dsp:txXfrm>
    </dsp:sp>
    <dsp:sp modelId="{9D50FA35-E761-4B55-89A8-E1F46CA6E2AD}">
      <dsp:nvSpPr>
        <dsp:cNvPr id="0" name=""/>
        <dsp:cNvSpPr/>
      </dsp:nvSpPr>
      <dsp:spPr>
        <a:xfrm>
          <a:off x="4776457" y="973710"/>
          <a:ext cx="194678" cy="1946785"/>
        </a:xfrm>
        <a:custGeom>
          <a:avLst/>
          <a:gdLst/>
          <a:ahLst/>
          <a:cxnLst/>
          <a:rect l="0" t="0" r="0" b="0"/>
          <a:pathLst>
            <a:path>
              <a:moveTo>
                <a:pt x="0" y="0"/>
              </a:moveTo>
              <a:lnTo>
                <a:pt x="0" y="1946785"/>
              </a:lnTo>
              <a:lnTo>
                <a:pt x="194678" y="1946785"/>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2F2C04-E39F-41D0-A528-615A55154869}">
      <dsp:nvSpPr>
        <dsp:cNvPr id="0" name=""/>
        <dsp:cNvSpPr/>
      </dsp:nvSpPr>
      <dsp:spPr>
        <a:xfrm>
          <a:off x="4971135" y="2433799"/>
          <a:ext cx="1557428" cy="97339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096864"/>
              <a:satOff val="37151"/>
              <a:lumOff val="14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sz="2200" b="1" kern="1200" dirty="0"/>
            <a:t>利率期货</a:t>
          </a:r>
        </a:p>
      </dsp:txBody>
      <dsp:txXfrm>
        <a:off x="4999645" y="2462309"/>
        <a:ext cx="1500408" cy="916372"/>
      </dsp:txXfrm>
    </dsp:sp>
    <dsp:sp modelId="{078D4A5C-63F3-4491-A0FB-BD181013900D}">
      <dsp:nvSpPr>
        <dsp:cNvPr id="0" name=""/>
        <dsp:cNvSpPr/>
      </dsp:nvSpPr>
      <dsp:spPr>
        <a:xfrm>
          <a:off x="4776457" y="973710"/>
          <a:ext cx="194678" cy="3163527"/>
        </a:xfrm>
        <a:custGeom>
          <a:avLst/>
          <a:gdLst/>
          <a:ahLst/>
          <a:cxnLst/>
          <a:rect l="0" t="0" r="0" b="0"/>
          <a:pathLst>
            <a:path>
              <a:moveTo>
                <a:pt x="0" y="0"/>
              </a:moveTo>
              <a:lnTo>
                <a:pt x="0" y="3163527"/>
              </a:lnTo>
              <a:lnTo>
                <a:pt x="194678" y="3163527"/>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2B775-F488-4B80-BF67-D017756AB341}">
      <dsp:nvSpPr>
        <dsp:cNvPr id="0" name=""/>
        <dsp:cNvSpPr/>
      </dsp:nvSpPr>
      <dsp:spPr>
        <a:xfrm>
          <a:off x="4971135" y="3650540"/>
          <a:ext cx="1557428" cy="97339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5121079"/>
              <a:satOff val="46439"/>
              <a:lumOff val="18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zh-CN" sz="2200" b="1" kern="1200" dirty="0"/>
            <a:t>股票指数期货</a:t>
          </a:r>
        </a:p>
      </dsp:txBody>
      <dsp:txXfrm>
        <a:off x="4999645" y="3679050"/>
        <a:ext cx="1500408" cy="916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A43F0-65AF-4EC9-B5E6-BE34E553994A}">
      <dsp:nvSpPr>
        <dsp:cNvPr id="0" name=""/>
        <dsp:cNvSpPr/>
      </dsp:nvSpPr>
      <dsp:spPr>
        <a:xfrm>
          <a:off x="42" y="183810"/>
          <a:ext cx="4054568" cy="892800"/>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rtl="0">
            <a:lnSpc>
              <a:spcPct val="90000"/>
            </a:lnSpc>
            <a:spcBef>
              <a:spcPct val="0"/>
            </a:spcBef>
            <a:spcAft>
              <a:spcPct val="35000"/>
            </a:spcAft>
            <a:buNone/>
          </a:pPr>
          <a:r>
            <a:rPr lang="zh-CN" sz="3100" b="1" kern="1200" dirty="0"/>
            <a:t>期货市场的参与者</a:t>
          </a:r>
        </a:p>
      </dsp:txBody>
      <dsp:txXfrm>
        <a:off x="42" y="183810"/>
        <a:ext cx="4054568" cy="892800"/>
      </dsp:txXfrm>
    </dsp:sp>
    <dsp:sp modelId="{58DFA5EE-3E27-445F-808E-D96636BBF60D}">
      <dsp:nvSpPr>
        <dsp:cNvPr id="0" name=""/>
        <dsp:cNvSpPr/>
      </dsp:nvSpPr>
      <dsp:spPr>
        <a:xfrm>
          <a:off x="42" y="1076610"/>
          <a:ext cx="4054568" cy="306342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rtl="0">
            <a:lnSpc>
              <a:spcPct val="90000"/>
            </a:lnSpc>
            <a:spcBef>
              <a:spcPct val="0"/>
            </a:spcBef>
            <a:spcAft>
              <a:spcPct val="15000"/>
            </a:spcAft>
            <a:buChar char="•"/>
          </a:pPr>
          <a:r>
            <a:rPr lang="zh-CN" sz="3100" b="1" kern="1200" dirty="0"/>
            <a:t>保值者</a:t>
          </a:r>
          <a:endParaRPr lang="en-US" sz="3100" b="1" kern="1200" dirty="0"/>
        </a:p>
        <a:p>
          <a:pPr marL="285750" lvl="1" indent="-285750" algn="l" defTabSz="1377950" rtl="0">
            <a:lnSpc>
              <a:spcPct val="90000"/>
            </a:lnSpc>
            <a:spcBef>
              <a:spcPct val="0"/>
            </a:spcBef>
            <a:spcAft>
              <a:spcPct val="15000"/>
            </a:spcAft>
            <a:buChar char="•"/>
          </a:pPr>
          <a:r>
            <a:rPr lang="zh-CN" sz="3100" b="1" kern="1200" dirty="0"/>
            <a:t>投机者</a:t>
          </a:r>
          <a:endParaRPr lang="en-US" sz="3100" b="1" kern="1200" dirty="0"/>
        </a:p>
        <a:p>
          <a:pPr marL="285750" lvl="1" indent="-285750" algn="l" defTabSz="1377950" rtl="0">
            <a:lnSpc>
              <a:spcPct val="90000"/>
            </a:lnSpc>
            <a:spcBef>
              <a:spcPct val="0"/>
            </a:spcBef>
            <a:spcAft>
              <a:spcPct val="15000"/>
            </a:spcAft>
            <a:buChar char="•"/>
          </a:pPr>
          <a:r>
            <a:rPr lang="zh-CN" sz="3100" b="1" kern="1200" dirty="0"/>
            <a:t>套利者</a:t>
          </a:r>
          <a:endParaRPr lang="en-US" sz="3100" b="1" kern="1200" dirty="0"/>
        </a:p>
        <a:p>
          <a:pPr marL="285750" lvl="1" indent="-285750" algn="l" defTabSz="1377950" rtl="0">
            <a:lnSpc>
              <a:spcPct val="90000"/>
            </a:lnSpc>
            <a:spcBef>
              <a:spcPct val="0"/>
            </a:spcBef>
            <a:spcAft>
              <a:spcPct val="15000"/>
            </a:spcAft>
            <a:buChar char="•"/>
          </a:pPr>
          <a:r>
            <a:rPr lang="zh-CN" sz="3100" b="1" kern="1200" dirty="0"/>
            <a:t>期货交易顾问</a:t>
          </a:r>
          <a:endParaRPr lang="en-US" sz="3100" b="1" kern="1200" dirty="0"/>
        </a:p>
        <a:p>
          <a:pPr marL="285750" lvl="1" indent="-285750" algn="l" defTabSz="1377950" rtl="0">
            <a:lnSpc>
              <a:spcPct val="90000"/>
            </a:lnSpc>
            <a:spcBef>
              <a:spcPct val="0"/>
            </a:spcBef>
            <a:spcAft>
              <a:spcPct val="15000"/>
            </a:spcAft>
            <a:buChar char="•"/>
          </a:pPr>
          <a:r>
            <a:rPr lang="zh-CN" sz="3100" b="1" kern="1200" dirty="0"/>
            <a:t>期货基金经理</a:t>
          </a:r>
          <a:endParaRPr lang="en-US" sz="3100" b="1" kern="1200" dirty="0"/>
        </a:p>
      </dsp:txBody>
      <dsp:txXfrm>
        <a:off x="42" y="1076610"/>
        <a:ext cx="4054568" cy="3063420"/>
      </dsp:txXfrm>
    </dsp:sp>
    <dsp:sp modelId="{1240D8AE-EA0A-484E-A636-E7E3E5D70EA6}">
      <dsp:nvSpPr>
        <dsp:cNvPr id="0" name=""/>
        <dsp:cNvSpPr/>
      </dsp:nvSpPr>
      <dsp:spPr>
        <a:xfrm>
          <a:off x="4622250" y="183810"/>
          <a:ext cx="4054568" cy="892800"/>
        </a:xfrm>
        <a:prstGeom prst="rect">
          <a:avLst/>
        </a:prstGeom>
        <a:gradFill rotWithShape="0">
          <a:gsLst>
            <a:gs pos="0">
              <a:schemeClr val="accent3">
                <a:hueOff val="3077644"/>
                <a:satOff val="4738"/>
                <a:lumOff val="6274"/>
                <a:alphaOff val="0"/>
                <a:tint val="94000"/>
                <a:satMod val="103000"/>
                <a:lumMod val="102000"/>
              </a:schemeClr>
            </a:gs>
            <a:gs pos="50000">
              <a:schemeClr val="accent3">
                <a:hueOff val="3077644"/>
                <a:satOff val="4738"/>
                <a:lumOff val="6274"/>
                <a:alphaOff val="0"/>
                <a:shade val="100000"/>
                <a:satMod val="110000"/>
                <a:lumMod val="100000"/>
              </a:schemeClr>
            </a:gs>
            <a:gs pos="100000">
              <a:schemeClr val="accent3">
                <a:hueOff val="3077644"/>
                <a:satOff val="4738"/>
                <a:lumOff val="6274"/>
                <a:alphaOff val="0"/>
                <a:shade val="78000"/>
                <a:satMod val="120000"/>
                <a:lumMod val="99000"/>
              </a:schemeClr>
            </a:gs>
          </a:gsLst>
          <a:lin ang="5400000" scaled="0"/>
        </a:gradFill>
        <a:ln w="9525" cap="flat" cmpd="sng" algn="ctr">
          <a:solidFill>
            <a:schemeClr val="accent3">
              <a:hueOff val="3077644"/>
              <a:satOff val="4738"/>
              <a:lumOff val="6274"/>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rtl="0">
            <a:lnSpc>
              <a:spcPct val="90000"/>
            </a:lnSpc>
            <a:spcBef>
              <a:spcPct val="0"/>
            </a:spcBef>
            <a:spcAft>
              <a:spcPct val="35000"/>
            </a:spcAft>
            <a:buNone/>
          </a:pPr>
          <a:r>
            <a:rPr lang="zh-CN" sz="3100" b="1" kern="1200" dirty="0"/>
            <a:t>期货市场的组织结构</a:t>
          </a:r>
          <a:endParaRPr lang="en-US" sz="3100" b="1" kern="1200" dirty="0"/>
        </a:p>
      </dsp:txBody>
      <dsp:txXfrm>
        <a:off x="4622250" y="183810"/>
        <a:ext cx="4054568" cy="892800"/>
      </dsp:txXfrm>
    </dsp:sp>
    <dsp:sp modelId="{749ECB07-F65C-4054-89FB-97FA7857B923}">
      <dsp:nvSpPr>
        <dsp:cNvPr id="0" name=""/>
        <dsp:cNvSpPr/>
      </dsp:nvSpPr>
      <dsp:spPr>
        <a:xfrm>
          <a:off x="4622250" y="1076610"/>
          <a:ext cx="4054568" cy="3063420"/>
        </a:xfrm>
        <a:prstGeom prst="rect">
          <a:avLst/>
        </a:prstGeom>
        <a:solidFill>
          <a:schemeClr val="accent3">
            <a:tint val="40000"/>
            <a:alpha val="90000"/>
            <a:hueOff val="3720516"/>
            <a:satOff val="7388"/>
            <a:lumOff val="1358"/>
            <a:alphaOff val="0"/>
          </a:schemeClr>
        </a:solidFill>
        <a:ln w="9525" cap="flat" cmpd="sng" algn="ctr">
          <a:solidFill>
            <a:schemeClr val="accent3">
              <a:tint val="40000"/>
              <a:alpha val="90000"/>
              <a:hueOff val="3720516"/>
              <a:satOff val="7388"/>
              <a:lumOff val="1358"/>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rtl="0">
            <a:lnSpc>
              <a:spcPct val="90000"/>
            </a:lnSpc>
            <a:spcBef>
              <a:spcPct val="0"/>
            </a:spcBef>
            <a:spcAft>
              <a:spcPct val="15000"/>
            </a:spcAft>
            <a:buChar char="•"/>
          </a:pPr>
          <a:r>
            <a:rPr lang="zh-CN" sz="3100" b="1" kern="1200" dirty="0"/>
            <a:t>期货交易所</a:t>
          </a:r>
          <a:endParaRPr lang="en-US" sz="3100" b="1" kern="1200" dirty="0"/>
        </a:p>
        <a:p>
          <a:pPr marL="285750" lvl="1" indent="-285750" algn="l" defTabSz="1377950" rtl="0">
            <a:lnSpc>
              <a:spcPct val="90000"/>
            </a:lnSpc>
            <a:spcBef>
              <a:spcPct val="0"/>
            </a:spcBef>
            <a:spcAft>
              <a:spcPct val="15000"/>
            </a:spcAft>
            <a:buChar char="•"/>
          </a:pPr>
          <a:r>
            <a:rPr lang="zh-CN" sz="3100" b="1" kern="1200" dirty="0"/>
            <a:t>期货结算所</a:t>
          </a:r>
          <a:endParaRPr lang="en-US" sz="3100" b="1" kern="1200" dirty="0"/>
        </a:p>
        <a:p>
          <a:pPr marL="285750" lvl="1" indent="-285750" algn="l" defTabSz="1377950" rtl="0">
            <a:lnSpc>
              <a:spcPct val="90000"/>
            </a:lnSpc>
            <a:spcBef>
              <a:spcPct val="0"/>
            </a:spcBef>
            <a:spcAft>
              <a:spcPct val="15000"/>
            </a:spcAft>
            <a:buChar char="•"/>
          </a:pPr>
          <a:r>
            <a:rPr lang="zh-CN" sz="3100" b="1" kern="1200" dirty="0"/>
            <a:t>期货经纪公司</a:t>
          </a:r>
        </a:p>
      </dsp:txBody>
      <dsp:txXfrm>
        <a:off x="4622250" y="1076610"/>
        <a:ext cx="4054568" cy="30634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97821-D2F9-4A43-9738-C5062CA5A4DA}">
      <dsp:nvSpPr>
        <dsp:cNvPr id="0" name=""/>
        <dsp:cNvSpPr/>
      </dsp:nvSpPr>
      <dsp:spPr>
        <a:xfrm>
          <a:off x="3550395" y="457"/>
          <a:ext cx="1576070" cy="10244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提供交易的场所、设施和服务</a:t>
          </a:r>
        </a:p>
      </dsp:txBody>
      <dsp:txXfrm>
        <a:off x="3600404" y="50466"/>
        <a:ext cx="1476052" cy="924427"/>
      </dsp:txXfrm>
    </dsp:sp>
    <dsp:sp modelId="{4DEEFECA-24BD-438A-BCAC-DC507C3A65AF}">
      <dsp:nvSpPr>
        <dsp:cNvPr id="0" name=""/>
        <dsp:cNvSpPr/>
      </dsp:nvSpPr>
      <dsp:spPr>
        <a:xfrm>
          <a:off x="2292529" y="512680"/>
          <a:ext cx="4091801" cy="4091801"/>
        </a:xfrm>
        <a:custGeom>
          <a:avLst/>
          <a:gdLst/>
          <a:ahLst/>
          <a:cxnLst/>
          <a:rect l="0" t="0" r="0" b="0"/>
          <a:pathLst>
            <a:path>
              <a:moveTo>
                <a:pt x="2844752" y="162407"/>
              </a:moveTo>
              <a:arcTo wR="2045900" hR="2045900" stAng="17579004" swAng="1960491"/>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9AAAE4-E88E-426B-AEDF-60A7D7F6B39B}">
      <dsp:nvSpPr>
        <dsp:cNvPr id="0" name=""/>
        <dsp:cNvSpPr/>
      </dsp:nvSpPr>
      <dsp:spPr>
        <a:xfrm>
          <a:off x="5496162" y="1414140"/>
          <a:ext cx="1576070" cy="10244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设计合约、安排合约上市</a:t>
          </a:r>
        </a:p>
      </dsp:txBody>
      <dsp:txXfrm>
        <a:off x="5546171" y="1464149"/>
        <a:ext cx="1476052" cy="924427"/>
      </dsp:txXfrm>
    </dsp:sp>
    <dsp:sp modelId="{22A1DF22-585B-443D-B2CC-414C8D26316C}">
      <dsp:nvSpPr>
        <dsp:cNvPr id="0" name=""/>
        <dsp:cNvSpPr/>
      </dsp:nvSpPr>
      <dsp:spPr>
        <a:xfrm>
          <a:off x="2292529" y="512680"/>
          <a:ext cx="4091801" cy="4091801"/>
        </a:xfrm>
        <a:custGeom>
          <a:avLst/>
          <a:gdLst/>
          <a:ahLst/>
          <a:cxnLst/>
          <a:rect l="0" t="0" r="0" b="0"/>
          <a:pathLst>
            <a:path>
              <a:moveTo>
                <a:pt x="4089005" y="1938978"/>
              </a:moveTo>
              <a:arcTo wR="2045900" hR="2045900" stAng="21420256" swAng="2195498"/>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E11A29-D652-42C4-A0A5-F0C6490D5705}">
      <dsp:nvSpPr>
        <dsp:cNvPr id="0" name=""/>
        <dsp:cNvSpPr/>
      </dsp:nvSpPr>
      <dsp:spPr>
        <a:xfrm>
          <a:off x="4752945" y="3701526"/>
          <a:ext cx="1576070" cy="10244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制定并实施期货市场制度与交易规则</a:t>
          </a:r>
        </a:p>
      </dsp:txBody>
      <dsp:txXfrm>
        <a:off x="4802954" y="3751535"/>
        <a:ext cx="1476052" cy="924427"/>
      </dsp:txXfrm>
    </dsp:sp>
    <dsp:sp modelId="{CA7B60CE-5C2D-4ADD-962B-B662712419D9}">
      <dsp:nvSpPr>
        <dsp:cNvPr id="0" name=""/>
        <dsp:cNvSpPr/>
      </dsp:nvSpPr>
      <dsp:spPr>
        <a:xfrm>
          <a:off x="2292529" y="512680"/>
          <a:ext cx="4091801" cy="4091801"/>
        </a:xfrm>
        <a:custGeom>
          <a:avLst/>
          <a:gdLst/>
          <a:ahLst/>
          <a:cxnLst/>
          <a:rect l="0" t="0" r="0" b="0"/>
          <a:pathLst>
            <a:path>
              <a:moveTo>
                <a:pt x="2452294" y="4051033"/>
              </a:moveTo>
              <a:arcTo wR="2045900" hR="2045900" stAng="4712561" swAng="1374878"/>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2893F9-EC57-43C5-890A-539EC4AA96F2}">
      <dsp:nvSpPr>
        <dsp:cNvPr id="0" name=""/>
        <dsp:cNvSpPr/>
      </dsp:nvSpPr>
      <dsp:spPr>
        <a:xfrm>
          <a:off x="2347844" y="3701526"/>
          <a:ext cx="1576070" cy="10244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组织并监督期货交易，监控市场风险</a:t>
          </a:r>
        </a:p>
      </dsp:txBody>
      <dsp:txXfrm>
        <a:off x="2397853" y="3751535"/>
        <a:ext cx="1476052" cy="924427"/>
      </dsp:txXfrm>
    </dsp:sp>
    <dsp:sp modelId="{64CFC0C3-5ED6-4469-86CA-8D5C8A4899EB}">
      <dsp:nvSpPr>
        <dsp:cNvPr id="0" name=""/>
        <dsp:cNvSpPr/>
      </dsp:nvSpPr>
      <dsp:spPr>
        <a:xfrm>
          <a:off x="2292529" y="512680"/>
          <a:ext cx="4091801" cy="4091801"/>
        </a:xfrm>
        <a:custGeom>
          <a:avLst/>
          <a:gdLst/>
          <a:ahLst/>
          <a:cxnLst/>
          <a:rect l="0" t="0" r="0" b="0"/>
          <a:pathLst>
            <a:path>
              <a:moveTo>
                <a:pt x="341745" y="3177963"/>
              </a:moveTo>
              <a:arcTo wR="2045900" hR="2045900" stAng="8784245" swAng="2195498"/>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7D760E-DC66-4C31-B81E-1E05B7463DE2}">
      <dsp:nvSpPr>
        <dsp:cNvPr id="0" name=""/>
        <dsp:cNvSpPr/>
      </dsp:nvSpPr>
      <dsp:spPr>
        <a:xfrm>
          <a:off x="1604627" y="1414140"/>
          <a:ext cx="1576070" cy="102444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b="1" kern="1200" dirty="0">
              <a:solidFill>
                <a:schemeClr val="tx1"/>
              </a:solidFill>
            </a:rPr>
            <a:t>发布市场信息</a:t>
          </a:r>
        </a:p>
      </dsp:txBody>
      <dsp:txXfrm>
        <a:off x="1654636" y="1464149"/>
        <a:ext cx="1476052" cy="924427"/>
      </dsp:txXfrm>
    </dsp:sp>
    <dsp:sp modelId="{F2D23B69-BC9A-433E-BCBE-0671F03C6747}">
      <dsp:nvSpPr>
        <dsp:cNvPr id="0" name=""/>
        <dsp:cNvSpPr/>
      </dsp:nvSpPr>
      <dsp:spPr>
        <a:xfrm>
          <a:off x="2292529" y="512680"/>
          <a:ext cx="4091801" cy="4091801"/>
        </a:xfrm>
        <a:custGeom>
          <a:avLst/>
          <a:gdLst/>
          <a:ahLst/>
          <a:cxnLst/>
          <a:rect l="0" t="0" r="0" b="0"/>
          <a:pathLst>
            <a:path>
              <a:moveTo>
                <a:pt x="356626" y="891751"/>
              </a:moveTo>
              <a:arcTo wR="2045900" hR="2045900" stAng="12860504" swAng="1960491"/>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C687B-603C-4ED7-BA2C-904DF3E5C086}" type="datetimeFigureOut">
              <a:rPr lang="zh-CN" altLang="en-US" smtClean="0"/>
              <a:t>2021/2/1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EEC21B-BE0E-4B27-884B-1B68B60BCC92}" type="slidenum">
              <a:rPr lang="zh-CN" altLang="en-US" smtClean="0"/>
              <a:t>‹#›</a:t>
            </a:fld>
            <a:endParaRPr lang="zh-CN" altLang="en-US"/>
          </a:p>
        </p:txBody>
      </p:sp>
    </p:spTree>
    <p:extLst>
      <p:ext uri="{BB962C8B-B14F-4D97-AF65-F5344CB8AC3E}">
        <p14:creationId xmlns:p14="http://schemas.microsoft.com/office/powerpoint/2010/main" val="1426111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AA314F31-5A29-4638-846C-EC71F90270AD}" type="datetime1">
              <a:rPr lang="en-US" altLang="zh-CN" smtClean="0"/>
              <a:t>2/1/2021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第三章　期货交易概述</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483DEC3-1AE0-4BDF-A763-9C741FDC2E91}" type="datetime1">
              <a:rPr lang="en-US" altLang="zh-CN" smtClean="0"/>
              <a:t>2/1/2021</a:t>
            </a:fld>
            <a:endParaRPr lang="en-US" dirty="0"/>
          </a:p>
        </p:txBody>
      </p:sp>
      <p:sp>
        <p:nvSpPr>
          <p:cNvPr id="6" name="Footer Placeholder 5"/>
          <p:cNvSpPr>
            <a:spLocks noGrp="1"/>
          </p:cNvSpPr>
          <p:nvPr>
            <p:ph type="ftr" sz="quarter" idx="11"/>
          </p:nvPr>
        </p:nvSpPr>
        <p:spPr/>
        <p:txBody>
          <a:bodyPr/>
          <a:lstStyle/>
          <a:p>
            <a:r>
              <a:rPr lang="zh-CN" altLang="en-US"/>
              <a:t>第三章　期货交易概述</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D08F39D-CC0F-44FC-B1FE-48A7FA3C1D01}" type="datetime1">
              <a:rPr lang="en-US" altLang="zh-CN" smtClean="0"/>
              <a:t>2/1/2021</a:t>
            </a:fld>
            <a:endParaRPr lang="en-US" dirty="0"/>
          </a:p>
        </p:txBody>
      </p:sp>
      <p:sp>
        <p:nvSpPr>
          <p:cNvPr id="6" name="Footer Placeholder 5"/>
          <p:cNvSpPr>
            <a:spLocks noGrp="1"/>
          </p:cNvSpPr>
          <p:nvPr>
            <p:ph type="ftr" sz="quarter" idx="11"/>
          </p:nvPr>
        </p:nvSpPr>
        <p:spPr/>
        <p:txBody>
          <a:bodyPr/>
          <a:lstStyle/>
          <a:p>
            <a:r>
              <a:rPr lang="zh-CN" altLang="en-US"/>
              <a:t>第三章　期货交易概述</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C42BAC-4174-4182-BFEC-CED55DADEACC}" type="datetime1">
              <a:rPr lang="en-US" altLang="zh-CN" smtClean="0"/>
              <a:t>2/1/2021</a:t>
            </a:fld>
            <a:endParaRPr lang="en-US" dirty="0"/>
          </a:p>
        </p:txBody>
      </p:sp>
      <p:sp>
        <p:nvSpPr>
          <p:cNvPr id="6" name="Footer Placeholder 5"/>
          <p:cNvSpPr>
            <a:spLocks noGrp="1"/>
          </p:cNvSpPr>
          <p:nvPr>
            <p:ph type="ftr" sz="quarter" idx="11"/>
          </p:nvPr>
        </p:nvSpPr>
        <p:spPr/>
        <p:txBody>
          <a:bodyPr/>
          <a:lstStyle/>
          <a:p>
            <a:r>
              <a:rPr lang="zh-CN" altLang="en-US"/>
              <a:t>第三章　期货交易概述</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239952-CDF1-4F44-B040-6D0059440800}" type="datetime1">
              <a:rPr lang="en-US" altLang="zh-CN" smtClean="0"/>
              <a:t>2/1/2021</a:t>
            </a:fld>
            <a:endParaRPr lang="en-US" dirty="0"/>
          </a:p>
        </p:txBody>
      </p:sp>
      <p:sp>
        <p:nvSpPr>
          <p:cNvPr id="6" name="Footer Placeholder 5"/>
          <p:cNvSpPr>
            <a:spLocks noGrp="1"/>
          </p:cNvSpPr>
          <p:nvPr>
            <p:ph type="ftr" sz="quarter" idx="11"/>
          </p:nvPr>
        </p:nvSpPr>
        <p:spPr/>
        <p:txBody>
          <a:bodyPr/>
          <a:lstStyle/>
          <a:p>
            <a:r>
              <a:rPr lang="zh-CN" altLang="en-US"/>
              <a:t>第三章　期货交易概述</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98083EB8-CE98-44FC-928E-3E55143647DB}" type="datetime1">
              <a:rPr lang="en-US" altLang="zh-CN" smtClean="0"/>
              <a:t>2/1/2021</a:t>
            </a:fld>
            <a:endParaRPr lang="en-US" dirty="0"/>
          </a:p>
        </p:txBody>
      </p:sp>
      <p:sp>
        <p:nvSpPr>
          <p:cNvPr id="4" name="Footer Placeholder 3"/>
          <p:cNvSpPr>
            <a:spLocks noGrp="1"/>
          </p:cNvSpPr>
          <p:nvPr>
            <p:ph type="ftr" sz="quarter" idx="11"/>
          </p:nvPr>
        </p:nvSpPr>
        <p:spPr/>
        <p:txBody>
          <a:bodyPr/>
          <a:lstStyle/>
          <a:p>
            <a:r>
              <a:rPr lang="zh-CN" altLang="en-US"/>
              <a:t>第三章　期货交易概述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2202FBB5-58A6-496D-86D1-24E8D6E41628}" type="datetime1">
              <a:rPr lang="en-US" altLang="zh-CN" smtClean="0"/>
              <a:t>2/1/2021</a:t>
            </a:fld>
            <a:endParaRPr lang="en-US" dirty="0"/>
          </a:p>
        </p:txBody>
      </p:sp>
      <p:sp>
        <p:nvSpPr>
          <p:cNvPr id="4" name="Footer Placeholder 3"/>
          <p:cNvSpPr>
            <a:spLocks noGrp="1"/>
          </p:cNvSpPr>
          <p:nvPr>
            <p:ph type="ftr" sz="quarter" idx="11"/>
          </p:nvPr>
        </p:nvSpPr>
        <p:spPr/>
        <p:txBody>
          <a:bodyPr/>
          <a:lstStyle/>
          <a:p>
            <a:r>
              <a:rPr lang="zh-CN" altLang="en-US"/>
              <a:t>第三章　期货交易概述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B6522B8-28AE-4C1B-A430-DC13B659A87E}" type="datetime1">
              <a:rPr lang="en-US" altLang="zh-CN" smtClean="0"/>
              <a:t>2/1/2021</a:t>
            </a:fld>
            <a:endParaRPr lang="en-US" dirty="0"/>
          </a:p>
        </p:txBody>
      </p:sp>
      <p:sp>
        <p:nvSpPr>
          <p:cNvPr id="5" name="Footer Placeholder 4"/>
          <p:cNvSpPr>
            <a:spLocks noGrp="1"/>
          </p:cNvSpPr>
          <p:nvPr>
            <p:ph type="ftr" sz="quarter" idx="11"/>
          </p:nvPr>
        </p:nvSpPr>
        <p:spPr/>
        <p:txBody>
          <a:bodyPr/>
          <a:lstStyle/>
          <a:p>
            <a:r>
              <a:rPr lang="zh-CN" altLang="en-US"/>
              <a:t>第三章　期货交易概述</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B4654E2A-7B19-4E09-9ECF-F1963CFDF5D8}" type="datetime1">
              <a:rPr lang="en-US" altLang="zh-CN" smtClean="0"/>
              <a:t>2/1/2021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第三章　期货交易概述</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8DA16743-B771-4F73-9E8D-0C742051BB66}" type="datetime1">
              <a:rPr lang="en-US" altLang="zh-CN" smtClean="0"/>
              <a:t>2/1/2021</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第三章　期货交易概述</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BF2CF4B8-8777-4120-8EB7-6109242AC699}" type="datetime1">
              <a:rPr lang="en-US" altLang="zh-CN" smtClean="0"/>
              <a:t>2/1/2021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第三章　期货交易概述</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A953ED7-25A2-4570-8892-B7433AA20585}" type="datetime1">
              <a:rPr lang="en-US" altLang="zh-CN" smtClean="0"/>
              <a:t>2/1/2021</a:t>
            </a:fld>
            <a:endParaRPr lang="en-US" dirty="0"/>
          </a:p>
        </p:txBody>
      </p:sp>
      <p:sp>
        <p:nvSpPr>
          <p:cNvPr id="6" name="Footer Placeholder 5"/>
          <p:cNvSpPr>
            <a:spLocks noGrp="1"/>
          </p:cNvSpPr>
          <p:nvPr>
            <p:ph type="ftr" sz="quarter" idx="11"/>
          </p:nvPr>
        </p:nvSpPr>
        <p:spPr/>
        <p:txBody>
          <a:bodyPr/>
          <a:lstStyle/>
          <a:p>
            <a:r>
              <a:rPr lang="zh-CN" altLang="en-US"/>
              <a:t>第三章　期货交易概述</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7A340B-9D08-4F15-B5CC-9AED79DCB866}" type="datetime1">
              <a:rPr lang="en-US" altLang="zh-CN" smtClean="0"/>
              <a:t>2/1/2021</a:t>
            </a:fld>
            <a:endParaRPr lang="en-US" dirty="0"/>
          </a:p>
        </p:txBody>
      </p:sp>
      <p:sp>
        <p:nvSpPr>
          <p:cNvPr id="8" name="Footer Placeholder 7"/>
          <p:cNvSpPr>
            <a:spLocks noGrp="1"/>
          </p:cNvSpPr>
          <p:nvPr>
            <p:ph type="ftr" sz="quarter" idx="11"/>
          </p:nvPr>
        </p:nvSpPr>
        <p:spPr/>
        <p:txBody>
          <a:bodyPr/>
          <a:lstStyle/>
          <a:p>
            <a:r>
              <a:rPr lang="zh-CN" altLang="en-US"/>
              <a:t>第三章　期货交易概述</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3E72AD7-93C2-4C70-9A80-B88FCB602F06}" type="datetime1">
              <a:rPr lang="en-US" altLang="zh-CN" smtClean="0"/>
              <a:t>2/1/2021</a:t>
            </a:fld>
            <a:endParaRPr lang="en-US" dirty="0"/>
          </a:p>
        </p:txBody>
      </p:sp>
      <p:sp>
        <p:nvSpPr>
          <p:cNvPr id="4" name="Footer Placeholder 3"/>
          <p:cNvSpPr>
            <a:spLocks noGrp="1"/>
          </p:cNvSpPr>
          <p:nvPr>
            <p:ph type="ftr" sz="quarter" idx="11"/>
          </p:nvPr>
        </p:nvSpPr>
        <p:spPr/>
        <p:txBody>
          <a:bodyPr/>
          <a:lstStyle/>
          <a:p>
            <a:r>
              <a:rPr lang="zh-CN" altLang="en-US"/>
              <a:t>第三章　期货交易概述</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F7000DA-BFF1-46F2-AF93-1397C1ABAE98}" type="datetime1">
              <a:rPr lang="en-US" altLang="zh-CN" smtClean="0"/>
              <a:t>2/1/2021</a:t>
            </a:fld>
            <a:endParaRPr lang="en-US" dirty="0"/>
          </a:p>
        </p:txBody>
      </p:sp>
      <p:sp>
        <p:nvSpPr>
          <p:cNvPr id="3" name="Footer Placeholder 2"/>
          <p:cNvSpPr>
            <a:spLocks noGrp="1"/>
          </p:cNvSpPr>
          <p:nvPr>
            <p:ph type="ftr" sz="quarter" idx="11"/>
          </p:nvPr>
        </p:nvSpPr>
        <p:spPr/>
        <p:txBody>
          <a:bodyPr/>
          <a:lstStyle/>
          <a:p>
            <a:r>
              <a:rPr lang="zh-CN" altLang="en-US"/>
              <a:t>第三章　期货交易概述</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F8CC22-CD74-4E3C-BBB8-70F1ABD9BE9C}" type="datetime1">
              <a:rPr lang="en-US" altLang="zh-CN" smtClean="0"/>
              <a:t>2/1/2021</a:t>
            </a:fld>
            <a:endParaRPr lang="en-US" dirty="0"/>
          </a:p>
        </p:txBody>
      </p:sp>
      <p:sp>
        <p:nvSpPr>
          <p:cNvPr id="6" name="Footer Placeholder 5"/>
          <p:cNvSpPr>
            <a:spLocks noGrp="1"/>
          </p:cNvSpPr>
          <p:nvPr>
            <p:ph type="ftr" sz="quarter" idx="11"/>
          </p:nvPr>
        </p:nvSpPr>
        <p:spPr/>
        <p:txBody>
          <a:bodyPr/>
          <a:lstStyle/>
          <a:p>
            <a:r>
              <a:rPr lang="zh-CN" altLang="en-US"/>
              <a:t>第三章　期货交易概述</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D7AD787-A818-4142-A445-5D83B7DED662}" type="datetime1">
              <a:rPr lang="en-US" altLang="zh-CN" smtClean="0"/>
              <a:t>2/1/2021</a:t>
            </a:fld>
            <a:endParaRPr lang="en-US" dirty="0"/>
          </a:p>
        </p:txBody>
      </p:sp>
      <p:sp>
        <p:nvSpPr>
          <p:cNvPr id="6" name="Footer Placeholder 5"/>
          <p:cNvSpPr>
            <a:spLocks noGrp="1"/>
          </p:cNvSpPr>
          <p:nvPr>
            <p:ph type="ftr" sz="quarter" idx="11"/>
          </p:nvPr>
        </p:nvSpPr>
        <p:spPr/>
        <p:txBody>
          <a:bodyPr/>
          <a:lstStyle/>
          <a:p>
            <a:r>
              <a:rPr lang="zh-CN" altLang="en-US"/>
              <a:t>第三章　期货交易概述</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A8C5A1-C904-4A9D-852D-29C3F56A0DE5}" type="datetime1">
              <a:rPr lang="en-US" altLang="zh-CN" smtClean="0"/>
              <a:t>2/1/2021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第三章　期货交易概述</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600" b="1" dirty="0"/>
              <a:t>第三章　期货交易概述　</a:t>
            </a:r>
          </a:p>
        </p:txBody>
      </p:sp>
      <p:sp>
        <p:nvSpPr>
          <p:cNvPr id="3" name="副标题 2"/>
          <p:cNvSpPr>
            <a:spLocks noGrp="1"/>
          </p:cNvSpPr>
          <p:nvPr>
            <p:ph type="subTitle" idx="1"/>
          </p:nvPr>
        </p:nvSpPr>
        <p:spPr/>
        <p:txBody>
          <a:bodyPr/>
          <a:lstStyle/>
          <a:p>
            <a:endParaRPr kumimoji="1" lang="zh-CN" altLang="en-US"/>
          </a:p>
        </p:txBody>
      </p:sp>
      <p:sp>
        <p:nvSpPr>
          <p:cNvPr id="4" name="日期占位符 3"/>
          <p:cNvSpPr>
            <a:spLocks noGrp="1"/>
          </p:cNvSpPr>
          <p:nvPr>
            <p:ph type="dt" sz="half" idx="10"/>
          </p:nvPr>
        </p:nvSpPr>
        <p:spPr/>
        <p:txBody>
          <a:bodyPr/>
          <a:lstStyle/>
          <a:p>
            <a:fld id="{CAA5F4C2-3942-4399-8D6A-F8B7A9FA290F}"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期货合约的基本内容</a:t>
            </a:r>
          </a:p>
        </p:txBody>
      </p:sp>
      <p:graphicFrame>
        <p:nvGraphicFramePr>
          <p:cNvPr id="4" name="内容占位符 3"/>
          <p:cNvGraphicFramePr>
            <a:graphicFrameLocks noGrp="1"/>
          </p:cNvGraphicFramePr>
          <p:nvPr>
            <p:ph idx="1"/>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4303776D-E689-4451-9235-113CB5D9F08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交易品种</a:t>
            </a:r>
          </a:p>
        </p:txBody>
      </p:sp>
      <p:sp>
        <p:nvSpPr>
          <p:cNvPr id="3" name="内容占位符 2"/>
          <p:cNvSpPr>
            <a:spLocks noGrp="1"/>
          </p:cNvSpPr>
          <p:nvPr>
            <p:ph idx="1"/>
          </p:nvPr>
        </p:nvSpPr>
        <p:spPr/>
        <p:txBody>
          <a:bodyPr/>
          <a:lstStyle/>
          <a:p>
            <a:r>
              <a:rPr lang="zh-CN" altLang="en-US" dirty="0"/>
              <a:t>交易品种是指具有期货商品性能，并经过批准允许作为进入商品交易所进行期货买卖的品种，也叫做“上市品种”。</a:t>
            </a:r>
            <a:endParaRPr lang="en-US" altLang="zh-CN" dirty="0"/>
          </a:p>
          <a:p>
            <a:endParaRPr lang="en-US" altLang="zh-CN" dirty="0"/>
          </a:p>
          <a:p>
            <a:r>
              <a:rPr lang="zh-CN" altLang="en-US" dirty="0"/>
              <a:t>根据品种的不同，期货一般可分为商品期货和金融期货两类。</a:t>
            </a:r>
          </a:p>
        </p:txBody>
      </p:sp>
      <p:sp>
        <p:nvSpPr>
          <p:cNvPr id="4" name="日期占位符 3"/>
          <p:cNvSpPr>
            <a:spLocks noGrp="1"/>
          </p:cNvSpPr>
          <p:nvPr>
            <p:ph type="dt" sz="half" idx="10"/>
          </p:nvPr>
        </p:nvSpPr>
        <p:spPr/>
        <p:txBody>
          <a:bodyPr/>
          <a:lstStyle/>
          <a:p>
            <a:fld id="{8F6E6153-B9F3-4610-8480-BEAE7DFBD02E}"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交易单位</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交易单位（</a:t>
            </a:r>
            <a:r>
              <a:rPr lang="en-US" dirty="0"/>
              <a:t>trading unit</a:t>
            </a:r>
            <a:r>
              <a:rPr lang="zh-CN" altLang="en-US" dirty="0"/>
              <a:t>）也叫做合约规模（</a:t>
            </a:r>
            <a:r>
              <a:rPr lang="en-US" dirty="0"/>
              <a:t>Contract Size</a:t>
            </a:r>
            <a:r>
              <a:rPr lang="zh-CN" altLang="en-US" dirty="0"/>
              <a:t>），是指交易所对每一份期货合约所规定的交易数量。</a:t>
            </a:r>
            <a:endParaRPr lang="en-US" altLang="zh-CN" dirty="0"/>
          </a:p>
          <a:p>
            <a:r>
              <a:rPr lang="zh-CN" altLang="en-US" dirty="0"/>
              <a:t>在进行期货交易时，人们只需买进或卖出这一标准数量的某一整数倍，即买进或卖出多少份这样的期货合约，以简化期货交易的计算。但是，这也在一定程度上限制了人们根据自己的实际需要确定交易数量的余地。</a:t>
            </a:r>
          </a:p>
          <a:p>
            <a:endParaRPr lang="zh-CN" altLang="en-US" dirty="0"/>
          </a:p>
        </p:txBody>
      </p:sp>
      <p:sp>
        <p:nvSpPr>
          <p:cNvPr id="4" name="日期占位符 3"/>
          <p:cNvSpPr>
            <a:spLocks noGrp="1"/>
          </p:cNvSpPr>
          <p:nvPr>
            <p:ph type="dt" sz="half" idx="10"/>
          </p:nvPr>
        </p:nvSpPr>
        <p:spPr/>
        <p:txBody>
          <a:bodyPr/>
          <a:lstStyle/>
          <a:p>
            <a:fld id="{08BC6001-767C-4345-A174-0CF222166AD5}"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交割品级</a:t>
            </a:r>
          </a:p>
        </p:txBody>
      </p:sp>
      <p:sp>
        <p:nvSpPr>
          <p:cNvPr id="3" name="内容占位符 2"/>
          <p:cNvSpPr>
            <a:spLocks noGrp="1"/>
          </p:cNvSpPr>
          <p:nvPr>
            <p:ph idx="1"/>
          </p:nvPr>
        </p:nvSpPr>
        <p:spPr/>
        <p:txBody>
          <a:bodyPr>
            <a:normAutofit/>
          </a:bodyPr>
          <a:lstStyle/>
          <a:p>
            <a:r>
              <a:rPr lang="zh-CN" altLang="en-US" dirty="0"/>
              <a:t>交割品级是指某一商品具有代表性的标准。对于商品期货来讲，由于商品的规格、质量等存在差异，所以交易所一般要对期货加以规定。在商品期货进行交割时，如果实际交割的商品与期货的交割品级有差异，需要根据交易所的规定采用一定的升贴水对交割商品进行报价。</a:t>
            </a:r>
          </a:p>
          <a:p>
            <a:r>
              <a:rPr lang="zh-CN" altLang="en-US" dirty="0"/>
              <a:t>对于金融期货来讲，由于不存在品质的差异，所以交易所除对一些特殊的金融期货合约（比如长期国债期货合约）做必要规定外，一般不做其他具体规定。</a:t>
            </a:r>
          </a:p>
          <a:p>
            <a:endParaRPr lang="zh-CN" altLang="en-US" dirty="0"/>
          </a:p>
        </p:txBody>
      </p:sp>
      <p:sp>
        <p:nvSpPr>
          <p:cNvPr id="4" name="日期占位符 3"/>
          <p:cNvSpPr>
            <a:spLocks noGrp="1"/>
          </p:cNvSpPr>
          <p:nvPr>
            <p:ph type="dt" sz="half" idx="10"/>
          </p:nvPr>
        </p:nvSpPr>
        <p:spPr/>
        <p:txBody>
          <a:bodyPr/>
          <a:lstStyle/>
          <a:p>
            <a:fld id="{3E8DFBA0-0B64-4A33-92CA-8802DDDA9A12}"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最小变动价位</a:t>
            </a:r>
          </a:p>
        </p:txBody>
      </p:sp>
      <p:sp>
        <p:nvSpPr>
          <p:cNvPr id="3" name="内容占位符 2"/>
          <p:cNvSpPr>
            <a:spLocks noGrp="1"/>
          </p:cNvSpPr>
          <p:nvPr>
            <p:ph idx="1"/>
          </p:nvPr>
        </p:nvSpPr>
        <p:spPr>
          <a:xfrm>
            <a:off x="208722" y="2246776"/>
            <a:ext cx="8676861" cy="4310777"/>
          </a:xfrm>
        </p:spPr>
        <p:txBody>
          <a:bodyPr/>
          <a:lstStyle/>
          <a:p>
            <a:r>
              <a:rPr lang="zh-CN" altLang="en-US" dirty="0"/>
              <a:t>最小变动价位（</a:t>
            </a:r>
            <a:r>
              <a:rPr lang="en-US" dirty="0"/>
              <a:t>Minimum Price Change</a:t>
            </a:r>
            <a:r>
              <a:rPr lang="zh-CN" altLang="en-US" dirty="0"/>
              <a:t>）也叫最小价格波动、一个刻度（</a:t>
            </a:r>
            <a:r>
              <a:rPr lang="en-US" dirty="0"/>
              <a:t>tick</a:t>
            </a:r>
            <a:r>
              <a:rPr lang="zh-CN" altLang="en-US" dirty="0"/>
              <a:t>），是指某一商品报价单位在每一次报价时所允许的最小价格变动量。</a:t>
            </a:r>
            <a:endParaRPr lang="en-US" altLang="zh-CN" dirty="0"/>
          </a:p>
          <a:p>
            <a:r>
              <a:rPr lang="zh-CN" altLang="en-US" dirty="0"/>
              <a:t>有了最小变动价位的规定，竞价双方就都有了标准，在相同的价位上就可以成交。</a:t>
            </a:r>
            <a:endParaRPr lang="en-US" altLang="zh-CN" dirty="0"/>
          </a:p>
          <a:p>
            <a:r>
              <a:rPr lang="zh-CN" altLang="en-US" dirty="0"/>
              <a:t>与最小变动价位相对应的是每手合约最小变动值。</a:t>
            </a:r>
            <a:endParaRPr lang="en-US" altLang="zh-CN" dirty="0"/>
          </a:p>
          <a:p>
            <a:pPr lvl="1"/>
            <a:r>
              <a:rPr lang="zh-CN" altLang="en-US" dirty="0"/>
              <a:t>上海期货交易所锌期货合约的最小变动价位是</a:t>
            </a:r>
            <a:r>
              <a:rPr lang="en-US" dirty="0"/>
              <a:t>5</a:t>
            </a:r>
            <a:r>
              <a:rPr lang="zh-CN" altLang="en-US" dirty="0"/>
              <a:t>元</a:t>
            </a:r>
            <a:r>
              <a:rPr lang="en-US" dirty="0"/>
              <a:t>/</a:t>
            </a:r>
            <a:r>
              <a:rPr lang="zh-CN" altLang="en-US" dirty="0"/>
              <a:t>吨，合约规模是</a:t>
            </a:r>
            <a:r>
              <a:rPr lang="en-US" dirty="0"/>
              <a:t>5</a:t>
            </a:r>
            <a:r>
              <a:rPr lang="zh-CN" altLang="en-US" dirty="0"/>
              <a:t>吨</a:t>
            </a:r>
            <a:r>
              <a:rPr lang="en-US" dirty="0"/>
              <a:t>/</a:t>
            </a:r>
            <a:r>
              <a:rPr lang="zh-CN" altLang="en-US" dirty="0"/>
              <a:t>手，则相应的每手合约最小变动值是</a:t>
            </a:r>
            <a:r>
              <a:rPr lang="en-US" dirty="0"/>
              <a:t>25</a:t>
            </a:r>
            <a:r>
              <a:rPr lang="zh-CN" altLang="en-US" dirty="0"/>
              <a:t>元。</a:t>
            </a:r>
          </a:p>
        </p:txBody>
      </p:sp>
      <p:sp>
        <p:nvSpPr>
          <p:cNvPr id="4" name="日期占位符 3"/>
          <p:cNvSpPr>
            <a:spLocks noGrp="1"/>
          </p:cNvSpPr>
          <p:nvPr>
            <p:ph type="dt" sz="half" idx="10"/>
          </p:nvPr>
        </p:nvSpPr>
        <p:spPr/>
        <p:txBody>
          <a:bodyPr/>
          <a:lstStyle/>
          <a:p>
            <a:fld id="{AAD80D9B-3D2F-43B4-8028-87E1CA6249AC}"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每日价格波动限制</a:t>
            </a:r>
          </a:p>
        </p:txBody>
      </p:sp>
      <p:sp>
        <p:nvSpPr>
          <p:cNvPr id="3" name="内容占位符 2"/>
          <p:cNvSpPr>
            <a:spLocks noGrp="1"/>
          </p:cNvSpPr>
          <p:nvPr>
            <p:ph idx="1"/>
          </p:nvPr>
        </p:nvSpPr>
        <p:spPr/>
        <p:txBody>
          <a:bodyPr>
            <a:normAutofit/>
          </a:bodyPr>
          <a:lstStyle/>
          <a:p>
            <a:r>
              <a:rPr lang="zh-CN" altLang="en-US" dirty="0"/>
              <a:t>每日价格波动限制（</a:t>
            </a:r>
            <a:r>
              <a:rPr lang="en-US" dirty="0"/>
              <a:t>Daily Price Limit</a:t>
            </a:r>
            <a:r>
              <a:rPr lang="zh-CN" altLang="en-US" dirty="0"/>
              <a:t>）是指为了防止过度投机而带来的暴涨暴跌。交易所对大多数的期货合约所规定的每天价格相对于上一日结算价可以波动的最大限度。</a:t>
            </a:r>
            <a:endParaRPr lang="en-US" altLang="zh-CN" dirty="0"/>
          </a:p>
          <a:p>
            <a:r>
              <a:rPr lang="zh-CN" altLang="en-US" dirty="0"/>
              <a:t>如果价格变化超过这一幅度，交易就会自动停止。这种限制一般也称为“每日停板额限制”。</a:t>
            </a:r>
            <a:endParaRPr lang="en-US" altLang="zh-CN" dirty="0"/>
          </a:p>
          <a:p>
            <a:pPr lvl="1"/>
            <a:r>
              <a:rPr lang="zh-CN" altLang="en-US" dirty="0"/>
              <a:t>因价格已涨至上限而不能再涨所引起的交易停止状态称为“涨停板”（</a:t>
            </a:r>
            <a:r>
              <a:rPr lang="en-US" dirty="0"/>
              <a:t>Limit Up</a:t>
            </a:r>
            <a:r>
              <a:rPr lang="zh-CN" altLang="en-US" dirty="0"/>
              <a:t>）</a:t>
            </a:r>
            <a:endParaRPr lang="en-US" altLang="zh-CN" dirty="0"/>
          </a:p>
          <a:p>
            <a:pPr lvl="1"/>
            <a:r>
              <a:rPr lang="zh-CN" altLang="en-US" dirty="0"/>
              <a:t>因价格下跌到下限而不能再跌所引起的交易停止状态就称为“跌停板”（</a:t>
            </a:r>
            <a:r>
              <a:rPr lang="en-US" dirty="0"/>
              <a:t>Limit Down</a:t>
            </a:r>
            <a:r>
              <a:rPr lang="zh-CN" altLang="en-US" dirty="0"/>
              <a:t>）</a:t>
            </a:r>
            <a:endParaRPr lang="en-US" altLang="zh-CN" dirty="0"/>
          </a:p>
        </p:txBody>
      </p:sp>
      <p:sp>
        <p:nvSpPr>
          <p:cNvPr id="4" name="日期占位符 3"/>
          <p:cNvSpPr>
            <a:spLocks noGrp="1"/>
          </p:cNvSpPr>
          <p:nvPr>
            <p:ph type="dt" sz="half" idx="10"/>
          </p:nvPr>
        </p:nvSpPr>
        <p:spPr/>
        <p:txBody>
          <a:bodyPr/>
          <a:lstStyle/>
          <a:p>
            <a:fld id="{9BEC0961-8202-4492-8D48-0491444FA41F}"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合约交割月份</a:t>
            </a:r>
          </a:p>
        </p:txBody>
      </p:sp>
      <p:sp>
        <p:nvSpPr>
          <p:cNvPr id="3" name="内容占位符 2"/>
          <p:cNvSpPr>
            <a:spLocks noGrp="1"/>
          </p:cNvSpPr>
          <p:nvPr>
            <p:ph idx="1"/>
          </p:nvPr>
        </p:nvSpPr>
        <p:spPr/>
        <p:txBody>
          <a:bodyPr>
            <a:normAutofit/>
          </a:bodyPr>
          <a:lstStyle/>
          <a:p>
            <a:r>
              <a:rPr lang="zh-CN" altLang="en-US" dirty="0"/>
              <a:t>合约交割月份（</a:t>
            </a:r>
            <a:r>
              <a:rPr lang="en-US" dirty="0"/>
              <a:t>Contract Month</a:t>
            </a:r>
            <a:r>
              <a:rPr lang="zh-CN" altLang="en-US" dirty="0"/>
              <a:t>）是指期货合约到期交收实物的月份。在金融期货交易中，除少数合约有特殊规定外，绝大多数合约的交收月份都定为每年的</a:t>
            </a:r>
            <a:r>
              <a:rPr lang="en-US" dirty="0"/>
              <a:t>3</a:t>
            </a:r>
            <a:r>
              <a:rPr lang="zh-CN" altLang="en-US" dirty="0"/>
              <a:t>月、</a:t>
            </a:r>
            <a:r>
              <a:rPr lang="en-US" dirty="0"/>
              <a:t>6</a:t>
            </a:r>
            <a:r>
              <a:rPr lang="zh-CN" altLang="en-US" dirty="0"/>
              <a:t>月、</a:t>
            </a:r>
            <a:r>
              <a:rPr lang="en-US" dirty="0"/>
              <a:t>9</a:t>
            </a:r>
            <a:r>
              <a:rPr lang="zh-CN" altLang="en-US" dirty="0"/>
              <a:t>月和</a:t>
            </a:r>
            <a:r>
              <a:rPr lang="en-US" dirty="0"/>
              <a:t>12</a:t>
            </a:r>
            <a:r>
              <a:rPr lang="zh-CN" altLang="en-US" dirty="0"/>
              <a:t>月。</a:t>
            </a:r>
          </a:p>
          <a:p>
            <a:r>
              <a:rPr lang="zh-CN" altLang="en-US" dirty="0"/>
              <a:t>我国的商品期货合约根据标的物的不同，交割月份也不相同。一般来说，大部分农产品期货品种的交割月份为每年的</a:t>
            </a:r>
            <a:r>
              <a:rPr lang="en-US" dirty="0"/>
              <a:t>1</a:t>
            </a:r>
            <a:r>
              <a:rPr lang="zh-CN" altLang="en-US" dirty="0"/>
              <a:t>、</a:t>
            </a:r>
            <a:r>
              <a:rPr lang="en-US" dirty="0"/>
              <a:t>3</a:t>
            </a:r>
            <a:r>
              <a:rPr lang="zh-CN" altLang="en-US" dirty="0"/>
              <a:t>、</a:t>
            </a:r>
            <a:r>
              <a:rPr lang="en-US" dirty="0"/>
              <a:t>5</a:t>
            </a:r>
            <a:r>
              <a:rPr lang="zh-CN" altLang="en-US" dirty="0"/>
              <a:t>、</a:t>
            </a:r>
            <a:r>
              <a:rPr lang="en-US" dirty="0"/>
              <a:t>7</a:t>
            </a:r>
            <a:r>
              <a:rPr lang="zh-CN" altLang="en-US" dirty="0"/>
              <a:t>、</a:t>
            </a:r>
            <a:r>
              <a:rPr lang="en-US" dirty="0"/>
              <a:t>9</a:t>
            </a:r>
            <a:r>
              <a:rPr lang="zh-CN" altLang="en-US" dirty="0"/>
              <a:t>、</a:t>
            </a:r>
            <a:r>
              <a:rPr lang="en-US" dirty="0"/>
              <a:t>11</a:t>
            </a:r>
            <a:r>
              <a:rPr lang="zh-CN" altLang="en-US" dirty="0"/>
              <a:t>月；大部分金属和化工产品期货品种交割月份覆盖全年</a:t>
            </a:r>
            <a:r>
              <a:rPr lang="en-US" dirty="0"/>
              <a:t>12</a:t>
            </a:r>
            <a:r>
              <a:rPr lang="zh-CN" altLang="en-US" dirty="0"/>
              <a:t>个月。</a:t>
            </a:r>
            <a:endParaRPr lang="en-US" altLang="zh-CN" dirty="0"/>
          </a:p>
          <a:p>
            <a:r>
              <a:rPr lang="zh-CN" altLang="en-US" dirty="0"/>
              <a:t>我国的金融期货交割月份为当月、下月以及随后的两个季月。</a:t>
            </a:r>
          </a:p>
        </p:txBody>
      </p:sp>
      <p:sp>
        <p:nvSpPr>
          <p:cNvPr id="4" name="日期占位符 3"/>
          <p:cNvSpPr>
            <a:spLocks noGrp="1"/>
          </p:cNvSpPr>
          <p:nvPr>
            <p:ph type="dt" sz="half" idx="10"/>
          </p:nvPr>
        </p:nvSpPr>
        <p:spPr/>
        <p:txBody>
          <a:bodyPr/>
          <a:lstStyle/>
          <a:p>
            <a:fld id="{76E976F5-5618-465C-BCE1-0970BDCDC13E}"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交易时间</a:t>
            </a:r>
          </a:p>
        </p:txBody>
      </p:sp>
      <p:sp>
        <p:nvSpPr>
          <p:cNvPr id="3" name="内容占位符 2"/>
          <p:cNvSpPr>
            <a:spLocks noGrp="1"/>
          </p:cNvSpPr>
          <p:nvPr>
            <p:ph idx="1"/>
          </p:nvPr>
        </p:nvSpPr>
        <p:spPr/>
        <p:txBody>
          <a:bodyPr/>
          <a:lstStyle/>
          <a:p>
            <a:r>
              <a:rPr lang="zh-CN" altLang="en-US" dirty="0"/>
              <a:t>交易时间（</a:t>
            </a:r>
            <a:r>
              <a:rPr lang="en-US" dirty="0"/>
              <a:t>Trading Hours</a:t>
            </a:r>
            <a:r>
              <a:rPr lang="zh-CN" altLang="en-US" dirty="0"/>
              <a:t>）是指交易所规定的各种合约在每一交易日可以进行交易的具体时间。</a:t>
            </a:r>
            <a:endParaRPr lang="en-US" altLang="zh-CN" dirty="0"/>
          </a:p>
          <a:p>
            <a:r>
              <a:rPr lang="zh-CN" altLang="en-US" dirty="0"/>
              <a:t>不同的交易所可以规定不同的交易时间，在同一个交易所，不同的合约也可以有不同的交易时间。</a:t>
            </a:r>
          </a:p>
          <a:p>
            <a:endParaRPr lang="zh-CN" altLang="en-US" dirty="0"/>
          </a:p>
        </p:txBody>
      </p:sp>
      <p:sp>
        <p:nvSpPr>
          <p:cNvPr id="4" name="日期占位符 3"/>
          <p:cNvSpPr>
            <a:spLocks noGrp="1"/>
          </p:cNvSpPr>
          <p:nvPr>
            <p:ph type="dt" sz="half" idx="10"/>
          </p:nvPr>
        </p:nvSpPr>
        <p:spPr/>
        <p:txBody>
          <a:bodyPr/>
          <a:lstStyle/>
          <a:p>
            <a:fld id="{93020DF6-76F8-43A8-A1CF-676D9A166F42}"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最后交易日</a:t>
            </a:r>
          </a:p>
        </p:txBody>
      </p:sp>
      <p:sp>
        <p:nvSpPr>
          <p:cNvPr id="3" name="内容占位符 2"/>
          <p:cNvSpPr>
            <a:spLocks noGrp="1"/>
          </p:cNvSpPr>
          <p:nvPr>
            <p:ph idx="1"/>
          </p:nvPr>
        </p:nvSpPr>
        <p:spPr/>
        <p:txBody>
          <a:bodyPr/>
          <a:lstStyle/>
          <a:p>
            <a:r>
              <a:rPr lang="zh-CN" altLang="en-US" dirty="0"/>
              <a:t>最后交易日（</a:t>
            </a:r>
            <a:r>
              <a:rPr lang="en-US" dirty="0"/>
              <a:t>Last Trading Day</a:t>
            </a:r>
            <a:r>
              <a:rPr lang="zh-CN" altLang="en-US" dirty="0"/>
              <a:t>）是指由交易所规定的各种合约停止交易的最后截止时间。</a:t>
            </a:r>
            <a:endParaRPr lang="en-US" altLang="zh-CN" dirty="0"/>
          </a:p>
          <a:p>
            <a:r>
              <a:rPr lang="zh-CN" altLang="en-US" dirty="0"/>
              <a:t>在期货交易中，绝大多数成交的合约都是通过对冲交易结清的，如果持仓者到最后交易日仍不作对冲交易，那就必须通过交接实物或结算现金来结清。</a:t>
            </a:r>
            <a:endParaRPr lang="en-US" altLang="zh-CN" dirty="0"/>
          </a:p>
          <a:p>
            <a:r>
              <a:rPr lang="zh-CN" altLang="en-US" dirty="0"/>
              <a:t>对于商品期货来说，最后交易日过后，只能进行实物交割；金融期货中绝大多数品种可以在最后交易日过后，采用现金结算方式了结交易。</a:t>
            </a:r>
          </a:p>
          <a:p>
            <a:endParaRPr lang="zh-CN" altLang="en-US" dirty="0"/>
          </a:p>
        </p:txBody>
      </p:sp>
      <p:sp>
        <p:nvSpPr>
          <p:cNvPr id="4" name="日期占位符 3"/>
          <p:cNvSpPr>
            <a:spLocks noGrp="1"/>
          </p:cNvSpPr>
          <p:nvPr>
            <p:ph type="dt" sz="half" idx="10"/>
          </p:nvPr>
        </p:nvSpPr>
        <p:spPr/>
        <p:txBody>
          <a:bodyPr/>
          <a:lstStyle/>
          <a:p>
            <a:fld id="{C4C678E6-E10E-4043-9526-A10C7036AE84}"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交割条款</a:t>
            </a:r>
          </a:p>
        </p:txBody>
      </p:sp>
      <p:sp>
        <p:nvSpPr>
          <p:cNvPr id="3" name="内容占位符 2"/>
          <p:cNvSpPr>
            <a:spLocks noGrp="1"/>
          </p:cNvSpPr>
          <p:nvPr>
            <p:ph idx="1"/>
          </p:nvPr>
        </p:nvSpPr>
        <p:spPr/>
        <p:txBody>
          <a:bodyPr/>
          <a:lstStyle/>
          <a:p>
            <a:r>
              <a:rPr lang="zh-CN" altLang="en-US" dirty="0"/>
              <a:t>交割（</a:t>
            </a:r>
            <a:r>
              <a:rPr lang="en-US" dirty="0"/>
              <a:t>Delivery</a:t>
            </a:r>
            <a:r>
              <a:rPr lang="zh-CN" altLang="en-US" dirty="0"/>
              <a:t>）条款是指由交易所规定的各种期货合约因到期未平仓而进行实际交割的各项条款，包括交割日、交割方式及交割地点等。</a:t>
            </a:r>
          </a:p>
        </p:txBody>
      </p:sp>
      <p:sp>
        <p:nvSpPr>
          <p:cNvPr id="4" name="日期占位符 3"/>
          <p:cNvSpPr>
            <a:spLocks noGrp="1"/>
          </p:cNvSpPr>
          <p:nvPr>
            <p:ph type="dt" sz="half" idx="10"/>
          </p:nvPr>
        </p:nvSpPr>
        <p:spPr/>
        <p:txBody>
          <a:bodyPr/>
          <a:lstStyle/>
          <a:p>
            <a:fld id="{3F98D7C2-E00B-4046-A0A1-6B7616D44DD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en-US" b="1" dirty="0"/>
              <a:t>期货交易的相关概念</a:t>
            </a:r>
            <a:endParaRPr lang="en-US" altLang="zh-CN" b="1" dirty="0"/>
          </a:p>
          <a:p>
            <a:r>
              <a:rPr lang="zh-CN" altLang="en-US" b="1" dirty="0"/>
              <a:t>期货交易规则</a:t>
            </a:r>
            <a:endParaRPr lang="en-US" altLang="zh-CN" b="1" dirty="0"/>
          </a:p>
          <a:p>
            <a:r>
              <a:rPr lang="zh-CN" altLang="en-US" b="1" dirty="0"/>
              <a:t>期货交易的功能</a:t>
            </a:r>
            <a:endParaRPr lang="en-US" altLang="zh-CN" b="1" dirty="0"/>
          </a:p>
          <a:p>
            <a:r>
              <a:rPr lang="zh-CN" altLang="en-US" b="1" dirty="0"/>
              <a:t>期货交易的种类</a:t>
            </a:r>
            <a:endParaRPr lang="en-US" altLang="zh-CN" b="1" dirty="0"/>
          </a:p>
          <a:p>
            <a:r>
              <a:rPr lang="zh-CN" altLang="en-US" b="1" dirty="0"/>
              <a:t>期货市场的组织和管理者</a:t>
            </a:r>
            <a:endParaRPr kumimoji="1" lang="zh-CN" altLang="en-US" b="1" dirty="0"/>
          </a:p>
        </p:txBody>
      </p:sp>
      <p:sp>
        <p:nvSpPr>
          <p:cNvPr id="4" name="日期占位符 3"/>
          <p:cNvSpPr>
            <a:spLocks noGrp="1"/>
          </p:cNvSpPr>
          <p:nvPr>
            <p:ph type="dt" sz="half" idx="10"/>
          </p:nvPr>
        </p:nvSpPr>
        <p:spPr/>
        <p:txBody>
          <a:bodyPr/>
          <a:lstStyle/>
          <a:p>
            <a:fld id="{6D125818-612F-42B5-89BB-3C2F27095A20}"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上海期货交易所燃料油期货标准合约</a:t>
            </a:r>
          </a:p>
        </p:txBody>
      </p:sp>
      <p:graphicFrame>
        <p:nvGraphicFramePr>
          <p:cNvPr id="4" name="表格 3"/>
          <p:cNvGraphicFramePr>
            <a:graphicFrameLocks noGrp="1"/>
          </p:cNvGraphicFramePr>
          <p:nvPr/>
        </p:nvGraphicFramePr>
        <p:xfrm>
          <a:off x="901337" y="2155370"/>
          <a:ext cx="7262949" cy="5143500"/>
        </p:xfrm>
        <a:graphic>
          <a:graphicData uri="http://schemas.openxmlformats.org/drawingml/2006/table">
            <a:tbl>
              <a:tblPr>
                <a:tableStyleId>{08FB837D-C827-4EFA-A057-4D05807E0F7C}</a:tableStyleId>
              </a:tblPr>
              <a:tblGrid>
                <a:gridCol w="2605646">
                  <a:extLst>
                    <a:ext uri="{9D8B030D-6E8A-4147-A177-3AD203B41FA5}">
                      <a16:colId xmlns:a16="http://schemas.microsoft.com/office/drawing/2014/main" val="20000"/>
                    </a:ext>
                  </a:extLst>
                </a:gridCol>
                <a:gridCol w="4657303">
                  <a:extLst>
                    <a:ext uri="{9D8B030D-6E8A-4147-A177-3AD203B41FA5}">
                      <a16:colId xmlns:a16="http://schemas.microsoft.com/office/drawing/2014/main" val="20001"/>
                    </a:ext>
                  </a:extLst>
                </a:gridCol>
              </a:tblGrid>
              <a:tr h="287383">
                <a:tc>
                  <a:txBody>
                    <a:bodyPr/>
                    <a:lstStyle/>
                    <a:p>
                      <a:pPr algn="l">
                        <a:lnSpc>
                          <a:spcPct val="150000"/>
                        </a:lnSpc>
                        <a:spcAft>
                          <a:spcPts val="0"/>
                        </a:spcAft>
                      </a:pPr>
                      <a:r>
                        <a:rPr lang="zh-CN" sz="1500" kern="0"/>
                        <a:t>交易品种</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a:t>燃料油</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00"/>
                  </a:ext>
                </a:extLst>
              </a:tr>
              <a:tr h="287383">
                <a:tc>
                  <a:txBody>
                    <a:bodyPr/>
                    <a:lstStyle/>
                    <a:p>
                      <a:pPr algn="l">
                        <a:lnSpc>
                          <a:spcPct val="150000"/>
                        </a:lnSpc>
                        <a:spcAft>
                          <a:spcPts val="0"/>
                        </a:spcAft>
                      </a:pPr>
                      <a:r>
                        <a:rPr lang="zh-CN" sz="1500" kern="0"/>
                        <a:t>交易单位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en-US" sz="1500" kern="0"/>
                        <a:t>50</a:t>
                      </a:r>
                      <a:r>
                        <a:rPr lang="zh-CN" sz="1500" kern="0"/>
                        <a:t>吨</a:t>
                      </a:r>
                      <a:r>
                        <a:rPr lang="en-US" sz="1500" kern="0"/>
                        <a:t>/</a:t>
                      </a:r>
                      <a:r>
                        <a:rPr lang="zh-CN" sz="1500" kern="0"/>
                        <a:t>手 </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01"/>
                  </a:ext>
                </a:extLst>
              </a:tr>
              <a:tr h="287383">
                <a:tc>
                  <a:txBody>
                    <a:bodyPr/>
                    <a:lstStyle/>
                    <a:p>
                      <a:pPr algn="l">
                        <a:lnSpc>
                          <a:spcPct val="150000"/>
                        </a:lnSpc>
                        <a:spcAft>
                          <a:spcPts val="0"/>
                        </a:spcAft>
                      </a:pPr>
                      <a:r>
                        <a:rPr lang="zh-CN" sz="1500" kern="0"/>
                        <a:t>报价单位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a:t>元（人民币）</a:t>
                      </a:r>
                      <a:r>
                        <a:rPr lang="en-US" sz="1500" kern="0"/>
                        <a:t>/</a:t>
                      </a:r>
                      <a:r>
                        <a:rPr lang="zh-CN" sz="1500" kern="0"/>
                        <a:t>吨 </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02"/>
                  </a:ext>
                </a:extLst>
              </a:tr>
              <a:tr h="287383">
                <a:tc>
                  <a:txBody>
                    <a:bodyPr/>
                    <a:lstStyle/>
                    <a:p>
                      <a:pPr algn="l">
                        <a:lnSpc>
                          <a:spcPct val="150000"/>
                        </a:lnSpc>
                        <a:spcAft>
                          <a:spcPts val="0"/>
                        </a:spcAft>
                      </a:pPr>
                      <a:r>
                        <a:rPr lang="zh-CN" sz="1500" kern="0"/>
                        <a:t>最小变动价位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en-US" sz="1500" kern="0" dirty="0"/>
                        <a:t>1</a:t>
                      </a:r>
                      <a:r>
                        <a:rPr lang="zh-CN" sz="1500" kern="0" dirty="0"/>
                        <a:t>元</a:t>
                      </a:r>
                      <a:r>
                        <a:rPr lang="en-US" sz="1500" kern="0" dirty="0"/>
                        <a:t>/</a:t>
                      </a:r>
                      <a:r>
                        <a:rPr lang="zh-CN" sz="1500" kern="0" dirty="0"/>
                        <a:t>吨 </a:t>
                      </a:r>
                      <a:endParaRPr lang="zh-CN" sz="1500" kern="100" dirty="0">
                        <a:latin typeface="Times New Roman"/>
                        <a:ea typeface="宋体"/>
                        <a:cs typeface="Times New Roman"/>
                      </a:endParaRPr>
                    </a:p>
                  </a:txBody>
                  <a:tcPr marL="68580" marR="68580" marT="0" marB="0"/>
                </a:tc>
                <a:extLst>
                  <a:ext uri="{0D108BD9-81ED-4DB2-BD59-A6C34878D82A}">
                    <a16:rowId xmlns:a16="http://schemas.microsoft.com/office/drawing/2014/main" val="10003"/>
                  </a:ext>
                </a:extLst>
              </a:tr>
              <a:tr h="287383">
                <a:tc>
                  <a:txBody>
                    <a:bodyPr/>
                    <a:lstStyle/>
                    <a:p>
                      <a:pPr algn="l">
                        <a:lnSpc>
                          <a:spcPct val="150000"/>
                        </a:lnSpc>
                        <a:spcAft>
                          <a:spcPts val="0"/>
                        </a:spcAft>
                      </a:pPr>
                      <a:r>
                        <a:rPr lang="zh-CN" sz="1500" kern="0"/>
                        <a:t>每日价格最大波动限制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a:t>上一交易日结算价</a:t>
                      </a:r>
                      <a:r>
                        <a:rPr lang="en-US" sz="1500" kern="0"/>
                        <a:t>±5%</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04"/>
                  </a:ext>
                </a:extLst>
              </a:tr>
              <a:tr h="287383">
                <a:tc>
                  <a:txBody>
                    <a:bodyPr/>
                    <a:lstStyle/>
                    <a:p>
                      <a:pPr algn="l">
                        <a:lnSpc>
                          <a:spcPct val="150000"/>
                        </a:lnSpc>
                        <a:spcAft>
                          <a:spcPts val="0"/>
                        </a:spcAft>
                      </a:pPr>
                      <a:r>
                        <a:rPr lang="zh-CN" sz="1500" kern="0"/>
                        <a:t>合约交割月份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en-US" sz="1500" kern="0"/>
                        <a:t>1 -12</a:t>
                      </a:r>
                      <a:r>
                        <a:rPr lang="zh-CN" sz="1500" kern="0"/>
                        <a:t>月（春节月份除外） </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05"/>
                  </a:ext>
                </a:extLst>
              </a:tr>
              <a:tr h="287383">
                <a:tc>
                  <a:txBody>
                    <a:bodyPr/>
                    <a:lstStyle/>
                    <a:p>
                      <a:pPr algn="l">
                        <a:lnSpc>
                          <a:spcPct val="150000"/>
                        </a:lnSpc>
                        <a:spcAft>
                          <a:spcPts val="0"/>
                        </a:spcAft>
                      </a:pPr>
                      <a:r>
                        <a:rPr lang="zh-CN" sz="1500" kern="0"/>
                        <a:t>交易时间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dirty="0"/>
                        <a:t>上午</a:t>
                      </a:r>
                      <a:r>
                        <a:rPr lang="en-US" sz="1500" kern="0" dirty="0"/>
                        <a:t>9:00 - 11:30 </a:t>
                      </a:r>
                      <a:r>
                        <a:rPr lang="zh-CN" sz="1500" kern="0" dirty="0"/>
                        <a:t>下午</a:t>
                      </a:r>
                      <a:r>
                        <a:rPr lang="en-US" sz="1500" kern="0" dirty="0"/>
                        <a:t>1:30 - 3:00</a:t>
                      </a:r>
                      <a:endParaRPr lang="zh-CN" sz="1500" kern="100" dirty="0">
                        <a:latin typeface="Times New Roman"/>
                        <a:ea typeface="宋体"/>
                        <a:cs typeface="Times New Roman"/>
                      </a:endParaRPr>
                    </a:p>
                  </a:txBody>
                  <a:tcPr marL="68580" marR="68580" marT="0" marB="0"/>
                </a:tc>
                <a:extLst>
                  <a:ext uri="{0D108BD9-81ED-4DB2-BD59-A6C34878D82A}">
                    <a16:rowId xmlns:a16="http://schemas.microsoft.com/office/drawing/2014/main" val="10006"/>
                  </a:ext>
                </a:extLst>
              </a:tr>
              <a:tr h="287383">
                <a:tc>
                  <a:txBody>
                    <a:bodyPr/>
                    <a:lstStyle/>
                    <a:p>
                      <a:pPr algn="l">
                        <a:lnSpc>
                          <a:spcPct val="150000"/>
                        </a:lnSpc>
                        <a:spcAft>
                          <a:spcPts val="0"/>
                        </a:spcAft>
                      </a:pPr>
                      <a:r>
                        <a:rPr lang="zh-CN" sz="1500" kern="0"/>
                        <a:t>最后交易日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a:t>合约交割月份前一月份的最后一个交易日 </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07"/>
                  </a:ext>
                </a:extLst>
              </a:tr>
              <a:tr h="287383">
                <a:tc>
                  <a:txBody>
                    <a:bodyPr/>
                    <a:lstStyle/>
                    <a:p>
                      <a:pPr algn="l">
                        <a:lnSpc>
                          <a:spcPct val="150000"/>
                        </a:lnSpc>
                        <a:spcAft>
                          <a:spcPts val="0"/>
                        </a:spcAft>
                      </a:pPr>
                      <a:r>
                        <a:rPr lang="zh-CN" sz="1500" kern="0"/>
                        <a:t>交割日期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a:t>最后交易日后连续五个工作日 </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08"/>
                  </a:ext>
                </a:extLst>
              </a:tr>
              <a:tr h="287383">
                <a:tc>
                  <a:txBody>
                    <a:bodyPr/>
                    <a:lstStyle/>
                    <a:p>
                      <a:pPr algn="l">
                        <a:lnSpc>
                          <a:spcPct val="150000"/>
                        </a:lnSpc>
                        <a:spcAft>
                          <a:spcPts val="0"/>
                        </a:spcAft>
                      </a:pPr>
                      <a:r>
                        <a:rPr lang="zh-CN" sz="1500" kern="0"/>
                        <a:t>交割品级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en-US" sz="1500" kern="0"/>
                        <a:t>180CST</a:t>
                      </a:r>
                      <a:r>
                        <a:rPr lang="zh-CN" sz="1500" kern="0"/>
                        <a:t>燃料油或质量优于该标准的其他燃料油</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09"/>
                  </a:ext>
                </a:extLst>
              </a:tr>
              <a:tr h="287383">
                <a:tc>
                  <a:txBody>
                    <a:bodyPr/>
                    <a:lstStyle/>
                    <a:p>
                      <a:pPr algn="l">
                        <a:lnSpc>
                          <a:spcPct val="150000"/>
                        </a:lnSpc>
                        <a:spcAft>
                          <a:spcPts val="0"/>
                        </a:spcAft>
                      </a:pPr>
                      <a:r>
                        <a:rPr lang="zh-CN" sz="1500" kern="0"/>
                        <a:t>交割地点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dirty="0"/>
                        <a:t>交易所指定交割地点 </a:t>
                      </a:r>
                      <a:endParaRPr lang="zh-CN" sz="1500" kern="100" dirty="0">
                        <a:latin typeface="Times New Roman"/>
                        <a:ea typeface="宋体"/>
                        <a:cs typeface="Times New Roman"/>
                      </a:endParaRPr>
                    </a:p>
                  </a:txBody>
                  <a:tcPr marL="68580" marR="68580" marT="0" marB="0"/>
                </a:tc>
                <a:extLst>
                  <a:ext uri="{0D108BD9-81ED-4DB2-BD59-A6C34878D82A}">
                    <a16:rowId xmlns:a16="http://schemas.microsoft.com/office/drawing/2014/main" val="10010"/>
                  </a:ext>
                </a:extLst>
              </a:tr>
              <a:tr h="287383">
                <a:tc>
                  <a:txBody>
                    <a:bodyPr/>
                    <a:lstStyle/>
                    <a:p>
                      <a:pPr algn="l">
                        <a:lnSpc>
                          <a:spcPct val="150000"/>
                        </a:lnSpc>
                        <a:spcAft>
                          <a:spcPts val="0"/>
                        </a:spcAft>
                      </a:pPr>
                      <a:r>
                        <a:rPr lang="zh-CN" sz="1500" kern="0"/>
                        <a:t>最低交易保证金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a:t>合约价值的</a:t>
                      </a:r>
                      <a:r>
                        <a:rPr lang="en-US" sz="1500" kern="0"/>
                        <a:t>8%</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11"/>
                  </a:ext>
                </a:extLst>
              </a:tr>
              <a:tr h="287383">
                <a:tc>
                  <a:txBody>
                    <a:bodyPr/>
                    <a:lstStyle/>
                    <a:p>
                      <a:pPr algn="l">
                        <a:lnSpc>
                          <a:spcPct val="150000"/>
                        </a:lnSpc>
                        <a:spcAft>
                          <a:spcPts val="0"/>
                        </a:spcAft>
                      </a:pPr>
                      <a:r>
                        <a:rPr lang="zh-CN" sz="1500" kern="0"/>
                        <a:t>交割方式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a:t>实物交割 </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12"/>
                  </a:ext>
                </a:extLst>
              </a:tr>
              <a:tr h="287383">
                <a:tc>
                  <a:txBody>
                    <a:bodyPr/>
                    <a:lstStyle/>
                    <a:p>
                      <a:pPr algn="l">
                        <a:lnSpc>
                          <a:spcPct val="150000"/>
                        </a:lnSpc>
                        <a:spcAft>
                          <a:spcPts val="0"/>
                        </a:spcAft>
                      </a:pPr>
                      <a:r>
                        <a:rPr lang="zh-CN" sz="1500" kern="0"/>
                        <a:t>交易代码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en-US" sz="1500" kern="0"/>
                        <a:t>FU</a:t>
                      </a:r>
                      <a:endParaRPr lang="zh-CN" sz="1500" kern="100">
                        <a:latin typeface="Times New Roman"/>
                        <a:ea typeface="宋体"/>
                        <a:cs typeface="Times New Roman"/>
                      </a:endParaRPr>
                    </a:p>
                  </a:txBody>
                  <a:tcPr marL="68580" marR="68580" marT="0" marB="0"/>
                </a:tc>
                <a:extLst>
                  <a:ext uri="{0D108BD9-81ED-4DB2-BD59-A6C34878D82A}">
                    <a16:rowId xmlns:a16="http://schemas.microsoft.com/office/drawing/2014/main" val="10013"/>
                  </a:ext>
                </a:extLst>
              </a:tr>
              <a:tr h="287383">
                <a:tc>
                  <a:txBody>
                    <a:bodyPr/>
                    <a:lstStyle/>
                    <a:p>
                      <a:pPr algn="l">
                        <a:lnSpc>
                          <a:spcPct val="150000"/>
                        </a:lnSpc>
                        <a:spcAft>
                          <a:spcPts val="0"/>
                        </a:spcAft>
                      </a:pPr>
                      <a:r>
                        <a:rPr lang="zh-CN" sz="1500" kern="0"/>
                        <a:t>上市交易所 </a:t>
                      </a:r>
                      <a:endParaRPr lang="zh-CN" sz="1500" kern="100">
                        <a:latin typeface="Times New Roman"/>
                        <a:ea typeface="宋体"/>
                        <a:cs typeface="Times New Roman"/>
                      </a:endParaRPr>
                    </a:p>
                  </a:txBody>
                  <a:tcPr marL="68580" marR="68580" marT="0" marB="0"/>
                </a:tc>
                <a:tc>
                  <a:txBody>
                    <a:bodyPr/>
                    <a:lstStyle/>
                    <a:p>
                      <a:pPr algn="l">
                        <a:lnSpc>
                          <a:spcPct val="150000"/>
                        </a:lnSpc>
                        <a:spcAft>
                          <a:spcPts val="0"/>
                        </a:spcAft>
                      </a:pPr>
                      <a:r>
                        <a:rPr lang="zh-CN" sz="1500" kern="0" dirty="0"/>
                        <a:t>上海期货交易所 </a:t>
                      </a:r>
                      <a:endParaRPr lang="zh-CN" sz="1500" kern="100" dirty="0">
                        <a:latin typeface="Times New Roman"/>
                        <a:ea typeface="宋体"/>
                        <a:cs typeface="Times New Roman"/>
                      </a:endParaRPr>
                    </a:p>
                  </a:txBody>
                  <a:tcPr marL="68580" marR="68580" marT="0" marB="0"/>
                </a:tc>
                <a:extLst>
                  <a:ext uri="{0D108BD9-81ED-4DB2-BD59-A6C34878D82A}">
                    <a16:rowId xmlns:a16="http://schemas.microsoft.com/office/drawing/2014/main" val="10014"/>
                  </a:ext>
                </a:extLst>
              </a:tr>
            </a:tbl>
          </a:graphicData>
        </a:graphic>
      </p:graphicFrame>
      <p:sp>
        <p:nvSpPr>
          <p:cNvPr id="3" name="日期占位符 2"/>
          <p:cNvSpPr>
            <a:spLocks noGrp="1"/>
          </p:cNvSpPr>
          <p:nvPr>
            <p:ph type="dt" sz="half" idx="10"/>
          </p:nvPr>
        </p:nvSpPr>
        <p:spPr/>
        <p:txBody>
          <a:bodyPr/>
          <a:lstStyle/>
          <a:p>
            <a:fld id="{DDA35552-46CF-4D4E-B993-62DD02886090}"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期货合约的标准化</a:t>
            </a:r>
          </a:p>
        </p:txBody>
      </p:sp>
      <p:graphicFrame>
        <p:nvGraphicFramePr>
          <p:cNvPr id="4" name="内容占位符 3"/>
          <p:cNvGraphicFramePr>
            <a:graphicFrameLocks noGrp="1"/>
          </p:cNvGraphicFramePr>
          <p:nvPr>
            <p:ph idx="1"/>
          </p:nvPr>
        </p:nvGraphicFramePr>
        <p:xfrm>
          <a:off x="208722" y="2076994"/>
          <a:ext cx="8676861" cy="4585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FB1C04B8-EA5D-4D41-89B7-15A17FA4338C}"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期货交易规则</a:t>
            </a:r>
          </a:p>
        </p:txBody>
      </p:sp>
      <p:sp>
        <p:nvSpPr>
          <p:cNvPr id="3" name="内容占位符 2"/>
          <p:cNvSpPr>
            <a:spLocks noGrp="1"/>
          </p:cNvSpPr>
          <p:nvPr>
            <p:ph idx="1"/>
          </p:nvPr>
        </p:nvSpPr>
        <p:spPr>
          <a:xfrm>
            <a:off x="365477" y="2547223"/>
            <a:ext cx="3370501" cy="3409440"/>
          </a:xfrm>
        </p:spPr>
        <p:txBody>
          <a:bodyPr>
            <a:normAutofit/>
          </a:bodyPr>
          <a:lstStyle/>
          <a:p>
            <a:r>
              <a:rPr lang="zh-CN" altLang="en-US" dirty="0"/>
              <a:t>保证金制度</a:t>
            </a:r>
            <a:endParaRPr lang="en-US" altLang="zh-CN" dirty="0"/>
          </a:p>
          <a:p>
            <a:r>
              <a:rPr lang="zh-CN" altLang="en-US" dirty="0"/>
              <a:t>每日限价制度</a:t>
            </a:r>
            <a:endParaRPr lang="en-US" altLang="zh-CN" dirty="0"/>
          </a:p>
          <a:p>
            <a:r>
              <a:rPr lang="zh-CN" altLang="en-US" dirty="0"/>
              <a:t>持仓限额制度</a:t>
            </a:r>
            <a:endParaRPr lang="en-US" altLang="zh-CN" dirty="0"/>
          </a:p>
          <a:p>
            <a:r>
              <a:rPr lang="zh-CN" altLang="en-US" dirty="0"/>
              <a:t>强行平仓制度</a:t>
            </a:r>
            <a:endParaRPr lang="en-US" altLang="zh-CN" dirty="0"/>
          </a:p>
          <a:p>
            <a:r>
              <a:rPr lang="zh-CN" altLang="en-US" dirty="0"/>
              <a:t>大户报告制度</a:t>
            </a:r>
            <a:endParaRPr lang="en-US" altLang="zh-CN" dirty="0"/>
          </a:p>
        </p:txBody>
      </p:sp>
      <p:sp>
        <p:nvSpPr>
          <p:cNvPr id="4" name="内容占位符 2"/>
          <p:cNvSpPr txBox="1">
            <a:spLocks/>
          </p:cNvSpPr>
          <p:nvPr/>
        </p:nvSpPr>
        <p:spPr>
          <a:xfrm>
            <a:off x="4911351" y="2547223"/>
            <a:ext cx="3370501" cy="340944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每日无负债结算制度</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实物交割制度</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风险准备金制度</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信息披露制度</a:t>
            </a:r>
          </a:p>
        </p:txBody>
      </p:sp>
      <p:sp>
        <p:nvSpPr>
          <p:cNvPr id="5" name="日期占位符 4"/>
          <p:cNvSpPr>
            <a:spLocks noGrp="1"/>
          </p:cNvSpPr>
          <p:nvPr>
            <p:ph type="dt" sz="half" idx="10"/>
          </p:nvPr>
        </p:nvSpPr>
        <p:spPr/>
        <p:txBody>
          <a:bodyPr/>
          <a:lstStyle/>
          <a:p>
            <a:fld id="{F27DFD27-1E9F-4033-8059-723D1EDA94E7}" type="datetime1">
              <a:rPr lang="en-US" altLang="zh-CN" smtClean="0"/>
              <a:t>2/1/2021</a:t>
            </a:fld>
            <a:endParaRPr lang="en-US" dirty="0"/>
          </a:p>
        </p:txBody>
      </p:sp>
      <p:sp>
        <p:nvSpPr>
          <p:cNvPr id="6" name="页脚占位符 5"/>
          <p:cNvSpPr>
            <a:spLocks noGrp="1"/>
          </p:cNvSpPr>
          <p:nvPr>
            <p:ph type="ftr" sz="quarter" idx="11"/>
          </p:nvPr>
        </p:nvSpPr>
        <p:spPr/>
        <p:txBody>
          <a:bodyPr/>
          <a:lstStyle/>
          <a:p>
            <a:r>
              <a:rPr lang="zh-CN" altLang="en-US"/>
              <a:t>第三章　期货交易概述</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保证金制度</a:t>
            </a:r>
          </a:p>
        </p:txBody>
      </p:sp>
      <p:sp>
        <p:nvSpPr>
          <p:cNvPr id="3" name="内容占位符 2"/>
          <p:cNvSpPr>
            <a:spLocks noGrp="1"/>
          </p:cNvSpPr>
          <p:nvPr>
            <p:ph idx="1"/>
          </p:nvPr>
        </p:nvSpPr>
        <p:spPr/>
        <p:txBody>
          <a:bodyPr/>
          <a:lstStyle/>
          <a:p>
            <a:r>
              <a:rPr lang="zh-CN" altLang="en-US" dirty="0"/>
              <a:t>当投资者进行交易后，经纪人会要求投资者建立一个保证金账户（</a:t>
            </a:r>
            <a:r>
              <a:rPr lang="en-US" dirty="0"/>
              <a:t>Margin Account</a:t>
            </a:r>
            <a:r>
              <a:rPr lang="zh-CN" altLang="en-US" dirty="0"/>
              <a:t>），以供存放保证金。保证金分为初始保证金、维持保证金和追加保证金三个类别。</a:t>
            </a:r>
          </a:p>
        </p:txBody>
      </p:sp>
      <p:sp>
        <p:nvSpPr>
          <p:cNvPr id="4" name="日期占位符 3"/>
          <p:cNvSpPr>
            <a:spLocks noGrp="1"/>
          </p:cNvSpPr>
          <p:nvPr>
            <p:ph type="dt" sz="half" idx="10"/>
          </p:nvPr>
        </p:nvSpPr>
        <p:spPr/>
        <p:txBody>
          <a:bodyPr/>
          <a:lstStyle/>
          <a:p>
            <a:fld id="{724CB973-7860-4570-81FB-F1D5387F7FA8}"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初始保证金</a:t>
            </a:r>
          </a:p>
        </p:txBody>
      </p:sp>
      <p:sp>
        <p:nvSpPr>
          <p:cNvPr id="3" name="内容占位符 2"/>
          <p:cNvSpPr>
            <a:spLocks noGrp="1"/>
          </p:cNvSpPr>
          <p:nvPr>
            <p:ph idx="1"/>
          </p:nvPr>
        </p:nvSpPr>
        <p:spPr/>
        <p:txBody>
          <a:bodyPr>
            <a:normAutofit/>
          </a:bodyPr>
          <a:lstStyle/>
          <a:p>
            <a:r>
              <a:rPr lang="zh-CN" altLang="en-US" dirty="0"/>
              <a:t>初始保证金（</a:t>
            </a:r>
            <a:r>
              <a:rPr lang="en-US" dirty="0"/>
              <a:t>Initial Margin</a:t>
            </a:r>
            <a:r>
              <a:rPr lang="zh-CN" altLang="en-US" dirty="0"/>
              <a:t>）是指签约成交每一份新期货合约时，买卖双方都必须向交易所缴纳的存入其保证金账户的保证金。</a:t>
            </a:r>
            <a:endParaRPr lang="en-US" altLang="zh-CN" dirty="0"/>
          </a:p>
          <a:p>
            <a:r>
              <a:rPr lang="zh-CN" altLang="en-US" dirty="0"/>
              <a:t>初始保证金按照合约价值的一定比率来计算，它是确保交易者履约的财力担保金，而不是交易中的定金或交易者应付价款的一部分。</a:t>
            </a:r>
            <a:endParaRPr lang="en-US" altLang="zh-CN" dirty="0"/>
          </a:p>
          <a:p>
            <a:r>
              <a:rPr lang="zh-CN" altLang="en-US" dirty="0"/>
              <a:t>初始保证金比率大体为合约价值的</a:t>
            </a:r>
            <a:r>
              <a:rPr lang="en-US" dirty="0"/>
              <a:t>5%</a:t>
            </a:r>
            <a:r>
              <a:rPr lang="en-US" altLang="zh-CN" dirty="0"/>
              <a:t>—</a:t>
            </a:r>
            <a:r>
              <a:rPr lang="en-US" dirty="0"/>
              <a:t>10%</a:t>
            </a:r>
            <a:r>
              <a:rPr lang="zh-CN" altLang="en-US" dirty="0"/>
              <a:t>，这一比率由经纪人确定，但不得低于结算公司为此规定的最低标准。</a:t>
            </a:r>
          </a:p>
        </p:txBody>
      </p:sp>
      <p:sp>
        <p:nvSpPr>
          <p:cNvPr id="4" name="日期占位符 3"/>
          <p:cNvSpPr>
            <a:spLocks noGrp="1"/>
          </p:cNvSpPr>
          <p:nvPr>
            <p:ph type="dt" sz="half" idx="10"/>
          </p:nvPr>
        </p:nvSpPr>
        <p:spPr/>
        <p:txBody>
          <a:bodyPr/>
          <a:lstStyle/>
          <a:p>
            <a:fld id="{A1126C79-4A08-4F95-B6AC-18831C125E7C}"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维持保证金</a:t>
            </a:r>
          </a:p>
        </p:txBody>
      </p:sp>
      <p:sp>
        <p:nvSpPr>
          <p:cNvPr id="3" name="内容占位符 2"/>
          <p:cNvSpPr>
            <a:spLocks noGrp="1"/>
          </p:cNvSpPr>
          <p:nvPr>
            <p:ph idx="1"/>
          </p:nvPr>
        </p:nvSpPr>
        <p:spPr/>
        <p:txBody>
          <a:bodyPr>
            <a:normAutofit/>
          </a:bodyPr>
          <a:lstStyle/>
          <a:p>
            <a:r>
              <a:rPr lang="zh-CN" altLang="en-US" dirty="0"/>
              <a:t>维持保证金（</a:t>
            </a:r>
            <a:r>
              <a:rPr lang="en-US" dirty="0"/>
              <a:t>Maintenance Margin</a:t>
            </a:r>
            <a:r>
              <a:rPr lang="zh-CN" altLang="en-US" dirty="0"/>
              <a:t>），是指交易所或经纪人规定的、交易者在其保证金账户中所必须保有的最低余额的保证金。</a:t>
            </a:r>
            <a:endParaRPr lang="en-US" altLang="zh-CN" dirty="0"/>
          </a:p>
          <a:p>
            <a:r>
              <a:rPr lang="zh-CN" altLang="en-US" dirty="0"/>
              <a:t>当交易者按规定比例缴足初始保证金，并买进或卖出一定数量的某种金融期货合约后，交易所的结算单位将在每天交易结束后，根据结算价格计算出每一交易者未平仓部位的盈亏金额，并增减其保证金账户的余额。</a:t>
            </a:r>
            <a:endParaRPr lang="en-US" altLang="zh-CN" dirty="0"/>
          </a:p>
          <a:p>
            <a:endParaRPr lang="zh-CN" altLang="en-US" dirty="0"/>
          </a:p>
        </p:txBody>
      </p:sp>
      <p:sp>
        <p:nvSpPr>
          <p:cNvPr id="4" name="日期占位符 3"/>
          <p:cNvSpPr>
            <a:spLocks noGrp="1"/>
          </p:cNvSpPr>
          <p:nvPr>
            <p:ph type="dt" sz="half" idx="10"/>
          </p:nvPr>
        </p:nvSpPr>
        <p:spPr/>
        <p:txBody>
          <a:bodyPr/>
          <a:lstStyle/>
          <a:p>
            <a:fld id="{54726956-3C75-4566-BA5A-57575717288C}"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维持保证金</a:t>
            </a:r>
            <a:r>
              <a:rPr lang="en-US" altLang="zh-CN" dirty="0"/>
              <a:t>(cont.)</a:t>
            </a:r>
            <a:endParaRPr lang="zh-CN" altLang="en-US" dirty="0"/>
          </a:p>
        </p:txBody>
      </p:sp>
      <p:sp>
        <p:nvSpPr>
          <p:cNvPr id="3" name="内容占位符 2"/>
          <p:cNvSpPr>
            <a:spLocks noGrp="1"/>
          </p:cNvSpPr>
          <p:nvPr>
            <p:ph idx="1"/>
          </p:nvPr>
        </p:nvSpPr>
        <p:spPr/>
        <p:txBody>
          <a:bodyPr/>
          <a:lstStyle/>
          <a:p>
            <a:r>
              <a:rPr lang="zh-CN" altLang="en-US" dirty="0"/>
              <a:t>若有盈利，使保证金账户的余额超过规定的初始保证金，则交易者可提取此盈余的部分；</a:t>
            </a:r>
            <a:endParaRPr lang="en-US" altLang="zh-CN" dirty="0"/>
          </a:p>
          <a:p>
            <a:r>
              <a:rPr lang="zh-CN" altLang="en-US" dirty="0"/>
              <a:t>若有亏损，使保证金账户的余额减少到维持保证金以下，则交易者会收到保证金追缴通知（</a:t>
            </a:r>
            <a:r>
              <a:rPr lang="en-US" dirty="0"/>
              <a:t>Margin Call</a:t>
            </a:r>
            <a:r>
              <a:rPr lang="zh-CN" altLang="en-US" dirty="0"/>
              <a:t>），需按要求追加保证金（</a:t>
            </a:r>
            <a:r>
              <a:rPr lang="en-US" dirty="0"/>
              <a:t>Variation Margin</a:t>
            </a:r>
            <a:r>
              <a:rPr lang="zh-CN" altLang="en-US" dirty="0"/>
              <a:t>），以使保证金账户的余额恢复到初始保证金的水平。否则，交易所或其结算单位将强行处置其未平仓头寸，并将损失从其保证金账户中扣除。</a:t>
            </a:r>
          </a:p>
          <a:p>
            <a:endParaRPr lang="zh-CN" altLang="en-US" dirty="0"/>
          </a:p>
        </p:txBody>
      </p:sp>
      <p:sp>
        <p:nvSpPr>
          <p:cNvPr id="4" name="日期占位符 3"/>
          <p:cNvSpPr>
            <a:spLocks noGrp="1"/>
          </p:cNvSpPr>
          <p:nvPr>
            <p:ph type="dt" sz="half" idx="10"/>
          </p:nvPr>
        </p:nvSpPr>
        <p:spPr/>
        <p:txBody>
          <a:bodyPr/>
          <a:lstStyle/>
          <a:p>
            <a:fld id="{51FCA04D-5F39-44FA-A477-FA955DF218F8}"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每日限价制度</a:t>
            </a:r>
          </a:p>
        </p:txBody>
      </p:sp>
      <p:sp>
        <p:nvSpPr>
          <p:cNvPr id="3" name="内容占位符 2"/>
          <p:cNvSpPr>
            <a:spLocks noGrp="1"/>
          </p:cNvSpPr>
          <p:nvPr>
            <p:ph idx="1"/>
          </p:nvPr>
        </p:nvSpPr>
        <p:spPr/>
        <p:txBody>
          <a:bodyPr/>
          <a:lstStyle/>
          <a:p>
            <a:r>
              <a:rPr lang="zh-CN" altLang="en-US" dirty="0"/>
              <a:t>价格限制即每日价格最大波动幅度限制，或“每日停板额限制”，包括涨停板和跌停板两种。</a:t>
            </a:r>
            <a:endParaRPr lang="en-US" altLang="zh-CN" dirty="0"/>
          </a:p>
          <a:p>
            <a:r>
              <a:rPr lang="zh-CN" altLang="en-US" dirty="0"/>
              <a:t>当价格波动较大时，交易所可适当调整期货合约的价格波动限制。在某一交易商品的期货合约中，需列明每日停板额，它是根据该合约的前一交易日</a:t>
            </a:r>
            <a:r>
              <a:rPr lang="zh-CN" altLang="en-US" b="1" dirty="0">
                <a:solidFill>
                  <a:srgbClr val="FF0000"/>
                </a:solidFill>
              </a:rPr>
              <a:t>结算价</a:t>
            </a:r>
            <a:r>
              <a:rPr lang="zh-CN" altLang="en-US" dirty="0"/>
              <a:t>加减一定比例的金额计算出来的，交易者不得在确定的停板价格之外进行交易。</a:t>
            </a:r>
          </a:p>
        </p:txBody>
      </p:sp>
      <p:sp>
        <p:nvSpPr>
          <p:cNvPr id="4" name="日期占位符 3"/>
          <p:cNvSpPr>
            <a:spLocks noGrp="1"/>
          </p:cNvSpPr>
          <p:nvPr>
            <p:ph type="dt" sz="half" idx="10"/>
          </p:nvPr>
        </p:nvSpPr>
        <p:spPr/>
        <p:txBody>
          <a:bodyPr/>
          <a:lstStyle/>
          <a:p>
            <a:fld id="{E724196F-092A-420A-A302-A9C93BB20E4D}"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持仓限额制度</a:t>
            </a:r>
          </a:p>
        </p:txBody>
      </p:sp>
      <p:sp>
        <p:nvSpPr>
          <p:cNvPr id="3" name="内容占位符 2"/>
          <p:cNvSpPr>
            <a:spLocks noGrp="1"/>
          </p:cNvSpPr>
          <p:nvPr>
            <p:ph idx="1"/>
          </p:nvPr>
        </p:nvSpPr>
        <p:spPr/>
        <p:txBody>
          <a:bodyPr/>
          <a:lstStyle/>
          <a:p>
            <a:r>
              <a:rPr lang="zh-CN" altLang="en-US" dirty="0"/>
              <a:t>持仓限额（</a:t>
            </a:r>
            <a:r>
              <a:rPr lang="en-US" dirty="0"/>
              <a:t>Position Limits</a:t>
            </a:r>
            <a:r>
              <a:rPr lang="zh-CN" altLang="en-US" dirty="0"/>
              <a:t>）也叫做交易头寸限制，是交易所规定的会员或客户可以持有的，按单边计算的某一合约持仓的最大数额。如果同一客户在不同会员处开仓交易，则要将该客户的各账户下的持仓数合并计算。</a:t>
            </a:r>
          </a:p>
          <a:p>
            <a:r>
              <a:rPr lang="zh-CN" altLang="en-US" dirty="0"/>
              <a:t>在我国，持仓限额通常只针对一般投机头寸。套期保值头寸、风险管理头寸以及套利头寸可以向交易所申请豁免。</a:t>
            </a:r>
          </a:p>
          <a:p>
            <a:endParaRPr lang="zh-CN" altLang="en-US" dirty="0"/>
          </a:p>
        </p:txBody>
      </p:sp>
      <p:sp>
        <p:nvSpPr>
          <p:cNvPr id="4" name="日期占位符 3"/>
          <p:cNvSpPr>
            <a:spLocks noGrp="1"/>
          </p:cNvSpPr>
          <p:nvPr>
            <p:ph type="dt" sz="half" idx="10"/>
          </p:nvPr>
        </p:nvSpPr>
        <p:spPr/>
        <p:txBody>
          <a:bodyPr/>
          <a:lstStyle/>
          <a:p>
            <a:fld id="{EFC42206-E96B-4807-999D-1AFA980B9534}"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强行平仓制度</a:t>
            </a:r>
          </a:p>
        </p:txBody>
      </p:sp>
      <p:sp>
        <p:nvSpPr>
          <p:cNvPr id="3" name="内容占位符 2"/>
          <p:cNvSpPr>
            <a:spLocks noGrp="1"/>
          </p:cNvSpPr>
          <p:nvPr>
            <p:ph idx="1"/>
          </p:nvPr>
        </p:nvSpPr>
        <p:spPr/>
        <p:txBody>
          <a:bodyPr/>
          <a:lstStyle/>
          <a:p>
            <a:r>
              <a:rPr lang="zh-CN" altLang="en-US" dirty="0"/>
              <a:t>强行平仓制度是与持仓限额制度和每日限价制度等相互配合的风险管理制度。</a:t>
            </a:r>
            <a:endParaRPr lang="en-US" altLang="zh-CN" dirty="0"/>
          </a:p>
          <a:p>
            <a:r>
              <a:rPr lang="zh-CN" altLang="en-US" dirty="0"/>
              <a:t>当交易者的交易保证金不足并未在规定的时间内补足；交易者的持仓量超出规定的限额；交易者违规时，交易所为了防止风险进一步扩大，将对其持有的未平仓合约进行强制性平仓处理，这就是强行平仓制度。</a:t>
            </a:r>
          </a:p>
        </p:txBody>
      </p:sp>
      <p:sp>
        <p:nvSpPr>
          <p:cNvPr id="4" name="日期占位符 3"/>
          <p:cNvSpPr>
            <a:spLocks noGrp="1"/>
          </p:cNvSpPr>
          <p:nvPr>
            <p:ph type="dt" sz="half" idx="10"/>
          </p:nvPr>
        </p:nvSpPr>
        <p:spPr/>
        <p:txBody>
          <a:bodyPr/>
          <a:lstStyle/>
          <a:p>
            <a:fld id="{2F33932D-56FA-40B6-8447-58C99A1CEBE3}"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第一节    </a:t>
            </a:r>
            <a:r>
              <a:rPr lang="zh-CN" altLang="en-US" dirty="0"/>
              <a:t>期货交易的相关概念</a:t>
            </a:r>
            <a:r>
              <a:rPr kumimoji="1" lang="zh-CN" altLang="en-US" dirty="0"/>
              <a:t>　</a:t>
            </a:r>
          </a:p>
        </p:txBody>
      </p:sp>
      <p:sp>
        <p:nvSpPr>
          <p:cNvPr id="3" name="内容占位符 2"/>
          <p:cNvSpPr>
            <a:spLocks noGrp="1"/>
          </p:cNvSpPr>
          <p:nvPr>
            <p:ph idx="1"/>
          </p:nvPr>
        </p:nvSpPr>
        <p:spPr/>
        <p:txBody>
          <a:bodyPr/>
          <a:lstStyle/>
          <a:p>
            <a:r>
              <a:rPr lang="zh-CN" altLang="en-US" dirty="0"/>
              <a:t>期货交易的定义和基本特征</a:t>
            </a:r>
            <a:endParaRPr lang="en-US" altLang="zh-CN" dirty="0"/>
          </a:p>
          <a:p>
            <a:r>
              <a:rPr lang="zh-CN" altLang="en-US" dirty="0"/>
              <a:t>期货交易的术语</a:t>
            </a:r>
            <a:endParaRPr lang="en-US" altLang="zh-CN" dirty="0"/>
          </a:p>
          <a:p>
            <a:r>
              <a:rPr lang="zh-CN" altLang="en-US" dirty="0"/>
              <a:t>期货合约的基本内容</a:t>
            </a:r>
            <a:endParaRPr lang="en-US" altLang="zh-CN" dirty="0"/>
          </a:p>
          <a:p>
            <a:r>
              <a:rPr lang="zh-CN" altLang="en-US" dirty="0"/>
              <a:t>期货合约的标准化</a:t>
            </a:r>
            <a:endParaRPr lang="en-US" altLang="zh-CN" dirty="0"/>
          </a:p>
          <a:p>
            <a:endParaRPr kumimoji="1" lang="zh-CN" altLang="en-US" dirty="0"/>
          </a:p>
        </p:txBody>
      </p:sp>
      <p:sp>
        <p:nvSpPr>
          <p:cNvPr id="4" name="日期占位符 3"/>
          <p:cNvSpPr>
            <a:spLocks noGrp="1"/>
          </p:cNvSpPr>
          <p:nvPr>
            <p:ph type="dt" sz="half" idx="10"/>
          </p:nvPr>
        </p:nvSpPr>
        <p:spPr/>
        <p:txBody>
          <a:bodyPr/>
          <a:lstStyle/>
          <a:p>
            <a:fld id="{362034D8-8838-45E8-B15D-B2AA08BF67B0}"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大户报告制度</a:t>
            </a:r>
          </a:p>
        </p:txBody>
      </p:sp>
      <p:sp>
        <p:nvSpPr>
          <p:cNvPr id="3" name="内容占位符 2"/>
          <p:cNvSpPr>
            <a:spLocks noGrp="1"/>
          </p:cNvSpPr>
          <p:nvPr>
            <p:ph idx="1"/>
          </p:nvPr>
        </p:nvSpPr>
        <p:spPr/>
        <p:txBody>
          <a:bodyPr/>
          <a:lstStyle/>
          <a:p>
            <a:r>
              <a:rPr lang="zh-CN" altLang="en-US" dirty="0"/>
              <a:t>大户报告制度是与限仓制度紧密相关的又一个控制风险、防止大户价格操纵的制度。</a:t>
            </a:r>
            <a:endParaRPr lang="en-US" altLang="zh-CN" dirty="0"/>
          </a:p>
          <a:p>
            <a:r>
              <a:rPr lang="zh-CN" altLang="en-US" dirty="0"/>
              <a:t>当交易者持有的投机头寸达到交易所规定的投机头寸持仓限量的</a:t>
            </a:r>
            <a:r>
              <a:rPr lang="en-US" dirty="0"/>
              <a:t>80%</a:t>
            </a:r>
            <a:r>
              <a:rPr lang="zh-CN" altLang="en-US" dirty="0"/>
              <a:t>以上时，交易者就必须向交易所申报。申报内容包括客户的开户情况、交易情况、资金来源和交易动机等，便于交易所审查大户是否有过度投机和操纵市场的行为。</a:t>
            </a:r>
          </a:p>
          <a:p>
            <a:endParaRPr lang="zh-CN" altLang="en-US" dirty="0"/>
          </a:p>
        </p:txBody>
      </p:sp>
      <p:sp>
        <p:nvSpPr>
          <p:cNvPr id="4" name="日期占位符 3"/>
          <p:cNvSpPr>
            <a:spLocks noGrp="1"/>
          </p:cNvSpPr>
          <p:nvPr>
            <p:ph type="dt" sz="half" idx="10"/>
          </p:nvPr>
        </p:nvSpPr>
        <p:spPr/>
        <p:txBody>
          <a:bodyPr/>
          <a:lstStyle/>
          <a:p>
            <a:fld id="{3F534AC2-1802-4803-9B62-B368B137FC9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每日无负债结算制度</a:t>
            </a:r>
          </a:p>
        </p:txBody>
      </p:sp>
      <p:sp>
        <p:nvSpPr>
          <p:cNvPr id="3" name="内容占位符 2"/>
          <p:cNvSpPr>
            <a:spLocks noGrp="1"/>
          </p:cNvSpPr>
          <p:nvPr>
            <p:ph idx="1"/>
          </p:nvPr>
        </p:nvSpPr>
        <p:spPr/>
        <p:txBody>
          <a:bodyPr>
            <a:normAutofit fontScale="92500" lnSpcReduction="10000"/>
          </a:bodyPr>
          <a:lstStyle/>
          <a:p>
            <a:r>
              <a:rPr lang="zh-CN" altLang="en-US" dirty="0"/>
              <a:t>每日无负债结算制度又称逐日盯市制度（</a:t>
            </a:r>
            <a:r>
              <a:rPr lang="en-US" dirty="0"/>
              <a:t>Mark to Market</a:t>
            </a:r>
            <a:r>
              <a:rPr lang="zh-CN" altLang="en-US" dirty="0"/>
              <a:t>），是指每日交易结束后，交易所按当日各合约结算价结算所有合约的盈亏、交易保证金及手续费、税费等费用，对应收应付的款项实行净额一次性划转，相应增加或减少会员的结算准备金。经纪会员按同样的方法对客户进行结算。</a:t>
            </a:r>
            <a:endParaRPr lang="en-US" altLang="zh-CN" dirty="0"/>
          </a:p>
          <a:p>
            <a:r>
              <a:rPr lang="zh-CN" altLang="en-US" dirty="0"/>
              <a:t>该制度保证了交易者随着期货价格的变化所实现的盈亏立即进入保证金账户，同时也降低了期货交易的违约风险。如果结算后交易者保证金账户的余额低于维持保证金，则交易者要在下个交易日之前将保证金余额补足至初始保证金水平，否则会被限制交易，亏损严重者甚至会被强行平仓。</a:t>
            </a:r>
          </a:p>
        </p:txBody>
      </p:sp>
      <p:sp>
        <p:nvSpPr>
          <p:cNvPr id="4" name="日期占位符 3"/>
          <p:cNvSpPr>
            <a:spLocks noGrp="1"/>
          </p:cNvSpPr>
          <p:nvPr>
            <p:ph type="dt" sz="half" idx="10"/>
          </p:nvPr>
        </p:nvSpPr>
        <p:spPr/>
        <p:txBody>
          <a:bodyPr/>
          <a:lstStyle/>
          <a:p>
            <a:fld id="{D2F867F6-910C-4DC7-AA20-3CE709DD320C}"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我国商品期货交易的保证金</a:t>
            </a:r>
          </a:p>
        </p:txBody>
      </p:sp>
      <p:sp>
        <p:nvSpPr>
          <p:cNvPr id="3" name="内容占位符 2"/>
          <p:cNvSpPr>
            <a:spLocks noGrp="1"/>
          </p:cNvSpPr>
          <p:nvPr>
            <p:ph idx="1"/>
          </p:nvPr>
        </p:nvSpPr>
        <p:spPr>
          <a:xfrm>
            <a:off x="208722" y="2246777"/>
            <a:ext cx="8676861" cy="4441406"/>
          </a:xfrm>
        </p:spPr>
        <p:txBody>
          <a:bodyPr>
            <a:normAutofit fontScale="92500"/>
          </a:bodyPr>
          <a:lstStyle/>
          <a:p>
            <a:r>
              <a:rPr lang="zh-CN" altLang="en-US" dirty="0"/>
              <a:t>我国商品期货交易的保证金分为结算保证金和交易保证金两大类</a:t>
            </a:r>
            <a:endParaRPr lang="en-US" altLang="zh-CN" dirty="0"/>
          </a:p>
          <a:p>
            <a:pPr lvl="1"/>
            <a:r>
              <a:rPr lang="zh-CN" altLang="en-US" dirty="0"/>
              <a:t>结算保证金是由会员单位按固定标准向交易所缴纳，是为交易结算预先准备的资金；</a:t>
            </a:r>
            <a:endParaRPr lang="en-US" altLang="zh-CN" dirty="0"/>
          </a:p>
          <a:p>
            <a:pPr lvl="1"/>
            <a:r>
              <a:rPr lang="zh-CN" altLang="en-US" dirty="0"/>
              <a:t>交易保证金是会员单位或客户在期货交易中因持有期货合约而实际支付的保证金。</a:t>
            </a:r>
            <a:endParaRPr lang="en-US" altLang="zh-CN" dirty="0"/>
          </a:p>
          <a:p>
            <a:pPr lvl="1"/>
            <a:r>
              <a:rPr lang="zh-CN" altLang="en-US" dirty="0"/>
              <a:t>我国不区分初始保证金和维持保证金，它们统一在交易保证金里。</a:t>
            </a:r>
          </a:p>
          <a:p>
            <a:r>
              <a:rPr lang="zh-CN" altLang="en-US" dirty="0"/>
              <a:t>每日收盘结束时，若结算准备金低于最低余额，必须于下一交易日</a:t>
            </a:r>
            <a:r>
              <a:rPr lang="en-US" dirty="0"/>
              <a:t>8:30 </a:t>
            </a:r>
            <a:r>
              <a:rPr lang="zh-CN" altLang="en-US" dirty="0"/>
              <a:t>之前将资金追加到位。如果不及时追加，当结算准备金小于最低余额且数额为正时，禁止开新仓；当结算准备金数额为负时，会被强制平仓。</a:t>
            </a:r>
          </a:p>
        </p:txBody>
      </p:sp>
      <p:sp>
        <p:nvSpPr>
          <p:cNvPr id="4" name="日期占位符 3"/>
          <p:cNvSpPr>
            <a:spLocks noGrp="1"/>
          </p:cNvSpPr>
          <p:nvPr>
            <p:ph type="dt" sz="half" idx="10"/>
          </p:nvPr>
        </p:nvSpPr>
        <p:spPr/>
        <p:txBody>
          <a:bodyPr/>
          <a:lstStyle/>
          <a:p>
            <a:fld id="{3E0349AB-1B6E-4D73-9A05-C19DB8822B47}"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实物交割制度</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虽然大多数期货交易者并不将其头寸保持到期，但如果一个头寸在其到期前没有被对冲，就需要对合同进行交割以平仓。</a:t>
            </a:r>
          </a:p>
          <a:p>
            <a:r>
              <a:rPr lang="zh-CN" altLang="en-US" dirty="0"/>
              <a:t>交割分为实物交割或现金结算两种形式。实物交割是指交易者按已到交割期的持仓合约的内容进行实物商品的交或收的履约行为。</a:t>
            </a:r>
            <a:endParaRPr lang="en-US" altLang="zh-CN" dirty="0"/>
          </a:p>
        </p:txBody>
      </p:sp>
      <p:sp>
        <p:nvSpPr>
          <p:cNvPr id="4" name="日期占位符 3"/>
          <p:cNvSpPr>
            <a:spLocks noGrp="1"/>
          </p:cNvSpPr>
          <p:nvPr>
            <p:ph type="dt" sz="half" idx="10"/>
          </p:nvPr>
        </p:nvSpPr>
        <p:spPr/>
        <p:txBody>
          <a:bodyPr/>
          <a:lstStyle/>
          <a:p>
            <a:fld id="{24423210-B06E-4D1E-A7E2-974E073A6F1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实物交割的主要形式</a:t>
            </a:r>
          </a:p>
        </p:txBody>
      </p:sp>
      <p:sp>
        <p:nvSpPr>
          <p:cNvPr id="3" name="内容占位符 2"/>
          <p:cNvSpPr>
            <a:spLocks noGrp="1"/>
          </p:cNvSpPr>
          <p:nvPr>
            <p:ph idx="1"/>
          </p:nvPr>
        </p:nvSpPr>
        <p:spPr/>
        <p:txBody>
          <a:bodyPr>
            <a:normAutofit fontScale="92500" lnSpcReduction="10000"/>
          </a:bodyPr>
          <a:lstStyle/>
          <a:p>
            <a:pPr lvl="0"/>
            <a:r>
              <a:rPr lang="zh-CN" altLang="en-US" dirty="0"/>
              <a:t>标准仓单交割，由交易所认可注册的仓库根据卖方提交的合格实物开出交易所认可的标准仓单，合约卖方持此标准仓单到结算机构交割、结算货款。</a:t>
            </a:r>
          </a:p>
          <a:p>
            <a:pPr lvl="0"/>
            <a:r>
              <a:rPr lang="zh-CN" altLang="en-US" dirty="0"/>
              <a:t>三日滚动交割，在期货合约规定的交割月份的第一交易日，到期持仓合约卖方可以提出交割要求，在第二交易日，到期持仓合约买方中的持仓时间最长者将被通知要准备交割，在第三交易日，该买卖双方按规定具体办理交割手续。这样在交割日期范围内，卖方每天都可提出交割要求。</a:t>
            </a:r>
          </a:p>
          <a:p>
            <a:pPr lvl="0"/>
            <a:r>
              <a:rPr lang="zh-CN" altLang="en-US" dirty="0"/>
              <a:t>价差交割，主要用于金融期货合约的交割，是买卖双方补偿价差部分来实现合约平仓的办法。</a:t>
            </a:r>
          </a:p>
        </p:txBody>
      </p:sp>
      <p:sp>
        <p:nvSpPr>
          <p:cNvPr id="4" name="日期占位符 3"/>
          <p:cNvSpPr>
            <a:spLocks noGrp="1"/>
          </p:cNvSpPr>
          <p:nvPr>
            <p:ph type="dt" sz="half" idx="10"/>
          </p:nvPr>
        </p:nvSpPr>
        <p:spPr/>
        <p:txBody>
          <a:bodyPr/>
          <a:lstStyle/>
          <a:p>
            <a:fld id="{8900F478-2264-4B19-AD6C-0BA9F443A8B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风险准备金制度</a:t>
            </a:r>
          </a:p>
        </p:txBody>
      </p:sp>
      <p:sp>
        <p:nvSpPr>
          <p:cNvPr id="3" name="内容占位符 2"/>
          <p:cNvSpPr>
            <a:spLocks noGrp="1"/>
          </p:cNvSpPr>
          <p:nvPr>
            <p:ph idx="1"/>
          </p:nvPr>
        </p:nvSpPr>
        <p:spPr/>
        <p:txBody>
          <a:bodyPr/>
          <a:lstStyle/>
          <a:p>
            <a:r>
              <a:rPr lang="zh-CN" altLang="en-US" dirty="0"/>
              <a:t>风险准备金制度是指期货交易所从自己收取的会员交易手续费中提取一定比例的资金，作为确保交易所担保履约的备付金制度。</a:t>
            </a:r>
          </a:p>
          <a:p>
            <a:r>
              <a:rPr lang="zh-CN" altLang="en-US" dirty="0"/>
              <a:t>交易所风险准备金的设立，是为了维护期货市场正常运转而提供财务担保和弥补因不可预见的风险而带来的亏损。</a:t>
            </a:r>
          </a:p>
        </p:txBody>
      </p:sp>
      <p:sp>
        <p:nvSpPr>
          <p:cNvPr id="4" name="日期占位符 3"/>
          <p:cNvSpPr>
            <a:spLocks noGrp="1"/>
          </p:cNvSpPr>
          <p:nvPr>
            <p:ph type="dt" sz="half" idx="10"/>
          </p:nvPr>
        </p:nvSpPr>
        <p:spPr/>
        <p:txBody>
          <a:bodyPr/>
          <a:lstStyle/>
          <a:p>
            <a:fld id="{DB94E956-626F-4EF0-B152-196C15D3827A}"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信息披露制度</a:t>
            </a:r>
          </a:p>
        </p:txBody>
      </p:sp>
      <p:sp>
        <p:nvSpPr>
          <p:cNvPr id="3" name="内容占位符 2"/>
          <p:cNvSpPr>
            <a:spLocks noGrp="1"/>
          </p:cNvSpPr>
          <p:nvPr>
            <p:ph idx="1"/>
          </p:nvPr>
        </p:nvSpPr>
        <p:spPr/>
        <p:txBody>
          <a:bodyPr/>
          <a:lstStyle/>
          <a:p>
            <a:r>
              <a:rPr lang="zh-CN" altLang="en-US" dirty="0"/>
              <a:t>交易所向会员、投资者和社会公众提供期货交易信息。内容涉及各种价格、成交量、成交金额、持仓量、仓单数量、申请交割数以及交割库库容情况等。</a:t>
            </a:r>
          </a:p>
        </p:txBody>
      </p:sp>
      <p:sp>
        <p:nvSpPr>
          <p:cNvPr id="4" name="日期占位符 3"/>
          <p:cNvSpPr>
            <a:spLocks noGrp="1"/>
          </p:cNvSpPr>
          <p:nvPr>
            <p:ph type="dt" sz="half" idx="10"/>
          </p:nvPr>
        </p:nvSpPr>
        <p:spPr/>
        <p:txBody>
          <a:bodyPr/>
          <a:lstStyle/>
          <a:p>
            <a:fld id="{DC654619-A60F-4264-9FE0-DD4112D0B55E}"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第三节　期货交易的功能</a:t>
            </a:r>
          </a:p>
        </p:txBody>
      </p:sp>
      <p:graphicFrame>
        <p:nvGraphicFramePr>
          <p:cNvPr id="4" name="内容占位符 3"/>
          <p:cNvGraphicFramePr>
            <a:graphicFrameLocks noGrp="1"/>
          </p:cNvGraphicFramePr>
          <p:nvPr>
            <p:ph idx="1"/>
          </p:nvPr>
        </p:nvGraphicFramePr>
        <p:xfrm>
          <a:off x="208722" y="2050870"/>
          <a:ext cx="8676861" cy="4598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2A64CE29-A43C-4703-AAF2-DE11C41AA99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风险转移功能</a:t>
            </a:r>
          </a:p>
        </p:txBody>
      </p:sp>
      <p:sp>
        <p:nvSpPr>
          <p:cNvPr id="3" name="内容占位符 2"/>
          <p:cNvSpPr>
            <a:spLocks noGrp="1"/>
          </p:cNvSpPr>
          <p:nvPr>
            <p:ph idx="1"/>
          </p:nvPr>
        </p:nvSpPr>
        <p:spPr/>
        <p:txBody>
          <a:bodyPr/>
          <a:lstStyle/>
          <a:p>
            <a:r>
              <a:rPr lang="zh-CN" altLang="en-US" dirty="0"/>
              <a:t>风险转移是期货交易最基本的经济功能。在日常经济活动中，市场主体常面临商品价格、利率、汇率和证券价格的变动（统称价格风险）</a:t>
            </a:r>
            <a:endParaRPr lang="en-US" altLang="zh-CN" dirty="0"/>
          </a:p>
          <a:p>
            <a:r>
              <a:rPr lang="zh-CN" altLang="en-US" dirty="0"/>
              <a:t>所谓风险转移（</a:t>
            </a:r>
            <a:r>
              <a:rPr lang="en-US" dirty="0"/>
              <a:t>Risk Shifting</a:t>
            </a:r>
            <a:r>
              <a:rPr lang="zh-CN" altLang="en-US" dirty="0"/>
              <a:t>），就是将市场上变化的风险从不愿承担风险的人身上转移到愿意承担风险的人身上。有了期货交易后，生产经营者就可利用套期保值交易把价格风险转移出去，以实现规避风险的目的</a:t>
            </a:r>
          </a:p>
          <a:p>
            <a:endParaRPr lang="zh-CN" altLang="en-US" dirty="0"/>
          </a:p>
        </p:txBody>
      </p:sp>
      <p:sp>
        <p:nvSpPr>
          <p:cNvPr id="4" name="日期占位符 3"/>
          <p:cNvSpPr>
            <a:spLocks noGrp="1"/>
          </p:cNvSpPr>
          <p:nvPr>
            <p:ph type="dt" sz="half" idx="10"/>
          </p:nvPr>
        </p:nvSpPr>
        <p:spPr/>
        <p:txBody>
          <a:bodyPr/>
          <a:lstStyle/>
          <a:p>
            <a:fld id="{117F975F-6560-441D-9FA8-77E2734DA250}"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a:t>
            </a:r>
          </a:p>
        </p:txBody>
      </p:sp>
      <p:sp>
        <p:nvSpPr>
          <p:cNvPr id="3" name="内容占位符 2"/>
          <p:cNvSpPr>
            <a:spLocks noGrp="1"/>
          </p:cNvSpPr>
          <p:nvPr>
            <p:ph idx="1"/>
          </p:nvPr>
        </p:nvSpPr>
        <p:spPr/>
        <p:txBody>
          <a:bodyPr/>
          <a:lstStyle/>
          <a:p>
            <a:r>
              <a:rPr lang="zh-CN" altLang="en-US" dirty="0"/>
              <a:t>套期保值（</a:t>
            </a:r>
            <a:r>
              <a:rPr lang="en-US" dirty="0"/>
              <a:t>Hedge</a:t>
            </a:r>
            <a:r>
              <a:rPr lang="zh-CN" altLang="en-US" dirty="0"/>
              <a:t>）是指在现货市场某一笔交易的基础上，在期货市场上做一笔价值相当，期限相同但方向相反的交易，以期保值。</a:t>
            </a:r>
            <a:endParaRPr lang="en-US" altLang="zh-CN" dirty="0"/>
          </a:p>
          <a:p>
            <a:r>
              <a:rPr lang="zh-CN" altLang="en-US" dirty="0"/>
              <a:t>套期保值规避价格波动风险的经济原理是某一特定商品的期货价格和现货价格，应该是共同受相同的经济因素的影响和制约，也就是说，两者价格的走势具有</a:t>
            </a:r>
            <a:r>
              <a:rPr lang="zh-CN" altLang="en-US" b="1" dirty="0">
                <a:solidFill>
                  <a:srgbClr val="FF0000"/>
                </a:solidFill>
              </a:rPr>
              <a:t>趋同性</a:t>
            </a:r>
            <a:r>
              <a:rPr lang="zh-CN" altLang="en-US" dirty="0"/>
              <a:t>。</a:t>
            </a:r>
            <a:endParaRPr lang="en-US" altLang="zh-CN" dirty="0"/>
          </a:p>
          <a:p>
            <a:r>
              <a:rPr lang="zh-CN" altLang="en-US" dirty="0"/>
              <a:t>当期货合约临近交割时，现货价格与期货价格的差，叫做基差（</a:t>
            </a:r>
            <a:r>
              <a:rPr lang="en-US" dirty="0"/>
              <a:t>Basis</a:t>
            </a:r>
            <a:r>
              <a:rPr lang="zh-CN" altLang="en-US" dirty="0"/>
              <a:t>），也往往接近于零，否则，会引起套利机会。</a:t>
            </a:r>
          </a:p>
        </p:txBody>
      </p:sp>
      <p:sp>
        <p:nvSpPr>
          <p:cNvPr id="4" name="日期占位符 3"/>
          <p:cNvSpPr>
            <a:spLocks noGrp="1"/>
          </p:cNvSpPr>
          <p:nvPr>
            <p:ph type="dt" sz="half" idx="10"/>
          </p:nvPr>
        </p:nvSpPr>
        <p:spPr/>
        <p:txBody>
          <a:bodyPr/>
          <a:lstStyle/>
          <a:p>
            <a:fld id="{D88A0F11-9973-46DA-8471-47CEA937A5B8}"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期货交易的定义</a:t>
            </a:r>
          </a:p>
        </p:txBody>
      </p:sp>
      <p:sp>
        <p:nvSpPr>
          <p:cNvPr id="3" name="内容占位符 2"/>
          <p:cNvSpPr>
            <a:spLocks noGrp="1"/>
          </p:cNvSpPr>
          <p:nvPr>
            <p:ph idx="1"/>
          </p:nvPr>
        </p:nvSpPr>
        <p:spPr/>
        <p:txBody>
          <a:bodyPr/>
          <a:lstStyle/>
          <a:p>
            <a:r>
              <a:rPr lang="zh-CN" altLang="en-US" dirty="0"/>
              <a:t>期货交易（</a:t>
            </a:r>
            <a:r>
              <a:rPr lang="en-US" dirty="0"/>
              <a:t>Futures Transaction</a:t>
            </a:r>
            <a:r>
              <a:rPr lang="zh-CN" altLang="en-US" dirty="0"/>
              <a:t>），是指交易双方在集中性的市场以公开竞价的方式所进行的期货合约的交易。</a:t>
            </a:r>
          </a:p>
          <a:p>
            <a:endParaRPr lang="zh-CN" altLang="en-US" dirty="0"/>
          </a:p>
        </p:txBody>
      </p:sp>
      <p:sp>
        <p:nvSpPr>
          <p:cNvPr id="4" name="日期占位符 3"/>
          <p:cNvSpPr>
            <a:spLocks noGrp="1"/>
          </p:cNvSpPr>
          <p:nvPr>
            <p:ph type="dt" sz="half" idx="10"/>
          </p:nvPr>
        </p:nvSpPr>
        <p:spPr/>
        <p:txBody>
          <a:bodyPr/>
          <a:lstStyle/>
          <a:p>
            <a:fld id="{96A347A0-1B7A-4334-A580-A311C496186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套期保值的两种形式</a:t>
            </a:r>
          </a:p>
        </p:txBody>
      </p:sp>
      <p:sp>
        <p:nvSpPr>
          <p:cNvPr id="3" name="内容占位符 2"/>
          <p:cNvSpPr>
            <a:spLocks noGrp="1"/>
          </p:cNvSpPr>
          <p:nvPr>
            <p:ph idx="1"/>
          </p:nvPr>
        </p:nvSpPr>
        <p:spPr/>
        <p:txBody>
          <a:bodyPr/>
          <a:lstStyle/>
          <a:p>
            <a:r>
              <a:rPr lang="zh-CN" altLang="en-US" dirty="0"/>
              <a:t>多头套期保值（</a:t>
            </a:r>
            <a:r>
              <a:rPr lang="en-US" dirty="0"/>
              <a:t>Long Hedge</a:t>
            </a:r>
            <a:r>
              <a:rPr lang="zh-CN" altLang="en-US" dirty="0"/>
              <a:t>）又称买入套期保值，是指交易者通过当前买入期货合约的方式对将来在现货市场上买入的商品进行保值，以防止未来因现货市场价格上涨而带来的成本上升。</a:t>
            </a:r>
          </a:p>
          <a:p>
            <a:r>
              <a:rPr lang="zh-CN" altLang="en-US" dirty="0"/>
              <a:t>空头套期保值（</a:t>
            </a:r>
            <a:r>
              <a:rPr lang="en-US" dirty="0"/>
              <a:t>Short Hedge</a:t>
            </a:r>
            <a:r>
              <a:rPr lang="zh-CN" altLang="en-US" dirty="0"/>
              <a:t>）又称卖出套期保值，是指交易者通过当前卖出期货合约的方式对将来在现货市场上卖出的商品进行保值，以防止未来现货市场价格下跌而造成的损失。</a:t>
            </a:r>
          </a:p>
          <a:p>
            <a:endParaRPr lang="zh-CN" altLang="en-US" dirty="0"/>
          </a:p>
        </p:txBody>
      </p:sp>
      <p:sp>
        <p:nvSpPr>
          <p:cNvPr id="4" name="日期占位符 3"/>
          <p:cNvSpPr>
            <a:spLocks noGrp="1"/>
          </p:cNvSpPr>
          <p:nvPr>
            <p:ph type="dt" sz="half" idx="10"/>
          </p:nvPr>
        </p:nvSpPr>
        <p:spPr/>
        <p:txBody>
          <a:bodyPr/>
          <a:lstStyle/>
          <a:p>
            <a:fld id="{86C679FC-5829-4977-B3D6-9E3BF40DDFE2}"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价格发现功能</a:t>
            </a:r>
          </a:p>
        </p:txBody>
      </p:sp>
      <p:sp>
        <p:nvSpPr>
          <p:cNvPr id="3" name="内容占位符 2"/>
          <p:cNvSpPr>
            <a:spLocks noGrp="1"/>
          </p:cNvSpPr>
          <p:nvPr>
            <p:ph idx="1"/>
          </p:nvPr>
        </p:nvSpPr>
        <p:spPr>
          <a:xfrm>
            <a:off x="208722" y="2246777"/>
            <a:ext cx="8676861" cy="4441406"/>
          </a:xfrm>
        </p:spPr>
        <p:txBody>
          <a:bodyPr>
            <a:normAutofit/>
          </a:bodyPr>
          <a:lstStyle/>
          <a:p>
            <a:r>
              <a:rPr lang="zh-CN" altLang="en-US" dirty="0"/>
              <a:t>价格发现（</a:t>
            </a:r>
            <a:r>
              <a:rPr lang="en-US" dirty="0"/>
              <a:t>Price Discovering</a:t>
            </a:r>
            <a:r>
              <a:rPr lang="zh-CN" altLang="en-US" dirty="0"/>
              <a:t>）是期货交易的另一重要功能。</a:t>
            </a:r>
            <a:endParaRPr lang="en-US" altLang="zh-CN" dirty="0"/>
          </a:p>
          <a:p>
            <a:r>
              <a:rPr lang="zh-CN" altLang="en-US" dirty="0"/>
              <a:t>价格发现也叫价格形成（</a:t>
            </a:r>
            <a:r>
              <a:rPr lang="en-US" dirty="0"/>
              <a:t>Price Formation</a:t>
            </a:r>
            <a:r>
              <a:rPr lang="zh-CN" altLang="en-US" dirty="0"/>
              <a:t>），是指大量的买者和卖者通过竞争性的叫价而后造成的市场价格，它反映了人们对利率、汇率和股指等变化和收益曲线的预测及对目前供求状况和价格关系的综合看法。</a:t>
            </a:r>
            <a:endParaRPr lang="en-US" altLang="zh-CN" dirty="0"/>
          </a:p>
          <a:p>
            <a:r>
              <a:rPr lang="zh-CN" altLang="en-US" dirty="0"/>
              <a:t>期货交易的价格发现功能有利于形成公平、合理、统一的价格，从而也有利于消除垄断，促进竞争，使各生产经营者、投资者和金融机构都根据这一价格做出合理的生产经营决策和投资决策，以实现公平合理、机会均等的竞争。</a:t>
            </a:r>
          </a:p>
        </p:txBody>
      </p:sp>
      <p:sp>
        <p:nvSpPr>
          <p:cNvPr id="4" name="日期占位符 3"/>
          <p:cNvSpPr>
            <a:spLocks noGrp="1"/>
          </p:cNvSpPr>
          <p:nvPr>
            <p:ph type="dt" sz="half" idx="10"/>
          </p:nvPr>
        </p:nvSpPr>
        <p:spPr/>
        <p:txBody>
          <a:bodyPr/>
          <a:lstStyle/>
          <a:p>
            <a:fld id="{845D7751-E5CB-4B3C-ABF9-F9AE37B4AFBE}"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投机功能</a:t>
            </a:r>
          </a:p>
        </p:txBody>
      </p:sp>
      <p:sp>
        <p:nvSpPr>
          <p:cNvPr id="3" name="内容占位符 2"/>
          <p:cNvSpPr>
            <a:spLocks noGrp="1"/>
          </p:cNvSpPr>
          <p:nvPr>
            <p:ph idx="1"/>
          </p:nvPr>
        </p:nvSpPr>
        <p:spPr>
          <a:xfrm>
            <a:off x="208722" y="2246776"/>
            <a:ext cx="4454717" cy="4402217"/>
          </a:xfrm>
        </p:spPr>
        <p:txBody>
          <a:bodyPr>
            <a:normAutofit/>
          </a:bodyPr>
          <a:lstStyle/>
          <a:p>
            <a:r>
              <a:rPr lang="zh-CN" altLang="en-US" dirty="0"/>
              <a:t>期货风险的转移，必须是以有人愿意承担风险作为基本前提的。在期货市场上，愿意承担风险的交易者便是投机者。</a:t>
            </a:r>
            <a:endParaRPr lang="en-US" altLang="zh-CN" dirty="0"/>
          </a:p>
          <a:p>
            <a:r>
              <a:rPr lang="zh-CN" altLang="en-US" dirty="0"/>
              <a:t>投机（</a:t>
            </a:r>
            <a:r>
              <a:rPr lang="en-US" dirty="0"/>
              <a:t>Speculation</a:t>
            </a:r>
            <a:r>
              <a:rPr lang="zh-CN" altLang="en-US" dirty="0"/>
              <a:t>）是指人们根据自己对金融期货市场的价格变动趋势的预测，通过看涨时买进，看跌时卖出而获利的交易行为。</a:t>
            </a:r>
          </a:p>
          <a:p>
            <a:endParaRPr lang="zh-CN" altLang="en-US" dirty="0"/>
          </a:p>
        </p:txBody>
      </p:sp>
      <p:graphicFrame>
        <p:nvGraphicFramePr>
          <p:cNvPr id="4" name="内容占位符 3"/>
          <p:cNvGraphicFramePr>
            <a:graphicFrameLocks/>
          </p:cNvGraphicFramePr>
          <p:nvPr/>
        </p:nvGraphicFramePr>
        <p:xfrm>
          <a:off x="4415247" y="2172755"/>
          <a:ext cx="4637312" cy="4266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日期占位符 4"/>
          <p:cNvSpPr>
            <a:spLocks noGrp="1"/>
          </p:cNvSpPr>
          <p:nvPr>
            <p:ph type="dt" sz="half" idx="10"/>
          </p:nvPr>
        </p:nvSpPr>
        <p:spPr/>
        <p:txBody>
          <a:bodyPr/>
          <a:lstStyle/>
          <a:p>
            <a:fld id="{C596D27D-3321-46C4-852B-899C2B38E2FF}" type="datetime1">
              <a:rPr lang="en-US" altLang="zh-CN" smtClean="0"/>
              <a:t>2/1/2021</a:t>
            </a:fld>
            <a:endParaRPr lang="en-US" dirty="0"/>
          </a:p>
        </p:txBody>
      </p:sp>
      <p:sp>
        <p:nvSpPr>
          <p:cNvPr id="6" name="页脚占位符 5"/>
          <p:cNvSpPr>
            <a:spLocks noGrp="1"/>
          </p:cNvSpPr>
          <p:nvPr>
            <p:ph type="ftr" sz="quarter" idx="11"/>
          </p:nvPr>
        </p:nvSpPr>
        <p:spPr/>
        <p:txBody>
          <a:bodyPr/>
          <a:lstStyle/>
          <a:p>
            <a:r>
              <a:rPr lang="zh-CN" altLang="en-US"/>
              <a:t>第三章　期货交易概述</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第四节　期货交易的种类</a:t>
            </a:r>
          </a:p>
        </p:txBody>
      </p:sp>
      <p:graphicFrame>
        <p:nvGraphicFramePr>
          <p:cNvPr id="6" name="内容占位符 5"/>
          <p:cNvGraphicFramePr>
            <a:graphicFrameLocks noGrp="1"/>
          </p:cNvGraphicFramePr>
          <p:nvPr>
            <p:ph idx="1"/>
          </p:nvPr>
        </p:nvGraphicFramePr>
        <p:xfrm>
          <a:off x="208722" y="2037806"/>
          <a:ext cx="8676861" cy="4624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7A901214-8387-43CE-8EBA-838F64C30E68}" type="datetime1">
              <a:rPr lang="en-US" altLang="zh-CN" smtClean="0"/>
              <a:t>2/1/2021</a:t>
            </a:fld>
            <a:endParaRPr lang="en-US" dirty="0"/>
          </a:p>
        </p:txBody>
      </p:sp>
      <p:sp>
        <p:nvSpPr>
          <p:cNvPr id="4" name="页脚占位符 3"/>
          <p:cNvSpPr>
            <a:spLocks noGrp="1"/>
          </p:cNvSpPr>
          <p:nvPr>
            <p:ph type="ftr" sz="quarter" idx="11"/>
          </p:nvPr>
        </p:nvSpPr>
        <p:spPr/>
        <p:txBody>
          <a:bodyPr/>
          <a:lstStyle/>
          <a:p>
            <a:r>
              <a:rPr lang="zh-CN" altLang="en-US"/>
              <a:t>第三章　期货交易概述</a:t>
            </a:r>
            <a:endParaRPr lang="en-US" dirty="0"/>
          </a:p>
        </p:txBody>
      </p:sp>
      <p:sp>
        <p:nvSpPr>
          <p:cNvPr id="5" name="灯片编号占位符 4"/>
          <p:cNvSpPr>
            <a:spLocks noGrp="1"/>
          </p:cNvSpPr>
          <p:nvPr>
            <p:ph type="sldNum" sz="quarter" idx="12"/>
          </p:nvPr>
        </p:nvSpPr>
        <p:spPr/>
        <p:txBody>
          <a:bodyPr/>
          <a:lstStyle/>
          <a:p>
            <a:fld id="{E97799C9-84D9-46D2-A11E-BCF8A720529D}"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第五节　期货市场的组织和管理者</a:t>
            </a:r>
          </a:p>
        </p:txBody>
      </p:sp>
      <p:graphicFrame>
        <p:nvGraphicFramePr>
          <p:cNvPr id="4" name="内容占位符 3"/>
          <p:cNvGraphicFramePr>
            <a:graphicFrameLocks noGrp="1"/>
          </p:cNvGraphicFramePr>
          <p:nvPr>
            <p:ph idx="1"/>
          </p:nvPr>
        </p:nvGraphicFramePr>
        <p:xfrm>
          <a:off x="208722" y="2246776"/>
          <a:ext cx="8676861" cy="4323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490F9270-1577-4FB9-93C7-6CB02A5F28C1}"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保值者</a:t>
            </a:r>
          </a:p>
        </p:txBody>
      </p:sp>
      <p:sp>
        <p:nvSpPr>
          <p:cNvPr id="3" name="内容占位符 2"/>
          <p:cNvSpPr>
            <a:spLocks noGrp="1"/>
          </p:cNvSpPr>
          <p:nvPr>
            <p:ph idx="1"/>
          </p:nvPr>
        </p:nvSpPr>
        <p:spPr/>
        <p:txBody>
          <a:bodyPr/>
          <a:lstStyle/>
          <a:p>
            <a:r>
              <a:rPr lang="zh-CN" altLang="en-US" dirty="0"/>
              <a:t>保值者，即套期保值者，是指那些把期货市场当作规避与转移价格风险的场所，利用期货合约作为将来在现货市场上买卖商品的临时替代物，对其现在已买进（或已经拥有或将拥有）准备以后售出的商品或者对将来需要买入商品的价格进行规避风险的交易者。</a:t>
            </a:r>
            <a:endParaRPr lang="en-US" altLang="zh-CN" dirty="0"/>
          </a:p>
          <a:p>
            <a:r>
              <a:rPr lang="zh-CN" altLang="en-US" dirty="0"/>
              <a:t>保值者的交易特点是交易量大；在期货市场中的头寸具有相对稳定性，一般不随意变动；期货合约的持有时间较长，只进行一次性平仓或实物交割，而不像投机者那样频繁转手。</a:t>
            </a:r>
          </a:p>
        </p:txBody>
      </p:sp>
      <p:sp>
        <p:nvSpPr>
          <p:cNvPr id="4" name="日期占位符 3"/>
          <p:cNvSpPr>
            <a:spLocks noGrp="1"/>
          </p:cNvSpPr>
          <p:nvPr>
            <p:ph type="dt" sz="half" idx="10"/>
          </p:nvPr>
        </p:nvSpPr>
        <p:spPr/>
        <p:txBody>
          <a:bodyPr/>
          <a:lstStyle/>
          <a:p>
            <a:fld id="{44ED5B4E-6FD5-40F4-A83C-AA91E5089622}"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投机者</a:t>
            </a:r>
          </a:p>
        </p:txBody>
      </p:sp>
      <p:sp>
        <p:nvSpPr>
          <p:cNvPr id="3" name="内容占位符 2"/>
          <p:cNvSpPr>
            <a:spLocks noGrp="1"/>
          </p:cNvSpPr>
          <p:nvPr>
            <p:ph idx="1"/>
          </p:nvPr>
        </p:nvSpPr>
        <p:spPr/>
        <p:txBody>
          <a:bodyPr>
            <a:normAutofit/>
          </a:bodyPr>
          <a:lstStyle/>
          <a:p>
            <a:r>
              <a:rPr lang="zh-CN" altLang="en-US" dirty="0"/>
              <a:t>投机者是指通过预测期货价格的未来变动趋势，以低买高卖的手段赚取期货价格波动差额的交易者。</a:t>
            </a:r>
            <a:endParaRPr lang="en-US" altLang="zh-CN" dirty="0"/>
          </a:p>
          <a:p>
            <a:r>
              <a:rPr lang="zh-CN" altLang="en-US" dirty="0"/>
              <a:t>投机者的交易特点是，每次的交易量一般都较小；在期货市场中的头寸方向经常变换；期货合约的持仓时间较短，合约转手率较高。</a:t>
            </a:r>
          </a:p>
          <a:p>
            <a:endParaRPr lang="zh-CN" altLang="en-US" dirty="0"/>
          </a:p>
        </p:txBody>
      </p:sp>
      <p:sp>
        <p:nvSpPr>
          <p:cNvPr id="4" name="日期占位符 3"/>
          <p:cNvSpPr>
            <a:spLocks noGrp="1"/>
          </p:cNvSpPr>
          <p:nvPr>
            <p:ph type="dt" sz="half" idx="10"/>
          </p:nvPr>
        </p:nvSpPr>
        <p:spPr/>
        <p:txBody>
          <a:bodyPr/>
          <a:lstStyle/>
          <a:p>
            <a:fld id="{B2AC2FAD-96C5-4718-8683-A560C6E132B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投机者与保值者的区别</a:t>
            </a:r>
          </a:p>
        </p:txBody>
      </p:sp>
      <p:sp>
        <p:nvSpPr>
          <p:cNvPr id="3" name="内容占位符 2"/>
          <p:cNvSpPr>
            <a:spLocks noGrp="1"/>
          </p:cNvSpPr>
          <p:nvPr>
            <p:ph idx="1"/>
          </p:nvPr>
        </p:nvSpPr>
        <p:spPr/>
        <p:txBody>
          <a:bodyPr/>
          <a:lstStyle/>
          <a:p>
            <a:r>
              <a:rPr lang="zh-CN" altLang="en-US" dirty="0"/>
              <a:t>投机者与保值者的最根本区别在于两者参与期货交易的动机不同</a:t>
            </a:r>
            <a:endParaRPr lang="en-US" altLang="zh-CN" dirty="0"/>
          </a:p>
          <a:p>
            <a:pPr lvl="1"/>
            <a:r>
              <a:rPr lang="zh-CN" altLang="en-US" dirty="0"/>
              <a:t>投机者所追求的是期货价格的波动。他们对实际商品根本不感兴趣，除非万不得已，投机者是不会进行实物商品的交割的。</a:t>
            </a:r>
            <a:endParaRPr lang="en-US" altLang="zh-CN" dirty="0"/>
          </a:p>
          <a:p>
            <a:pPr lvl="1"/>
            <a:r>
              <a:rPr lang="zh-CN" altLang="en-US" dirty="0"/>
              <a:t>保值者所追求的则是规避价格风险，以期货市场上的赢利或亏损来冲抵现货市场上的亏损或赢利，以锁定预期利润或成本。</a:t>
            </a:r>
            <a:endParaRPr lang="en-US" altLang="zh-CN" dirty="0"/>
          </a:p>
          <a:p>
            <a:endParaRPr lang="zh-CN" altLang="en-US" dirty="0"/>
          </a:p>
        </p:txBody>
      </p:sp>
      <p:sp>
        <p:nvSpPr>
          <p:cNvPr id="4" name="日期占位符 3"/>
          <p:cNvSpPr>
            <a:spLocks noGrp="1"/>
          </p:cNvSpPr>
          <p:nvPr>
            <p:ph type="dt" sz="half" idx="10"/>
          </p:nvPr>
        </p:nvSpPr>
        <p:spPr/>
        <p:txBody>
          <a:bodyPr/>
          <a:lstStyle/>
          <a:p>
            <a:fld id="{8225C41E-74EF-4888-9E08-7E2753E1242C}"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套利者</a:t>
            </a:r>
          </a:p>
        </p:txBody>
      </p:sp>
      <p:sp>
        <p:nvSpPr>
          <p:cNvPr id="3" name="内容占位符 2"/>
          <p:cNvSpPr>
            <a:spLocks noGrp="1"/>
          </p:cNvSpPr>
          <p:nvPr>
            <p:ph idx="1"/>
          </p:nvPr>
        </p:nvSpPr>
        <p:spPr/>
        <p:txBody>
          <a:bodyPr/>
          <a:lstStyle/>
          <a:p>
            <a:r>
              <a:rPr lang="zh-CN" altLang="en-US" dirty="0"/>
              <a:t>套利者是指通过暂时存在的不合理的价格关系，通过同时买进和卖出相同或相关的期货合约而赚取其中的价差收益的交易者。</a:t>
            </a:r>
          </a:p>
          <a:p>
            <a:endParaRPr lang="zh-CN" altLang="en-US" dirty="0"/>
          </a:p>
        </p:txBody>
      </p:sp>
      <p:sp>
        <p:nvSpPr>
          <p:cNvPr id="4" name="日期占位符 3"/>
          <p:cNvSpPr>
            <a:spLocks noGrp="1"/>
          </p:cNvSpPr>
          <p:nvPr>
            <p:ph type="dt" sz="half" idx="10"/>
          </p:nvPr>
        </p:nvSpPr>
        <p:spPr/>
        <p:txBody>
          <a:bodyPr/>
          <a:lstStyle/>
          <a:p>
            <a:fld id="{BB54A62B-CEA2-4676-A3A2-30F9653B38DD}"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套利者与投机者的区别</a:t>
            </a:r>
          </a:p>
        </p:txBody>
      </p:sp>
      <p:sp>
        <p:nvSpPr>
          <p:cNvPr id="3" name="内容占位符 2"/>
          <p:cNvSpPr>
            <a:spLocks noGrp="1"/>
          </p:cNvSpPr>
          <p:nvPr>
            <p:ph idx="1"/>
          </p:nvPr>
        </p:nvSpPr>
        <p:spPr/>
        <p:txBody>
          <a:bodyPr>
            <a:normAutofit fontScale="92500" lnSpcReduction="20000"/>
          </a:bodyPr>
          <a:lstStyle/>
          <a:p>
            <a:pPr lvl="0"/>
            <a:r>
              <a:rPr lang="zh-CN" altLang="en-US" dirty="0"/>
              <a:t>从交易的方式来看。套利者都是同时做多头与空头，通过对冲买卖部位获取无风险利润。与套利者不同，投机者在某一特定时间往往只做其中之一，如果预期正确，投机者可获利；如果预期错误，则投机者将受损。</a:t>
            </a:r>
          </a:p>
          <a:p>
            <a:pPr lvl="0"/>
            <a:r>
              <a:rPr lang="zh-CN" altLang="en-US" dirty="0"/>
              <a:t>从利润的来源来看。投机者的利润来源于价格水平的变动；而套利者的利润来源于价格关系的变动。因此二者的获利机会未必同时存在，也未必同时消失。</a:t>
            </a:r>
          </a:p>
          <a:p>
            <a:pPr lvl="0"/>
            <a:r>
              <a:rPr lang="zh-CN" altLang="en-US" dirty="0"/>
              <a:t>从承受的风险来看。由于套利者是根据客观存在的价格差同时做多头和空头的，而投机者是根据他们对价格变动的预测来进行交易的，在某一时间建立的往往是一种单一的头寸，所以，套利者承受的风险要远小于投机者所承受的风险。</a:t>
            </a:r>
          </a:p>
          <a:p>
            <a:endParaRPr lang="zh-CN" altLang="en-US" dirty="0"/>
          </a:p>
        </p:txBody>
      </p:sp>
      <p:sp>
        <p:nvSpPr>
          <p:cNvPr id="4" name="日期占位符 3"/>
          <p:cNvSpPr>
            <a:spLocks noGrp="1"/>
          </p:cNvSpPr>
          <p:nvPr>
            <p:ph type="dt" sz="half" idx="10"/>
          </p:nvPr>
        </p:nvSpPr>
        <p:spPr/>
        <p:txBody>
          <a:bodyPr/>
          <a:lstStyle/>
          <a:p>
            <a:fld id="{6D32EA6D-4BD5-46EE-A580-F337CA67A892}"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期货市场的基本特征</a:t>
            </a:r>
          </a:p>
        </p:txBody>
      </p:sp>
      <p:sp>
        <p:nvSpPr>
          <p:cNvPr id="3" name="内容占位符 2"/>
          <p:cNvSpPr>
            <a:spLocks noGrp="1"/>
          </p:cNvSpPr>
          <p:nvPr>
            <p:ph idx="1"/>
          </p:nvPr>
        </p:nvSpPr>
        <p:spPr/>
        <p:txBody>
          <a:bodyPr/>
          <a:lstStyle/>
          <a:p>
            <a:r>
              <a:rPr lang="zh-CN" altLang="en-US" dirty="0"/>
              <a:t>期货市场具有专门的交易场所</a:t>
            </a:r>
            <a:endParaRPr lang="en-US" altLang="zh-CN" dirty="0"/>
          </a:p>
          <a:p>
            <a:r>
              <a:rPr lang="zh-CN" altLang="en-US" dirty="0"/>
              <a:t>期货市场的交易对象是标准化的期货合约</a:t>
            </a:r>
            <a:endParaRPr lang="en-US" altLang="zh-CN" dirty="0"/>
          </a:p>
          <a:p>
            <a:r>
              <a:rPr lang="zh-CN" altLang="en-US" dirty="0"/>
              <a:t>适宜于进行期货交易的标的物商品具有特殊性</a:t>
            </a:r>
          </a:p>
          <a:p>
            <a:r>
              <a:rPr lang="zh-CN" altLang="en-US" dirty="0"/>
              <a:t>期货交易通过买卖双方的公开竞价方式进行</a:t>
            </a:r>
            <a:endParaRPr lang="en-US" altLang="zh-CN" dirty="0"/>
          </a:p>
          <a:p>
            <a:r>
              <a:rPr lang="zh-CN" altLang="en-US" dirty="0"/>
              <a:t>期货市场实行保证金制度</a:t>
            </a:r>
          </a:p>
          <a:p>
            <a:r>
              <a:rPr lang="zh-CN" altLang="en-US" dirty="0"/>
              <a:t>期货市场是一种高风险、高回报的市场</a:t>
            </a:r>
          </a:p>
          <a:p>
            <a:r>
              <a:rPr lang="zh-CN" altLang="en-US" dirty="0"/>
              <a:t>期货交易是一种不以实物交割为最终目的的交易</a:t>
            </a:r>
          </a:p>
          <a:p>
            <a:endParaRPr lang="zh-CN" altLang="en-US" dirty="0"/>
          </a:p>
        </p:txBody>
      </p:sp>
      <p:sp>
        <p:nvSpPr>
          <p:cNvPr id="4" name="日期占位符 3"/>
          <p:cNvSpPr>
            <a:spLocks noGrp="1"/>
          </p:cNvSpPr>
          <p:nvPr>
            <p:ph type="dt" sz="half" idx="10"/>
          </p:nvPr>
        </p:nvSpPr>
        <p:spPr/>
        <p:txBody>
          <a:bodyPr/>
          <a:lstStyle/>
          <a:p>
            <a:fld id="{4A8C2311-78DA-403B-A358-2FEA64BAD9F5}"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期货交易顾问</a:t>
            </a:r>
          </a:p>
        </p:txBody>
      </p:sp>
      <p:sp>
        <p:nvSpPr>
          <p:cNvPr id="3" name="内容占位符 2"/>
          <p:cNvSpPr>
            <a:spLocks noGrp="1"/>
          </p:cNvSpPr>
          <p:nvPr>
            <p:ph idx="1"/>
          </p:nvPr>
        </p:nvSpPr>
        <p:spPr/>
        <p:txBody>
          <a:bodyPr/>
          <a:lstStyle/>
          <a:p>
            <a:r>
              <a:rPr lang="zh-CN" altLang="en-US" dirty="0"/>
              <a:t>期货交易顾问是指以收取报酬为目的，直接或以通过出版物、文件或电子媒介向他人提供买卖期货或期权合约的建议人。</a:t>
            </a:r>
            <a:endParaRPr lang="en-US" altLang="zh-CN" dirty="0"/>
          </a:p>
          <a:p>
            <a:r>
              <a:rPr lang="zh-CN" altLang="en-US" dirty="0"/>
              <a:t>由于期货是一种高度专业化的交易，影响价格的因素多种多样，各种技术指标纷繁复杂，因此期货投资者经常通过专业的期货交易顾问的帮助来进行期货交易。</a:t>
            </a:r>
          </a:p>
        </p:txBody>
      </p:sp>
      <p:sp>
        <p:nvSpPr>
          <p:cNvPr id="4" name="日期占位符 3"/>
          <p:cNvSpPr>
            <a:spLocks noGrp="1"/>
          </p:cNvSpPr>
          <p:nvPr>
            <p:ph type="dt" sz="half" idx="10"/>
          </p:nvPr>
        </p:nvSpPr>
        <p:spPr/>
        <p:txBody>
          <a:bodyPr/>
          <a:lstStyle/>
          <a:p>
            <a:fld id="{6E1769E8-F940-4B5E-9250-1ACAF888C871}"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期货基金经理</a:t>
            </a:r>
          </a:p>
        </p:txBody>
      </p:sp>
      <p:sp>
        <p:nvSpPr>
          <p:cNvPr id="3" name="内容占位符 2"/>
          <p:cNvSpPr>
            <a:spLocks noGrp="1"/>
          </p:cNvSpPr>
          <p:nvPr>
            <p:ph idx="1"/>
          </p:nvPr>
        </p:nvSpPr>
        <p:spPr/>
        <p:txBody>
          <a:bodyPr/>
          <a:lstStyle/>
          <a:p>
            <a:r>
              <a:rPr lang="zh-CN" altLang="en-US" dirty="0"/>
              <a:t>期货基金经理就是通过出售股权和受益凭证方式向社会公众募集资金，全部或者部分用于期货投资的人。与期货交易顾问相比，期货基金经理能够向期货投资者提供较为廉价的专业服务，但其投资策略较为稳定，不允许投资者按照个人意志随意变更投资策略，而期货交易顾问则仅仅向投资者提供建议，最后的投资决定权在于投资者本身。</a:t>
            </a:r>
          </a:p>
        </p:txBody>
      </p:sp>
      <p:sp>
        <p:nvSpPr>
          <p:cNvPr id="4" name="日期占位符 3"/>
          <p:cNvSpPr>
            <a:spLocks noGrp="1"/>
          </p:cNvSpPr>
          <p:nvPr>
            <p:ph type="dt" sz="half" idx="10"/>
          </p:nvPr>
        </p:nvSpPr>
        <p:spPr/>
        <p:txBody>
          <a:bodyPr/>
          <a:lstStyle/>
          <a:p>
            <a:fld id="{B4FF6868-F6B4-4A11-85C5-8FB4817A9F2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期货交易所</a:t>
            </a:r>
          </a:p>
        </p:txBody>
      </p:sp>
      <p:sp>
        <p:nvSpPr>
          <p:cNvPr id="3" name="内容占位符 2"/>
          <p:cNvSpPr>
            <a:spLocks noGrp="1"/>
          </p:cNvSpPr>
          <p:nvPr>
            <p:ph idx="1"/>
          </p:nvPr>
        </p:nvSpPr>
        <p:spPr/>
        <p:txBody>
          <a:bodyPr/>
          <a:lstStyle/>
          <a:p>
            <a:r>
              <a:rPr lang="zh-CN" altLang="en-US" dirty="0"/>
              <a:t>期货交易所是专门供参加期货交易的交易者买卖合约的场所。它是由生产、经营或代理买卖同类或几类商品的企业和个人为进行期货交易而设立的经济组织。</a:t>
            </a:r>
          </a:p>
          <a:p>
            <a:r>
              <a:rPr lang="zh-CN" altLang="en-US" dirty="0"/>
              <a:t>期货交易所内最基本的活动就是期货合约的买进和卖出，交易所本身不参加期货交易，不拥有任何商品，不买卖期货合约，也不参与期货价格的形成，它只是为期货交易者提供一个场所。</a:t>
            </a:r>
          </a:p>
          <a:p>
            <a:endParaRPr lang="zh-CN" altLang="en-US" dirty="0"/>
          </a:p>
        </p:txBody>
      </p:sp>
      <p:sp>
        <p:nvSpPr>
          <p:cNvPr id="4" name="日期占位符 3"/>
          <p:cNvSpPr>
            <a:spLocks noGrp="1"/>
          </p:cNvSpPr>
          <p:nvPr>
            <p:ph type="dt" sz="half" idx="10"/>
          </p:nvPr>
        </p:nvSpPr>
        <p:spPr/>
        <p:txBody>
          <a:bodyPr/>
          <a:lstStyle/>
          <a:p>
            <a:fld id="{51EC3CA3-281B-4E29-8D17-636A983BEB7A}"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期货交易所的职能</a:t>
            </a:r>
          </a:p>
        </p:txBody>
      </p:sp>
      <p:graphicFrame>
        <p:nvGraphicFramePr>
          <p:cNvPr id="4" name="内容占位符 3"/>
          <p:cNvGraphicFramePr>
            <a:graphicFrameLocks noGrp="1"/>
          </p:cNvGraphicFramePr>
          <p:nvPr>
            <p:ph idx="1"/>
          </p:nvPr>
        </p:nvGraphicFramePr>
        <p:xfrm>
          <a:off x="208722" y="2063932"/>
          <a:ext cx="8676861" cy="4794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00AA452F-9E26-4CCD-9F72-EF2E6684E254}"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期货结算所</a:t>
            </a:r>
          </a:p>
        </p:txBody>
      </p:sp>
      <p:sp>
        <p:nvSpPr>
          <p:cNvPr id="3" name="内容占位符 2"/>
          <p:cNvSpPr>
            <a:spLocks noGrp="1"/>
          </p:cNvSpPr>
          <p:nvPr>
            <p:ph idx="1"/>
          </p:nvPr>
        </p:nvSpPr>
        <p:spPr>
          <a:xfrm>
            <a:off x="208722" y="2246777"/>
            <a:ext cx="8676861" cy="4441406"/>
          </a:xfrm>
        </p:spPr>
        <p:txBody>
          <a:bodyPr>
            <a:normAutofit/>
          </a:bodyPr>
          <a:lstStyle/>
          <a:p>
            <a:r>
              <a:rPr lang="zh-CN" altLang="en-US" dirty="0"/>
              <a:t>期货结算所又称“票据交换所”或“期货清算所”，是负责期货交易的结算，包括到期未平仓期货合约的交割和未到期合约的平仓，并承担每笔交易的清算和期货合约到期履约等责任的场所。</a:t>
            </a:r>
            <a:endParaRPr lang="en-US" altLang="zh-CN" dirty="0"/>
          </a:p>
          <a:p>
            <a:pPr lvl="1"/>
            <a:r>
              <a:rPr lang="zh-CN" altLang="en-US" dirty="0"/>
              <a:t>充当买卖的第三方，使得期货交易者可随时通过其经纪人以反向买卖期货合约的方式平仓，简化了结算的手续，大大活跃了交易。</a:t>
            </a:r>
          </a:p>
          <a:p>
            <a:pPr lvl="1"/>
            <a:r>
              <a:rPr lang="zh-CN" altLang="en-US" dirty="0"/>
              <a:t>为每张期货合约的履行提供担保，即使合约的一方由于破产或其他原因无法履约，结算所仍负有履约的责任以保障合约持有者的合法权益。</a:t>
            </a:r>
          </a:p>
          <a:p>
            <a:pPr lvl="1"/>
            <a:r>
              <a:rPr lang="zh-CN" altLang="en-US" dirty="0"/>
              <a:t>简化了期货交易的实物交割手续。</a:t>
            </a:r>
          </a:p>
        </p:txBody>
      </p:sp>
      <p:sp>
        <p:nvSpPr>
          <p:cNvPr id="4" name="日期占位符 3"/>
          <p:cNvSpPr>
            <a:spLocks noGrp="1"/>
          </p:cNvSpPr>
          <p:nvPr>
            <p:ph type="dt" sz="half" idx="10"/>
          </p:nvPr>
        </p:nvSpPr>
        <p:spPr/>
        <p:txBody>
          <a:bodyPr/>
          <a:lstStyle/>
          <a:p>
            <a:fld id="{F5C12A80-129E-4D4A-8676-9A218FCB279D}"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期货经纪公司</a:t>
            </a:r>
          </a:p>
        </p:txBody>
      </p:sp>
      <p:sp>
        <p:nvSpPr>
          <p:cNvPr id="3" name="内容占位符 2"/>
          <p:cNvSpPr>
            <a:spLocks noGrp="1"/>
          </p:cNvSpPr>
          <p:nvPr>
            <p:ph idx="1"/>
          </p:nvPr>
        </p:nvSpPr>
        <p:spPr/>
        <p:txBody>
          <a:bodyPr>
            <a:normAutofit/>
          </a:bodyPr>
          <a:lstStyle/>
          <a:p>
            <a:r>
              <a:rPr lang="zh-CN" altLang="en-US" dirty="0"/>
              <a:t>期货经纪公司是专门从事接受非期货交易所会员</a:t>
            </a:r>
            <a:r>
              <a:rPr lang="en-US" dirty="0"/>
              <a:t>(</a:t>
            </a:r>
            <a:r>
              <a:rPr lang="zh-CN" altLang="en-US" dirty="0"/>
              <a:t>客户</a:t>
            </a:r>
            <a:r>
              <a:rPr lang="en-US" dirty="0"/>
              <a:t>)</a:t>
            </a:r>
            <a:r>
              <a:rPr lang="zh-CN" altLang="en-US" dirty="0"/>
              <a:t>的委托进行期货交易并收取佣金的民间公司。经纪公司的性质与交易所和结算所都不同，它属于营利性的经济组织，主要收入来自于代客户从事期货交易所收取的服务报酬，即佣金。</a:t>
            </a:r>
            <a:endParaRPr lang="en-US" altLang="zh-CN"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EEBC6AC0-E099-4033-A517-82A6E4B88679}"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期货市场</a:t>
            </a:r>
            <a:r>
              <a:rPr lang="zh-CN" altLang="en-US"/>
              <a:t>的管理</a:t>
            </a:r>
            <a:endParaRPr lang="zh-CN" altLang="en-US" dirty="0"/>
          </a:p>
        </p:txBody>
      </p:sp>
      <p:sp>
        <p:nvSpPr>
          <p:cNvPr id="3" name="内容占位符 2"/>
          <p:cNvSpPr>
            <a:spLocks noGrp="1"/>
          </p:cNvSpPr>
          <p:nvPr>
            <p:ph idx="1"/>
          </p:nvPr>
        </p:nvSpPr>
        <p:spPr/>
        <p:txBody>
          <a:bodyPr/>
          <a:lstStyle/>
          <a:p>
            <a:r>
              <a:rPr lang="zh-CN" altLang="en-US" dirty="0"/>
              <a:t>期货市场的有效管理是市场顺利运转的必要保证，它能够防范和阻止囤积居奇、市场垄断和价格操纵现象的发生，加快流通速度，提高交易的效率，保证交易品种的稳定，保证市场上的交易情况能正确反映供求状况，传播正确的市场信息。</a:t>
            </a:r>
            <a:endParaRPr lang="en-US" altLang="zh-CN"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36453F0C-F940-4699-BC84-C745231399BB}"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56</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期货交易的术语</a:t>
            </a:r>
          </a:p>
        </p:txBody>
      </p:sp>
      <p:sp>
        <p:nvSpPr>
          <p:cNvPr id="3" name="内容占位符 2"/>
          <p:cNvSpPr>
            <a:spLocks noGrp="1"/>
          </p:cNvSpPr>
          <p:nvPr>
            <p:ph idx="1"/>
          </p:nvPr>
        </p:nvSpPr>
        <p:spPr/>
        <p:txBody>
          <a:bodyPr/>
          <a:lstStyle/>
          <a:p>
            <a:r>
              <a:rPr lang="zh-CN" altLang="en-US" dirty="0"/>
              <a:t>期货合约（</a:t>
            </a:r>
            <a:r>
              <a:rPr lang="en-US" dirty="0"/>
              <a:t>futures contracts</a:t>
            </a:r>
            <a:r>
              <a:rPr lang="zh-CN" altLang="en-US" dirty="0"/>
              <a:t>），则是由交易双方所订立的、约定于未来某日期以成交时所确定的价格，交割一定数量的某种商品的标准化合约。</a:t>
            </a:r>
            <a:endParaRPr lang="en-US" altLang="zh-CN" dirty="0"/>
          </a:p>
          <a:p>
            <a:r>
              <a:rPr lang="zh-CN" altLang="en-US" dirty="0"/>
              <a:t>与期货合约交易相关，有几个重要的名词：头寸、多头、空头、开仓、持仓、平仓、对冲。</a:t>
            </a:r>
          </a:p>
        </p:txBody>
      </p:sp>
      <p:sp>
        <p:nvSpPr>
          <p:cNvPr id="4" name="日期占位符 3"/>
          <p:cNvSpPr>
            <a:spLocks noGrp="1"/>
          </p:cNvSpPr>
          <p:nvPr>
            <p:ph type="dt" sz="half" idx="10"/>
          </p:nvPr>
        </p:nvSpPr>
        <p:spPr/>
        <p:txBody>
          <a:bodyPr/>
          <a:lstStyle/>
          <a:p>
            <a:fld id="{44BAA405-8FD8-4492-A665-A1793B5C03B3}"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头寸、多头、空头</a:t>
            </a:r>
          </a:p>
        </p:txBody>
      </p:sp>
      <p:sp>
        <p:nvSpPr>
          <p:cNvPr id="3" name="内容占位符 2"/>
          <p:cNvSpPr>
            <a:spLocks noGrp="1"/>
          </p:cNvSpPr>
          <p:nvPr>
            <p:ph idx="1"/>
          </p:nvPr>
        </p:nvSpPr>
        <p:spPr/>
        <p:txBody>
          <a:bodyPr>
            <a:normAutofit lnSpcReduction="10000"/>
          </a:bodyPr>
          <a:lstStyle/>
          <a:p>
            <a:r>
              <a:rPr lang="zh-CN" altLang="en-US" dirty="0"/>
              <a:t>头寸（</a:t>
            </a:r>
            <a:r>
              <a:rPr lang="en-US" dirty="0"/>
              <a:t>position</a:t>
            </a:r>
            <a:r>
              <a:rPr lang="zh-CN" altLang="en-US" dirty="0"/>
              <a:t>）一词来源于中国旧时银行钱庄等所拥有的款项。收多付少叫头寸多，收少付多叫头寸缺。这一名词引入期货市场，则是指投资者拥有的期货合约数量。</a:t>
            </a:r>
          </a:p>
          <a:p>
            <a:r>
              <a:rPr lang="zh-CN" altLang="en-US" dirty="0"/>
              <a:t>当期货合约的一方同意在将来某个确定的时间以某个确定的价格购买标的资产时，就称这一方为多头（</a:t>
            </a:r>
            <a:r>
              <a:rPr lang="en-US" dirty="0"/>
              <a:t>Long Position</a:t>
            </a:r>
            <a:r>
              <a:rPr lang="zh-CN" altLang="en-US" dirty="0"/>
              <a:t>）；</a:t>
            </a:r>
            <a:endParaRPr lang="en-US" altLang="zh-CN" dirty="0"/>
          </a:p>
          <a:p>
            <a:r>
              <a:rPr lang="zh-CN" altLang="en-US" dirty="0"/>
              <a:t>与之相对应，另一方同意在将来某个确定的时间以某个确定的价格出售该标的资产，就称这一方为空头（</a:t>
            </a:r>
            <a:r>
              <a:rPr lang="en-US" dirty="0"/>
              <a:t>Short Position</a:t>
            </a:r>
            <a:r>
              <a:rPr lang="zh-CN" altLang="en-US" dirty="0"/>
              <a:t>）。</a:t>
            </a:r>
            <a:endParaRPr lang="en-US" altLang="zh-CN" dirty="0"/>
          </a:p>
          <a:p>
            <a:r>
              <a:rPr lang="zh-CN" altLang="en-US" dirty="0"/>
              <a:t>购买期货合约的一方称为持有多头头寸的投资者；出售期货合约的一方称为持有空头头寸的投资者。</a:t>
            </a:r>
          </a:p>
        </p:txBody>
      </p:sp>
      <p:sp>
        <p:nvSpPr>
          <p:cNvPr id="4" name="日期占位符 3"/>
          <p:cNvSpPr>
            <a:spLocks noGrp="1"/>
          </p:cNvSpPr>
          <p:nvPr>
            <p:ph type="dt" sz="half" idx="10"/>
          </p:nvPr>
        </p:nvSpPr>
        <p:spPr/>
        <p:txBody>
          <a:bodyPr/>
          <a:lstStyle/>
          <a:p>
            <a:fld id="{4114F49A-1E93-45D6-809B-202D7FD20EB8}"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开仓、持仓</a:t>
            </a:r>
          </a:p>
        </p:txBody>
      </p:sp>
      <p:sp>
        <p:nvSpPr>
          <p:cNvPr id="3" name="内容占位符 2"/>
          <p:cNvSpPr>
            <a:spLocks noGrp="1"/>
          </p:cNvSpPr>
          <p:nvPr>
            <p:ph idx="1"/>
          </p:nvPr>
        </p:nvSpPr>
        <p:spPr/>
        <p:txBody>
          <a:bodyPr>
            <a:normAutofit/>
          </a:bodyPr>
          <a:lstStyle/>
          <a:p>
            <a:r>
              <a:rPr lang="zh-CN" altLang="en-US" dirty="0"/>
              <a:t>无论投资者的初始交易是购买还是出售期货合约，我们都称这一行为是开仓（</a:t>
            </a:r>
            <a:r>
              <a:rPr lang="en-US" dirty="0"/>
              <a:t>opening a position</a:t>
            </a:r>
            <a:r>
              <a:rPr lang="zh-CN" altLang="en-US" dirty="0"/>
              <a:t>）</a:t>
            </a:r>
            <a:endParaRPr lang="en-US" altLang="zh-CN" dirty="0"/>
          </a:p>
          <a:p>
            <a:r>
              <a:rPr lang="zh-CN" altLang="en-US" dirty="0"/>
              <a:t>无论投资者是持有多头头寸还是空头头寸，我们都把这一行为称作持仓（</a:t>
            </a:r>
            <a:r>
              <a:rPr lang="en-US" dirty="0"/>
              <a:t>holding a position</a:t>
            </a:r>
            <a:r>
              <a:rPr lang="zh-CN" altLang="en-US" dirty="0"/>
              <a:t>）</a:t>
            </a:r>
          </a:p>
        </p:txBody>
      </p:sp>
      <p:sp>
        <p:nvSpPr>
          <p:cNvPr id="4" name="日期占位符 3"/>
          <p:cNvSpPr>
            <a:spLocks noGrp="1"/>
          </p:cNvSpPr>
          <p:nvPr>
            <p:ph type="dt" sz="half" idx="10"/>
          </p:nvPr>
        </p:nvSpPr>
        <p:spPr/>
        <p:txBody>
          <a:bodyPr/>
          <a:lstStyle/>
          <a:p>
            <a:fld id="{94243C33-2C39-4A2F-93EE-7B26B890C553}"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平仓、对冲</a:t>
            </a:r>
          </a:p>
        </p:txBody>
      </p:sp>
      <p:sp>
        <p:nvSpPr>
          <p:cNvPr id="3" name="内容占位符 2"/>
          <p:cNvSpPr>
            <a:spLocks noGrp="1"/>
          </p:cNvSpPr>
          <p:nvPr>
            <p:ph idx="1"/>
          </p:nvPr>
        </p:nvSpPr>
        <p:spPr/>
        <p:txBody>
          <a:bodyPr/>
          <a:lstStyle/>
          <a:p>
            <a:r>
              <a:rPr lang="zh-CN" altLang="en-US" dirty="0"/>
              <a:t>若持仓者在到期日之前改变他已有的头寸，在市场上买卖与自己持有的合约品种相同但方向相反的期货，就称这一交易行为是期货合约的对冲交易（</a:t>
            </a:r>
            <a:r>
              <a:rPr lang="en-US" dirty="0"/>
              <a:t>Hedging transaction</a:t>
            </a:r>
            <a:r>
              <a:rPr lang="zh-CN" altLang="en-US" dirty="0"/>
              <a:t>）</a:t>
            </a:r>
          </a:p>
          <a:p>
            <a:r>
              <a:rPr lang="zh-CN" altLang="en-US" dirty="0"/>
              <a:t>期货交易的了结就是平仓（</a:t>
            </a:r>
            <a:r>
              <a:rPr lang="en-US" dirty="0"/>
              <a:t>closing out a position</a:t>
            </a:r>
            <a:r>
              <a:rPr lang="zh-CN" altLang="en-US" dirty="0"/>
              <a:t>）。期货合约的对冲只是期货平仓的一种方式，另一种方式就是持有期货合约到期时进行实物的交割（</a:t>
            </a:r>
            <a:r>
              <a:rPr lang="en-US" dirty="0"/>
              <a:t>delivery</a:t>
            </a:r>
            <a:r>
              <a:rPr lang="zh-CN" altLang="en-US" dirty="0"/>
              <a:t>）</a:t>
            </a:r>
          </a:p>
          <a:p>
            <a:r>
              <a:rPr lang="zh-CN" altLang="en-US" dirty="0"/>
              <a:t>对于买入开仓的合约，应该使用卖出平仓的方式了结头寸；对于卖出开仓的合约，应该使用买入平仓的方式了结。</a:t>
            </a:r>
          </a:p>
        </p:txBody>
      </p:sp>
      <p:sp>
        <p:nvSpPr>
          <p:cNvPr id="4" name="日期占位符 3"/>
          <p:cNvSpPr>
            <a:spLocks noGrp="1"/>
          </p:cNvSpPr>
          <p:nvPr>
            <p:ph type="dt" sz="half" idx="10"/>
          </p:nvPr>
        </p:nvSpPr>
        <p:spPr/>
        <p:txBody>
          <a:bodyPr/>
          <a:lstStyle/>
          <a:p>
            <a:fld id="{49F2A213-2328-4310-AF1F-8C05EB5FE32E}" type="datetime1">
              <a:rPr lang="en-US" altLang="zh-CN" smtClean="0"/>
              <a:t>2/1/2021</a:t>
            </a:fld>
            <a:endParaRPr lang="en-US" dirty="0"/>
          </a:p>
        </p:txBody>
      </p:sp>
      <p:sp>
        <p:nvSpPr>
          <p:cNvPr id="5" name="页脚占位符 4"/>
          <p:cNvSpPr>
            <a:spLocks noGrp="1"/>
          </p:cNvSpPr>
          <p:nvPr>
            <p:ph type="ftr" sz="quarter" idx="11"/>
          </p:nvPr>
        </p:nvSpPr>
        <p:spPr/>
        <p:txBody>
          <a:bodyPr/>
          <a:lstStyle/>
          <a:p>
            <a:r>
              <a:rPr lang="zh-CN" altLang="en-US"/>
              <a:t>第三章　期货交易概述</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260</TotalTime>
  <Words>5044</Words>
  <Application>Microsoft Office PowerPoint</Application>
  <PresentationFormat>全屏显示(4:3)</PresentationFormat>
  <Paragraphs>422</Paragraphs>
  <Slides>56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56</vt:i4>
      </vt:variant>
    </vt:vector>
  </HeadingPairs>
  <TitlesOfParts>
    <vt:vector size="62" baseType="lpstr">
      <vt:lpstr>宋体</vt:lpstr>
      <vt:lpstr>Arial</vt:lpstr>
      <vt:lpstr>Calibri</vt:lpstr>
      <vt:lpstr>Times New Roman</vt:lpstr>
      <vt:lpstr>Trebuchet MS</vt:lpstr>
      <vt:lpstr>柏林</vt:lpstr>
      <vt:lpstr>第三章　期货交易概述　</vt:lpstr>
      <vt:lpstr>本章内容</vt:lpstr>
      <vt:lpstr>第一节    期货交易的相关概念　</vt:lpstr>
      <vt:lpstr>期货交易的定义</vt:lpstr>
      <vt:lpstr>期货市场的基本特征</vt:lpstr>
      <vt:lpstr>期货交易的术语</vt:lpstr>
      <vt:lpstr>头寸、多头、空头</vt:lpstr>
      <vt:lpstr>开仓、持仓</vt:lpstr>
      <vt:lpstr>平仓、对冲</vt:lpstr>
      <vt:lpstr>期货合约的基本内容</vt:lpstr>
      <vt:lpstr>交易品种</vt:lpstr>
      <vt:lpstr>交易单位 </vt:lpstr>
      <vt:lpstr>交割品级</vt:lpstr>
      <vt:lpstr>最小变动价位</vt:lpstr>
      <vt:lpstr>每日价格波动限制</vt:lpstr>
      <vt:lpstr>合约交割月份</vt:lpstr>
      <vt:lpstr>交易时间</vt:lpstr>
      <vt:lpstr>最后交易日</vt:lpstr>
      <vt:lpstr>交割条款</vt:lpstr>
      <vt:lpstr>上海期货交易所燃料油期货标准合约</vt:lpstr>
      <vt:lpstr>期货合约的标准化</vt:lpstr>
      <vt:lpstr>第二节　期货交易规则</vt:lpstr>
      <vt:lpstr>保证金制度</vt:lpstr>
      <vt:lpstr>初始保证金</vt:lpstr>
      <vt:lpstr>维持保证金</vt:lpstr>
      <vt:lpstr>维持保证金(cont.)</vt:lpstr>
      <vt:lpstr>每日限价制度</vt:lpstr>
      <vt:lpstr>持仓限额制度</vt:lpstr>
      <vt:lpstr>强行平仓制度</vt:lpstr>
      <vt:lpstr>大户报告制度</vt:lpstr>
      <vt:lpstr>每日无负债结算制度</vt:lpstr>
      <vt:lpstr>我国商品期货交易的保证金</vt:lpstr>
      <vt:lpstr>实物交割制度 </vt:lpstr>
      <vt:lpstr>实物交割的主要形式</vt:lpstr>
      <vt:lpstr>风险准备金制度</vt:lpstr>
      <vt:lpstr>信息披露制度</vt:lpstr>
      <vt:lpstr>第三节　期货交易的功能</vt:lpstr>
      <vt:lpstr>风险转移功能</vt:lpstr>
      <vt:lpstr>套期保值</vt:lpstr>
      <vt:lpstr>套期保值的两种形式</vt:lpstr>
      <vt:lpstr>价格发现功能</vt:lpstr>
      <vt:lpstr>投机功能</vt:lpstr>
      <vt:lpstr>第四节　期货交易的种类</vt:lpstr>
      <vt:lpstr>第五节　期货市场的组织和管理者</vt:lpstr>
      <vt:lpstr>保值者</vt:lpstr>
      <vt:lpstr>投机者</vt:lpstr>
      <vt:lpstr>投机者与保值者的区别</vt:lpstr>
      <vt:lpstr>套利者</vt:lpstr>
      <vt:lpstr>套利者与投机者的区别</vt:lpstr>
      <vt:lpstr>期货交易顾问</vt:lpstr>
      <vt:lpstr>期货基金经理</vt:lpstr>
      <vt:lpstr>期货交易所</vt:lpstr>
      <vt:lpstr>期货交易所的职能</vt:lpstr>
      <vt:lpstr>期货结算所</vt:lpstr>
      <vt:lpstr>期货经纪公司</vt:lpstr>
      <vt:lpstr>期货市场的管理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james</cp:lastModifiedBy>
  <cp:revision>57</cp:revision>
  <dcterms:created xsi:type="dcterms:W3CDTF">2015-09-16T08:00:09Z</dcterms:created>
  <dcterms:modified xsi:type="dcterms:W3CDTF">2021-02-01T12:53:59Z</dcterms:modified>
</cp:coreProperties>
</file>