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33"/>
  </p:notesMasterIdLst>
  <p:sldIdLst>
    <p:sldId id="256" r:id="rId2"/>
    <p:sldId id="257" r:id="rId3"/>
    <p:sldId id="258" r:id="rId4"/>
    <p:sldId id="259" r:id="rId5"/>
    <p:sldId id="260" r:id="rId6"/>
    <p:sldId id="261" r:id="rId7"/>
    <p:sldId id="262" r:id="rId8"/>
    <p:sldId id="265" r:id="rId9"/>
    <p:sldId id="266" r:id="rId10"/>
    <p:sldId id="267" r:id="rId11"/>
    <p:sldId id="268" r:id="rId12"/>
    <p:sldId id="274" r:id="rId13"/>
    <p:sldId id="270" r:id="rId14"/>
    <p:sldId id="271" r:id="rId15"/>
    <p:sldId id="272" r:id="rId16"/>
    <p:sldId id="273" r:id="rId17"/>
    <p:sldId id="275" r:id="rId18"/>
    <p:sldId id="276" r:id="rId19"/>
    <p:sldId id="284" r:id="rId20"/>
    <p:sldId id="285" r:id="rId21"/>
    <p:sldId id="286" r:id="rId22"/>
    <p:sldId id="292" r:id="rId23"/>
    <p:sldId id="293" r:id="rId24"/>
    <p:sldId id="297" r:id="rId25"/>
    <p:sldId id="298" r:id="rId26"/>
    <p:sldId id="299" r:id="rId27"/>
    <p:sldId id="300" r:id="rId28"/>
    <p:sldId id="307" r:id="rId29"/>
    <p:sldId id="301" r:id="rId30"/>
    <p:sldId id="302" r:id="rId31"/>
    <p:sldId id="30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p:restoredTop sz="86364"/>
  </p:normalViewPr>
  <p:slideViewPr>
    <p:cSldViewPr snapToGrid="0" snapToObjects="1">
      <p:cViewPr varScale="1">
        <p:scale>
          <a:sx n="97" d="100"/>
          <a:sy n="97" d="100"/>
        </p:scale>
        <p:origin x="-1776" y="-102"/>
      </p:cViewPr>
      <p:guideLst>
        <p:guide orient="horz" pos="2160"/>
        <p:guide pos="2880"/>
      </p:guideLst>
    </p:cSldViewPr>
  </p:slideViewPr>
  <p:outlineViewPr>
    <p:cViewPr>
      <p:scale>
        <a:sx n="33" d="100"/>
        <a:sy n="33" d="100"/>
      </p:scale>
      <p:origin x="0" y="-203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DB0FC-D03D-CD47-A71D-103B9EF1DDC6}" type="doc">
      <dgm:prSet loTypeId="urn:microsoft.com/office/officeart/2005/8/layout/hProcess11" loCatId="process" qsTypeId="urn:microsoft.com/office/officeart/2005/8/quickstyle/simple4" qsCatId="simple" csTypeId="urn:microsoft.com/office/officeart/2005/8/colors/colorful5" csCatId="colorful"/>
      <dgm:spPr/>
      <dgm:t>
        <a:bodyPr/>
        <a:lstStyle/>
        <a:p>
          <a:endParaRPr lang="zh-CN" altLang="en-US"/>
        </a:p>
      </dgm:t>
    </dgm:pt>
    <dgm:pt modelId="{864FAEB8-43CF-9F40-B127-C8A1EC1B9FB1}">
      <dgm:prSet/>
      <dgm:spPr/>
      <dgm:t>
        <a:bodyPr/>
        <a:lstStyle/>
        <a:p>
          <a:pPr rtl="0"/>
          <a:r>
            <a:rPr lang="zh-CN" altLang="en-US" b="1" smtClean="0"/>
            <a:t>早期的期权交易</a:t>
          </a:r>
          <a:endParaRPr lang="zh-CN" altLang="en-US"/>
        </a:p>
      </dgm:t>
    </dgm:pt>
    <dgm:pt modelId="{8E4BBA83-9020-314F-A75B-5D883D37231F}" type="parTrans" cxnId="{A13A5324-F1BF-E946-ADE7-174234C61213}">
      <dgm:prSet/>
      <dgm:spPr/>
      <dgm:t>
        <a:bodyPr/>
        <a:lstStyle/>
        <a:p>
          <a:endParaRPr lang="zh-CN" altLang="en-US"/>
        </a:p>
      </dgm:t>
    </dgm:pt>
    <dgm:pt modelId="{C82C4CCB-7997-6B4E-BE57-4C2459674CC4}" type="sibTrans" cxnId="{A13A5324-F1BF-E946-ADE7-174234C61213}">
      <dgm:prSet/>
      <dgm:spPr/>
      <dgm:t>
        <a:bodyPr/>
        <a:lstStyle/>
        <a:p>
          <a:endParaRPr lang="zh-CN" altLang="en-US"/>
        </a:p>
      </dgm:t>
    </dgm:pt>
    <dgm:pt modelId="{399FBDF1-780A-4D46-A076-D91267B81433}">
      <dgm:prSet/>
      <dgm:spPr/>
      <dgm:t>
        <a:bodyPr/>
        <a:lstStyle/>
        <a:p>
          <a:pPr rtl="0"/>
          <a:r>
            <a:rPr lang="zh-CN" altLang="en-US" b="1" smtClean="0"/>
            <a:t>场外市场的出现</a:t>
          </a:r>
          <a:endParaRPr lang="zh-CN" altLang="en-US"/>
        </a:p>
      </dgm:t>
    </dgm:pt>
    <dgm:pt modelId="{8122ACF5-E867-8145-88FD-08174574985B}" type="parTrans" cxnId="{BDDFF96D-18DB-6345-8DFC-E0D442B84A2C}">
      <dgm:prSet/>
      <dgm:spPr/>
      <dgm:t>
        <a:bodyPr/>
        <a:lstStyle/>
        <a:p>
          <a:endParaRPr lang="zh-CN" altLang="en-US"/>
        </a:p>
      </dgm:t>
    </dgm:pt>
    <dgm:pt modelId="{3A42F2AC-2CA2-0C4F-9FA2-BB74E506D49C}" type="sibTrans" cxnId="{BDDFF96D-18DB-6345-8DFC-E0D442B84A2C}">
      <dgm:prSet/>
      <dgm:spPr/>
      <dgm:t>
        <a:bodyPr/>
        <a:lstStyle/>
        <a:p>
          <a:endParaRPr lang="zh-CN" altLang="en-US"/>
        </a:p>
      </dgm:t>
    </dgm:pt>
    <dgm:pt modelId="{4A6E6B61-43E0-3745-9A8C-941FFB574294}">
      <dgm:prSet/>
      <dgm:spPr/>
      <dgm:t>
        <a:bodyPr/>
        <a:lstStyle/>
        <a:p>
          <a:pPr rtl="0"/>
          <a:r>
            <a:rPr lang="zh-CN" altLang="en-US" b="1" smtClean="0"/>
            <a:t>现代期权市场的形成</a:t>
          </a:r>
          <a:endParaRPr lang="zh-CN" altLang="en-US"/>
        </a:p>
      </dgm:t>
    </dgm:pt>
    <dgm:pt modelId="{DEFF1A7B-FFD3-444F-B54A-F0078AED4201}" type="parTrans" cxnId="{63B73967-98F0-EB4D-BB3C-66951ADC3E1C}">
      <dgm:prSet/>
      <dgm:spPr/>
      <dgm:t>
        <a:bodyPr/>
        <a:lstStyle/>
        <a:p>
          <a:endParaRPr lang="zh-CN" altLang="en-US"/>
        </a:p>
      </dgm:t>
    </dgm:pt>
    <dgm:pt modelId="{F9BBA2A3-1913-414E-B156-C6C336688389}" type="sibTrans" cxnId="{63B73967-98F0-EB4D-BB3C-66951ADC3E1C}">
      <dgm:prSet/>
      <dgm:spPr/>
      <dgm:t>
        <a:bodyPr/>
        <a:lstStyle/>
        <a:p>
          <a:endParaRPr lang="zh-CN" altLang="en-US"/>
        </a:p>
      </dgm:t>
    </dgm:pt>
    <dgm:pt modelId="{83350567-7451-4647-A7A2-8971AFD6C08B}" type="pres">
      <dgm:prSet presAssocID="{6A1DB0FC-D03D-CD47-A71D-103B9EF1DDC6}" presName="Name0" presStyleCnt="0">
        <dgm:presLayoutVars>
          <dgm:dir/>
          <dgm:resizeHandles val="exact"/>
        </dgm:presLayoutVars>
      </dgm:prSet>
      <dgm:spPr/>
      <dgm:t>
        <a:bodyPr/>
        <a:lstStyle/>
        <a:p>
          <a:endParaRPr lang="zh-CN" altLang="en-US"/>
        </a:p>
      </dgm:t>
    </dgm:pt>
    <dgm:pt modelId="{8DE36C97-00DF-AC48-9DE9-1A61F9E731E1}" type="pres">
      <dgm:prSet presAssocID="{6A1DB0FC-D03D-CD47-A71D-103B9EF1DDC6}" presName="arrow" presStyleLbl="bgShp" presStyleIdx="0" presStyleCnt="1"/>
      <dgm:spPr/>
    </dgm:pt>
    <dgm:pt modelId="{647A43FC-F380-F44A-A54E-BEA53599E581}" type="pres">
      <dgm:prSet presAssocID="{6A1DB0FC-D03D-CD47-A71D-103B9EF1DDC6}" presName="points" presStyleCnt="0"/>
      <dgm:spPr/>
    </dgm:pt>
    <dgm:pt modelId="{1DA94A95-4C49-C445-8141-6DFE04823521}" type="pres">
      <dgm:prSet presAssocID="{864FAEB8-43CF-9F40-B127-C8A1EC1B9FB1}" presName="compositeA" presStyleCnt="0"/>
      <dgm:spPr/>
    </dgm:pt>
    <dgm:pt modelId="{C5A2E833-E895-284A-A065-E7089D5744DE}" type="pres">
      <dgm:prSet presAssocID="{864FAEB8-43CF-9F40-B127-C8A1EC1B9FB1}" presName="textA" presStyleLbl="revTx" presStyleIdx="0" presStyleCnt="3">
        <dgm:presLayoutVars>
          <dgm:bulletEnabled val="1"/>
        </dgm:presLayoutVars>
      </dgm:prSet>
      <dgm:spPr/>
      <dgm:t>
        <a:bodyPr/>
        <a:lstStyle/>
        <a:p>
          <a:endParaRPr lang="zh-CN" altLang="en-US"/>
        </a:p>
      </dgm:t>
    </dgm:pt>
    <dgm:pt modelId="{C93D395C-B01F-EB44-B325-FDCB3EBB43C2}" type="pres">
      <dgm:prSet presAssocID="{864FAEB8-43CF-9F40-B127-C8A1EC1B9FB1}" presName="circleA" presStyleLbl="node1" presStyleIdx="0" presStyleCnt="3"/>
      <dgm:spPr/>
    </dgm:pt>
    <dgm:pt modelId="{E7891AC6-5756-2C42-9095-C207E9018C7E}" type="pres">
      <dgm:prSet presAssocID="{864FAEB8-43CF-9F40-B127-C8A1EC1B9FB1}" presName="spaceA" presStyleCnt="0"/>
      <dgm:spPr/>
    </dgm:pt>
    <dgm:pt modelId="{9981510B-C7FB-8647-B6FF-049BA877F477}" type="pres">
      <dgm:prSet presAssocID="{C82C4CCB-7997-6B4E-BE57-4C2459674CC4}" presName="space" presStyleCnt="0"/>
      <dgm:spPr/>
    </dgm:pt>
    <dgm:pt modelId="{1C09BD7F-E95E-4E40-9F39-1900A8BFAEA0}" type="pres">
      <dgm:prSet presAssocID="{399FBDF1-780A-4D46-A076-D91267B81433}" presName="compositeB" presStyleCnt="0"/>
      <dgm:spPr/>
    </dgm:pt>
    <dgm:pt modelId="{8AAACF93-849D-E646-9B3D-6B91416B48BC}" type="pres">
      <dgm:prSet presAssocID="{399FBDF1-780A-4D46-A076-D91267B81433}" presName="textB" presStyleLbl="revTx" presStyleIdx="1" presStyleCnt="3">
        <dgm:presLayoutVars>
          <dgm:bulletEnabled val="1"/>
        </dgm:presLayoutVars>
      </dgm:prSet>
      <dgm:spPr/>
      <dgm:t>
        <a:bodyPr/>
        <a:lstStyle/>
        <a:p>
          <a:endParaRPr lang="zh-CN" altLang="en-US"/>
        </a:p>
      </dgm:t>
    </dgm:pt>
    <dgm:pt modelId="{43088151-3BF3-1249-ADE5-DCC003C4CF95}" type="pres">
      <dgm:prSet presAssocID="{399FBDF1-780A-4D46-A076-D91267B81433}" presName="circleB" presStyleLbl="node1" presStyleIdx="1" presStyleCnt="3"/>
      <dgm:spPr/>
    </dgm:pt>
    <dgm:pt modelId="{CFECB4DF-FC7A-8F47-841B-50D32E0F8E0E}" type="pres">
      <dgm:prSet presAssocID="{399FBDF1-780A-4D46-A076-D91267B81433}" presName="spaceB" presStyleCnt="0"/>
      <dgm:spPr/>
    </dgm:pt>
    <dgm:pt modelId="{EAEB0BEF-C069-3341-B6B1-839CB9AE2E85}" type="pres">
      <dgm:prSet presAssocID="{3A42F2AC-2CA2-0C4F-9FA2-BB74E506D49C}" presName="space" presStyleCnt="0"/>
      <dgm:spPr/>
    </dgm:pt>
    <dgm:pt modelId="{15A06049-EDC3-2942-BF70-181A100CDAF0}" type="pres">
      <dgm:prSet presAssocID="{4A6E6B61-43E0-3745-9A8C-941FFB574294}" presName="compositeA" presStyleCnt="0"/>
      <dgm:spPr/>
    </dgm:pt>
    <dgm:pt modelId="{E51AB0A2-63CC-2543-8013-1D95099BDD10}" type="pres">
      <dgm:prSet presAssocID="{4A6E6B61-43E0-3745-9A8C-941FFB574294}" presName="textA" presStyleLbl="revTx" presStyleIdx="2" presStyleCnt="3">
        <dgm:presLayoutVars>
          <dgm:bulletEnabled val="1"/>
        </dgm:presLayoutVars>
      </dgm:prSet>
      <dgm:spPr/>
      <dgm:t>
        <a:bodyPr/>
        <a:lstStyle/>
        <a:p>
          <a:endParaRPr lang="zh-CN" altLang="en-US"/>
        </a:p>
      </dgm:t>
    </dgm:pt>
    <dgm:pt modelId="{0ABC3D50-4DD0-5D41-B1A4-FCF4E16AB4FD}" type="pres">
      <dgm:prSet presAssocID="{4A6E6B61-43E0-3745-9A8C-941FFB574294}" presName="circleA" presStyleLbl="node1" presStyleIdx="2" presStyleCnt="3"/>
      <dgm:spPr/>
    </dgm:pt>
    <dgm:pt modelId="{20018D26-1017-8842-A61B-0F3E32CC2373}" type="pres">
      <dgm:prSet presAssocID="{4A6E6B61-43E0-3745-9A8C-941FFB574294}" presName="spaceA" presStyleCnt="0"/>
      <dgm:spPr/>
    </dgm:pt>
  </dgm:ptLst>
  <dgm:cxnLst>
    <dgm:cxn modelId="{DD091DA7-75B3-D348-BA01-AE25A71D526A}" type="presOf" srcId="{864FAEB8-43CF-9F40-B127-C8A1EC1B9FB1}" destId="{C5A2E833-E895-284A-A065-E7089D5744DE}" srcOrd="0" destOrd="0" presId="urn:microsoft.com/office/officeart/2005/8/layout/hProcess11"/>
    <dgm:cxn modelId="{63B73967-98F0-EB4D-BB3C-66951ADC3E1C}" srcId="{6A1DB0FC-D03D-CD47-A71D-103B9EF1DDC6}" destId="{4A6E6B61-43E0-3745-9A8C-941FFB574294}" srcOrd="2" destOrd="0" parTransId="{DEFF1A7B-FFD3-444F-B54A-F0078AED4201}" sibTransId="{F9BBA2A3-1913-414E-B156-C6C336688389}"/>
    <dgm:cxn modelId="{6BE36F04-B27F-F540-BB31-69166FBEE393}" type="presOf" srcId="{6A1DB0FC-D03D-CD47-A71D-103B9EF1DDC6}" destId="{83350567-7451-4647-A7A2-8971AFD6C08B}" srcOrd="0" destOrd="0" presId="urn:microsoft.com/office/officeart/2005/8/layout/hProcess11"/>
    <dgm:cxn modelId="{15E64FE3-E70C-534C-9C9A-63B287CDD192}" type="presOf" srcId="{399FBDF1-780A-4D46-A076-D91267B81433}" destId="{8AAACF93-849D-E646-9B3D-6B91416B48BC}" srcOrd="0" destOrd="0" presId="urn:microsoft.com/office/officeart/2005/8/layout/hProcess11"/>
    <dgm:cxn modelId="{A13A5324-F1BF-E946-ADE7-174234C61213}" srcId="{6A1DB0FC-D03D-CD47-A71D-103B9EF1DDC6}" destId="{864FAEB8-43CF-9F40-B127-C8A1EC1B9FB1}" srcOrd="0" destOrd="0" parTransId="{8E4BBA83-9020-314F-A75B-5D883D37231F}" sibTransId="{C82C4CCB-7997-6B4E-BE57-4C2459674CC4}"/>
    <dgm:cxn modelId="{BDDFF96D-18DB-6345-8DFC-E0D442B84A2C}" srcId="{6A1DB0FC-D03D-CD47-A71D-103B9EF1DDC6}" destId="{399FBDF1-780A-4D46-A076-D91267B81433}" srcOrd="1" destOrd="0" parTransId="{8122ACF5-E867-8145-88FD-08174574985B}" sibTransId="{3A42F2AC-2CA2-0C4F-9FA2-BB74E506D49C}"/>
    <dgm:cxn modelId="{96625635-619C-4349-AC96-021E069FCC32}" type="presOf" srcId="{4A6E6B61-43E0-3745-9A8C-941FFB574294}" destId="{E51AB0A2-63CC-2543-8013-1D95099BDD10}" srcOrd="0" destOrd="0" presId="urn:microsoft.com/office/officeart/2005/8/layout/hProcess11"/>
    <dgm:cxn modelId="{FC0F3676-A299-334D-A1F3-1EA54DD89E08}" type="presParOf" srcId="{83350567-7451-4647-A7A2-8971AFD6C08B}" destId="{8DE36C97-00DF-AC48-9DE9-1A61F9E731E1}" srcOrd="0" destOrd="0" presId="urn:microsoft.com/office/officeart/2005/8/layout/hProcess11"/>
    <dgm:cxn modelId="{71DF6CBE-06D2-1542-8C16-8913F302ED07}" type="presParOf" srcId="{83350567-7451-4647-A7A2-8971AFD6C08B}" destId="{647A43FC-F380-F44A-A54E-BEA53599E581}" srcOrd="1" destOrd="0" presId="urn:microsoft.com/office/officeart/2005/8/layout/hProcess11"/>
    <dgm:cxn modelId="{73D3AD80-559C-A344-AAF9-6136DA067BAD}" type="presParOf" srcId="{647A43FC-F380-F44A-A54E-BEA53599E581}" destId="{1DA94A95-4C49-C445-8141-6DFE04823521}" srcOrd="0" destOrd="0" presId="urn:microsoft.com/office/officeart/2005/8/layout/hProcess11"/>
    <dgm:cxn modelId="{627CC522-FA58-DF40-8009-4E8489CA4364}" type="presParOf" srcId="{1DA94A95-4C49-C445-8141-6DFE04823521}" destId="{C5A2E833-E895-284A-A065-E7089D5744DE}" srcOrd="0" destOrd="0" presId="urn:microsoft.com/office/officeart/2005/8/layout/hProcess11"/>
    <dgm:cxn modelId="{A004EA5A-D274-E74E-88C3-87CBF11B4140}" type="presParOf" srcId="{1DA94A95-4C49-C445-8141-6DFE04823521}" destId="{C93D395C-B01F-EB44-B325-FDCB3EBB43C2}" srcOrd="1" destOrd="0" presId="urn:microsoft.com/office/officeart/2005/8/layout/hProcess11"/>
    <dgm:cxn modelId="{7767F938-2A3E-A64B-80BA-D768941B3A0D}" type="presParOf" srcId="{1DA94A95-4C49-C445-8141-6DFE04823521}" destId="{E7891AC6-5756-2C42-9095-C207E9018C7E}" srcOrd="2" destOrd="0" presId="urn:microsoft.com/office/officeart/2005/8/layout/hProcess11"/>
    <dgm:cxn modelId="{4695F679-4D0D-954C-B7A7-3D7C3D8FD111}" type="presParOf" srcId="{647A43FC-F380-F44A-A54E-BEA53599E581}" destId="{9981510B-C7FB-8647-B6FF-049BA877F477}" srcOrd="1" destOrd="0" presId="urn:microsoft.com/office/officeart/2005/8/layout/hProcess11"/>
    <dgm:cxn modelId="{148C8531-13EA-F144-BA13-75A2652500F8}" type="presParOf" srcId="{647A43FC-F380-F44A-A54E-BEA53599E581}" destId="{1C09BD7F-E95E-4E40-9F39-1900A8BFAEA0}" srcOrd="2" destOrd="0" presId="urn:microsoft.com/office/officeart/2005/8/layout/hProcess11"/>
    <dgm:cxn modelId="{7747B27F-7962-7140-B4C1-28E1297817DD}" type="presParOf" srcId="{1C09BD7F-E95E-4E40-9F39-1900A8BFAEA0}" destId="{8AAACF93-849D-E646-9B3D-6B91416B48BC}" srcOrd="0" destOrd="0" presId="urn:microsoft.com/office/officeart/2005/8/layout/hProcess11"/>
    <dgm:cxn modelId="{4C9ED890-924E-F14A-A20D-B31B38D3F1B1}" type="presParOf" srcId="{1C09BD7F-E95E-4E40-9F39-1900A8BFAEA0}" destId="{43088151-3BF3-1249-ADE5-DCC003C4CF95}" srcOrd="1" destOrd="0" presId="urn:microsoft.com/office/officeart/2005/8/layout/hProcess11"/>
    <dgm:cxn modelId="{4DAE2CB5-0418-D942-BBC6-3A3B38FD0DD7}" type="presParOf" srcId="{1C09BD7F-E95E-4E40-9F39-1900A8BFAEA0}" destId="{CFECB4DF-FC7A-8F47-841B-50D32E0F8E0E}" srcOrd="2" destOrd="0" presId="urn:microsoft.com/office/officeart/2005/8/layout/hProcess11"/>
    <dgm:cxn modelId="{C990E4ED-C01D-094A-8292-F1E55017BE5F}" type="presParOf" srcId="{647A43FC-F380-F44A-A54E-BEA53599E581}" destId="{EAEB0BEF-C069-3341-B6B1-839CB9AE2E85}" srcOrd="3" destOrd="0" presId="urn:microsoft.com/office/officeart/2005/8/layout/hProcess11"/>
    <dgm:cxn modelId="{C4143B4F-4F53-784F-AF21-821E985F7205}" type="presParOf" srcId="{647A43FC-F380-F44A-A54E-BEA53599E581}" destId="{15A06049-EDC3-2942-BF70-181A100CDAF0}" srcOrd="4" destOrd="0" presId="urn:microsoft.com/office/officeart/2005/8/layout/hProcess11"/>
    <dgm:cxn modelId="{E8A0F329-3297-C342-BD93-2E21D14F41F8}" type="presParOf" srcId="{15A06049-EDC3-2942-BF70-181A100CDAF0}" destId="{E51AB0A2-63CC-2543-8013-1D95099BDD10}" srcOrd="0" destOrd="0" presId="urn:microsoft.com/office/officeart/2005/8/layout/hProcess11"/>
    <dgm:cxn modelId="{EFD380CE-88F7-F447-84A0-B7335F7D69F9}" type="presParOf" srcId="{15A06049-EDC3-2942-BF70-181A100CDAF0}" destId="{0ABC3D50-4DD0-5D41-B1A4-FCF4E16AB4FD}" srcOrd="1" destOrd="0" presId="urn:microsoft.com/office/officeart/2005/8/layout/hProcess11"/>
    <dgm:cxn modelId="{132FED05-5C34-7F4C-9455-E30984586C50}" type="presParOf" srcId="{15A06049-EDC3-2942-BF70-181A100CDAF0}" destId="{20018D26-1017-8842-A61B-0F3E32CC237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B7780-DA43-7D48-BAD7-8B66B38C2667}" type="doc">
      <dgm:prSet loTypeId="urn:microsoft.com/office/officeart/2005/8/layout/chart3" loCatId="relationship" qsTypeId="urn:microsoft.com/office/officeart/2005/8/quickstyle/3D1" qsCatId="3D" csTypeId="urn:microsoft.com/office/officeart/2005/8/colors/colorful1" csCatId="colorful"/>
      <dgm:spPr/>
      <dgm:t>
        <a:bodyPr/>
        <a:lstStyle/>
        <a:p>
          <a:endParaRPr lang="zh-CN" altLang="en-US"/>
        </a:p>
      </dgm:t>
    </dgm:pt>
    <dgm:pt modelId="{245395E7-6EF3-A44E-9993-2E1272EB8EE2}">
      <dgm:prSet/>
      <dgm:spPr/>
      <dgm:t>
        <a:bodyPr/>
        <a:lstStyle/>
        <a:p>
          <a:pPr rtl="0"/>
          <a:r>
            <a:rPr lang="zh-CN" altLang="en-US" b="1" smtClean="0"/>
            <a:t>保值功能</a:t>
          </a:r>
          <a:endParaRPr lang="zh-CN" altLang="en-US"/>
        </a:p>
      </dgm:t>
    </dgm:pt>
    <dgm:pt modelId="{C7E45A2F-FFE7-B74C-9198-622E4BD18FEC}" type="parTrans" cxnId="{F440A561-ED46-F24F-8094-940695293136}">
      <dgm:prSet/>
      <dgm:spPr/>
      <dgm:t>
        <a:bodyPr/>
        <a:lstStyle/>
        <a:p>
          <a:endParaRPr lang="zh-CN" altLang="en-US"/>
        </a:p>
      </dgm:t>
    </dgm:pt>
    <dgm:pt modelId="{36242985-3C27-DE4E-B428-EE513B0A403C}" type="sibTrans" cxnId="{F440A561-ED46-F24F-8094-940695293136}">
      <dgm:prSet/>
      <dgm:spPr/>
      <dgm:t>
        <a:bodyPr/>
        <a:lstStyle/>
        <a:p>
          <a:endParaRPr lang="zh-CN" altLang="en-US"/>
        </a:p>
      </dgm:t>
    </dgm:pt>
    <dgm:pt modelId="{F666E316-7A2E-204D-9EDC-8C2210AD39F7}">
      <dgm:prSet/>
      <dgm:spPr/>
      <dgm:t>
        <a:bodyPr/>
        <a:lstStyle/>
        <a:p>
          <a:pPr rtl="0"/>
          <a:r>
            <a:rPr lang="zh-CN" altLang="en-US" b="1" smtClean="0"/>
            <a:t>投机功能</a:t>
          </a:r>
          <a:endParaRPr lang="zh-CN" altLang="en-US"/>
        </a:p>
      </dgm:t>
    </dgm:pt>
    <dgm:pt modelId="{56243E20-0354-E042-BB07-EA1A2F1E8F90}" type="parTrans" cxnId="{37FB2019-06DF-2845-A1CA-C712022FD3E4}">
      <dgm:prSet/>
      <dgm:spPr/>
      <dgm:t>
        <a:bodyPr/>
        <a:lstStyle/>
        <a:p>
          <a:endParaRPr lang="zh-CN" altLang="en-US"/>
        </a:p>
      </dgm:t>
    </dgm:pt>
    <dgm:pt modelId="{74E8CE9C-D19C-3041-8CE3-34F3903A3D28}" type="sibTrans" cxnId="{37FB2019-06DF-2845-A1CA-C712022FD3E4}">
      <dgm:prSet/>
      <dgm:spPr/>
      <dgm:t>
        <a:bodyPr/>
        <a:lstStyle/>
        <a:p>
          <a:endParaRPr lang="zh-CN" altLang="en-US"/>
        </a:p>
      </dgm:t>
    </dgm:pt>
    <dgm:pt modelId="{DD5EC56A-1F74-0849-A02C-D8F207E46C0C}">
      <dgm:prSet/>
      <dgm:spPr/>
      <dgm:t>
        <a:bodyPr/>
        <a:lstStyle/>
        <a:p>
          <a:pPr rtl="0"/>
          <a:r>
            <a:rPr lang="zh-CN" altLang="en-US" b="1" smtClean="0"/>
            <a:t>价格发现功能</a:t>
          </a:r>
          <a:endParaRPr lang="zh-CN" altLang="en-US"/>
        </a:p>
      </dgm:t>
    </dgm:pt>
    <dgm:pt modelId="{2F6B93E0-1C4E-E042-8D0C-549E0C13FC6E}" type="parTrans" cxnId="{0F6B2350-8DC4-F54F-9388-D4A1FF4D7DA7}">
      <dgm:prSet/>
      <dgm:spPr/>
      <dgm:t>
        <a:bodyPr/>
        <a:lstStyle/>
        <a:p>
          <a:endParaRPr lang="zh-CN" altLang="en-US"/>
        </a:p>
      </dgm:t>
    </dgm:pt>
    <dgm:pt modelId="{DB07C2D7-EF70-6044-9898-BFEE159925BF}" type="sibTrans" cxnId="{0F6B2350-8DC4-F54F-9388-D4A1FF4D7DA7}">
      <dgm:prSet/>
      <dgm:spPr/>
      <dgm:t>
        <a:bodyPr/>
        <a:lstStyle/>
        <a:p>
          <a:endParaRPr lang="zh-CN" altLang="en-US"/>
        </a:p>
      </dgm:t>
    </dgm:pt>
    <dgm:pt modelId="{89D3E9BA-BCDB-0849-8B94-08D7F343CA8C}" type="pres">
      <dgm:prSet presAssocID="{6CAB7780-DA43-7D48-BAD7-8B66B38C2667}" presName="compositeShape" presStyleCnt="0">
        <dgm:presLayoutVars>
          <dgm:chMax val="7"/>
          <dgm:dir/>
          <dgm:resizeHandles val="exact"/>
        </dgm:presLayoutVars>
      </dgm:prSet>
      <dgm:spPr/>
      <dgm:t>
        <a:bodyPr/>
        <a:lstStyle/>
        <a:p>
          <a:endParaRPr lang="zh-CN" altLang="en-US"/>
        </a:p>
      </dgm:t>
    </dgm:pt>
    <dgm:pt modelId="{2BE5EE4D-DABC-D845-9140-D87DC89AFF5A}" type="pres">
      <dgm:prSet presAssocID="{6CAB7780-DA43-7D48-BAD7-8B66B38C2667}" presName="wedge1" presStyleLbl="node1" presStyleIdx="0" presStyleCnt="3"/>
      <dgm:spPr/>
      <dgm:t>
        <a:bodyPr/>
        <a:lstStyle/>
        <a:p>
          <a:endParaRPr lang="zh-CN" altLang="en-US"/>
        </a:p>
      </dgm:t>
    </dgm:pt>
    <dgm:pt modelId="{E81CD24E-4286-BE4A-97FF-5A0CF1310049}" type="pres">
      <dgm:prSet presAssocID="{6CAB7780-DA43-7D48-BAD7-8B66B38C2667}" presName="wedge1Tx" presStyleLbl="node1" presStyleIdx="0" presStyleCnt="3">
        <dgm:presLayoutVars>
          <dgm:chMax val="0"/>
          <dgm:chPref val="0"/>
          <dgm:bulletEnabled val="1"/>
        </dgm:presLayoutVars>
      </dgm:prSet>
      <dgm:spPr/>
      <dgm:t>
        <a:bodyPr/>
        <a:lstStyle/>
        <a:p>
          <a:endParaRPr lang="zh-CN" altLang="en-US"/>
        </a:p>
      </dgm:t>
    </dgm:pt>
    <dgm:pt modelId="{75C7DCDE-ACA1-5A4C-A6E2-C1CECD5E45AC}" type="pres">
      <dgm:prSet presAssocID="{6CAB7780-DA43-7D48-BAD7-8B66B38C2667}" presName="wedge2" presStyleLbl="node1" presStyleIdx="1" presStyleCnt="3"/>
      <dgm:spPr/>
      <dgm:t>
        <a:bodyPr/>
        <a:lstStyle/>
        <a:p>
          <a:endParaRPr lang="zh-CN" altLang="en-US"/>
        </a:p>
      </dgm:t>
    </dgm:pt>
    <dgm:pt modelId="{5DB796D3-2058-1C43-A470-FFAACD428F03}" type="pres">
      <dgm:prSet presAssocID="{6CAB7780-DA43-7D48-BAD7-8B66B38C2667}" presName="wedge2Tx" presStyleLbl="node1" presStyleIdx="1" presStyleCnt="3">
        <dgm:presLayoutVars>
          <dgm:chMax val="0"/>
          <dgm:chPref val="0"/>
          <dgm:bulletEnabled val="1"/>
        </dgm:presLayoutVars>
      </dgm:prSet>
      <dgm:spPr/>
      <dgm:t>
        <a:bodyPr/>
        <a:lstStyle/>
        <a:p>
          <a:endParaRPr lang="zh-CN" altLang="en-US"/>
        </a:p>
      </dgm:t>
    </dgm:pt>
    <dgm:pt modelId="{68C5DC1D-11EC-724E-8F3F-F1546F6D6E92}" type="pres">
      <dgm:prSet presAssocID="{6CAB7780-DA43-7D48-BAD7-8B66B38C2667}" presName="wedge3" presStyleLbl="node1" presStyleIdx="2" presStyleCnt="3"/>
      <dgm:spPr/>
      <dgm:t>
        <a:bodyPr/>
        <a:lstStyle/>
        <a:p>
          <a:endParaRPr lang="zh-CN" altLang="en-US"/>
        </a:p>
      </dgm:t>
    </dgm:pt>
    <dgm:pt modelId="{943706D2-2939-E648-B94E-7EC9637ED066}" type="pres">
      <dgm:prSet presAssocID="{6CAB7780-DA43-7D48-BAD7-8B66B38C2667}" presName="wedge3Tx" presStyleLbl="node1" presStyleIdx="2" presStyleCnt="3">
        <dgm:presLayoutVars>
          <dgm:chMax val="0"/>
          <dgm:chPref val="0"/>
          <dgm:bulletEnabled val="1"/>
        </dgm:presLayoutVars>
      </dgm:prSet>
      <dgm:spPr/>
      <dgm:t>
        <a:bodyPr/>
        <a:lstStyle/>
        <a:p>
          <a:endParaRPr lang="zh-CN" altLang="en-US"/>
        </a:p>
      </dgm:t>
    </dgm:pt>
  </dgm:ptLst>
  <dgm:cxnLst>
    <dgm:cxn modelId="{0F6B2350-8DC4-F54F-9388-D4A1FF4D7DA7}" srcId="{6CAB7780-DA43-7D48-BAD7-8B66B38C2667}" destId="{DD5EC56A-1F74-0849-A02C-D8F207E46C0C}" srcOrd="2" destOrd="0" parTransId="{2F6B93E0-1C4E-E042-8D0C-549E0C13FC6E}" sibTransId="{DB07C2D7-EF70-6044-9898-BFEE159925BF}"/>
    <dgm:cxn modelId="{F440A561-ED46-F24F-8094-940695293136}" srcId="{6CAB7780-DA43-7D48-BAD7-8B66B38C2667}" destId="{245395E7-6EF3-A44E-9993-2E1272EB8EE2}" srcOrd="0" destOrd="0" parTransId="{C7E45A2F-FFE7-B74C-9198-622E4BD18FEC}" sibTransId="{36242985-3C27-DE4E-B428-EE513B0A403C}"/>
    <dgm:cxn modelId="{FCED0E17-90A7-A443-96E4-D067889AF619}" type="presOf" srcId="{6CAB7780-DA43-7D48-BAD7-8B66B38C2667}" destId="{89D3E9BA-BCDB-0849-8B94-08D7F343CA8C}" srcOrd="0" destOrd="0" presId="urn:microsoft.com/office/officeart/2005/8/layout/chart3"/>
    <dgm:cxn modelId="{C2217255-0425-A247-9E9C-4AF15C642641}" type="presOf" srcId="{DD5EC56A-1F74-0849-A02C-D8F207E46C0C}" destId="{943706D2-2939-E648-B94E-7EC9637ED066}" srcOrd="1" destOrd="0" presId="urn:microsoft.com/office/officeart/2005/8/layout/chart3"/>
    <dgm:cxn modelId="{AFC9A67A-0A71-9244-9EDB-65D564C9829F}" type="presOf" srcId="{245395E7-6EF3-A44E-9993-2E1272EB8EE2}" destId="{E81CD24E-4286-BE4A-97FF-5A0CF1310049}" srcOrd="1" destOrd="0" presId="urn:microsoft.com/office/officeart/2005/8/layout/chart3"/>
    <dgm:cxn modelId="{22F8285F-3EA6-4E44-BBD0-6E00570F8D40}" type="presOf" srcId="{F666E316-7A2E-204D-9EDC-8C2210AD39F7}" destId="{5DB796D3-2058-1C43-A470-FFAACD428F03}" srcOrd="1" destOrd="0" presId="urn:microsoft.com/office/officeart/2005/8/layout/chart3"/>
    <dgm:cxn modelId="{37FB2019-06DF-2845-A1CA-C712022FD3E4}" srcId="{6CAB7780-DA43-7D48-BAD7-8B66B38C2667}" destId="{F666E316-7A2E-204D-9EDC-8C2210AD39F7}" srcOrd="1" destOrd="0" parTransId="{56243E20-0354-E042-BB07-EA1A2F1E8F90}" sibTransId="{74E8CE9C-D19C-3041-8CE3-34F3903A3D28}"/>
    <dgm:cxn modelId="{9EAA6483-BF75-4C4C-8179-1C5B5F9724CF}" type="presOf" srcId="{F666E316-7A2E-204D-9EDC-8C2210AD39F7}" destId="{75C7DCDE-ACA1-5A4C-A6E2-C1CECD5E45AC}" srcOrd="0" destOrd="0" presId="urn:microsoft.com/office/officeart/2005/8/layout/chart3"/>
    <dgm:cxn modelId="{C3438F5E-6AE5-7443-8EFF-C1A6A3E5B113}" type="presOf" srcId="{DD5EC56A-1F74-0849-A02C-D8F207E46C0C}" destId="{68C5DC1D-11EC-724E-8F3F-F1546F6D6E92}" srcOrd="0" destOrd="0" presId="urn:microsoft.com/office/officeart/2005/8/layout/chart3"/>
    <dgm:cxn modelId="{0AF8B3CE-2737-AC47-AEFA-96C5DBC7D251}" type="presOf" srcId="{245395E7-6EF3-A44E-9993-2E1272EB8EE2}" destId="{2BE5EE4D-DABC-D845-9140-D87DC89AFF5A}" srcOrd="0" destOrd="0" presId="urn:microsoft.com/office/officeart/2005/8/layout/chart3"/>
    <dgm:cxn modelId="{6C1C2CD8-03CD-034D-909C-70D36D86F387}" type="presParOf" srcId="{89D3E9BA-BCDB-0849-8B94-08D7F343CA8C}" destId="{2BE5EE4D-DABC-D845-9140-D87DC89AFF5A}" srcOrd="0" destOrd="0" presId="urn:microsoft.com/office/officeart/2005/8/layout/chart3"/>
    <dgm:cxn modelId="{3A9679B3-79B9-A24C-B8C0-670BB0ECF8CB}" type="presParOf" srcId="{89D3E9BA-BCDB-0849-8B94-08D7F343CA8C}" destId="{E81CD24E-4286-BE4A-97FF-5A0CF1310049}" srcOrd="1" destOrd="0" presId="urn:microsoft.com/office/officeart/2005/8/layout/chart3"/>
    <dgm:cxn modelId="{0B5B9119-24B2-D940-953E-1C0BF8767371}" type="presParOf" srcId="{89D3E9BA-BCDB-0849-8B94-08D7F343CA8C}" destId="{75C7DCDE-ACA1-5A4C-A6E2-C1CECD5E45AC}" srcOrd="2" destOrd="0" presId="urn:microsoft.com/office/officeart/2005/8/layout/chart3"/>
    <dgm:cxn modelId="{7600F676-E415-C747-A9EE-79DBC7EC5D52}" type="presParOf" srcId="{89D3E9BA-BCDB-0849-8B94-08D7F343CA8C}" destId="{5DB796D3-2058-1C43-A470-FFAACD428F03}" srcOrd="3" destOrd="0" presId="urn:microsoft.com/office/officeart/2005/8/layout/chart3"/>
    <dgm:cxn modelId="{A73B1021-4B29-E445-83EB-A9263A1B47DC}" type="presParOf" srcId="{89D3E9BA-BCDB-0849-8B94-08D7F343CA8C}" destId="{68C5DC1D-11EC-724E-8F3F-F1546F6D6E92}" srcOrd="4" destOrd="0" presId="urn:microsoft.com/office/officeart/2005/8/layout/chart3"/>
    <dgm:cxn modelId="{70428BA3-48B1-F94A-A926-239F633EAAA7}" type="presParOf" srcId="{89D3E9BA-BCDB-0849-8B94-08D7F343CA8C}" destId="{943706D2-2939-E648-B94E-7EC9637ED066}"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C99D37-0DC3-1D4F-B408-801F3B60235A}" type="doc">
      <dgm:prSet loTypeId="urn:microsoft.com/office/officeart/2005/8/layout/chart3" loCatId="relationship" qsTypeId="urn:microsoft.com/office/officeart/2005/8/quickstyle/simple3" qsCatId="simple" csTypeId="urn:microsoft.com/office/officeart/2005/8/colors/colorful1" csCatId="colorful"/>
      <dgm:spPr/>
      <dgm:t>
        <a:bodyPr/>
        <a:lstStyle/>
        <a:p>
          <a:endParaRPr lang="zh-CN" altLang="en-US"/>
        </a:p>
      </dgm:t>
    </dgm:pt>
    <dgm:pt modelId="{6C5D7B2C-C1CF-1E41-9054-ECAE80D36AEB}">
      <dgm:prSet/>
      <dgm:spPr/>
      <dgm:t>
        <a:bodyPr/>
        <a:lstStyle/>
        <a:p>
          <a:pPr rtl="0"/>
          <a:r>
            <a:rPr lang="zh-CN" altLang="en-US" smtClean="0"/>
            <a:t>期权交易的透明度高</a:t>
          </a:r>
          <a:endParaRPr lang="zh-CN" altLang="en-US"/>
        </a:p>
      </dgm:t>
    </dgm:pt>
    <dgm:pt modelId="{05B03661-E975-2C4D-BD2A-711AFC1A2313}" type="parTrans" cxnId="{AB9E34BA-5813-A447-9DE8-9A8DE7A3F912}">
      <dgm:prSet/>
      <dgm:spPr/>
      <dgm:t>
        <a:bodyPr/>
        <a:lstStyle/>
        <a:p>
          <a:endParaRPr lang="zh-CN" altLang="en-US"/>
        </a:p>
      </dgm:t>
    </dgm:pt>
    <dgm:pt modelId="{4D9636AC-6917-5D48-A48C-C4555B292BCB}" type="sibTrans" cxnId="{AB9E34BA-5813-A447-9DE8-9A8DE7A3F912}">
      <dgm:prSet/>
      <dgm:spPr/>
      <dgm:t>
        <a:bodyPr/>
        <a:lstStyle/>
        <a:p>
          <a:endParaRPr lang="zh-CN" altLang="en-US"/>
        </a:p>
      </dgm:t>
    </dgm:pt>
    <dgm:pt modelId="{FDBF7E68-359F-9440-84DA-0E45532DF991}">
      <dgm:prSet/>
      <dgm:spPr/>
      <dgm:t>
        <a:bodyPr/>
        <a:lstStyle/>
        <a:p>
          <a:pPr rtl="0"/>
          <a:r>
            <a:rPr lang="zh-CN" altLang="en-US" smtClean="0"/>
            <a:t>期权交易的市场流动性强</a:t>
          </a:r>
          <a:endParaRPr lang="zh-CN" altLang="en-US"/>
        </a:p>
      </dgm:t>
    </dgm:pt>
    <dgm:pt modelId="{759DB915-F76F-9047-B09A-5C01A494BFF9}" type="parTrans" cxnId="{E2E9C32F-42EF-3A42-B6FC-77F1A115D106}">
      <dgm:prSet/>
      <dgm:spPr/>
      <dgm:t>
        <a:bodyPr/>
        <a:lstStyle/>
        <a:p>
          <a:endParaRPr lang="zh-CN" altLang="en-US"/>
        </a:p>
      </dgm:t>
    </dgm:pt>
    <dgm:pt modelId="{EFD6A417-0B23-CF4F-812F-6987214EC14D}" type="sibTrans" cxnId="{E2E9C32F-42EF-3A42-B6FC-77F1A115D106}">
      <dgm:prSet/>
      <dgm:spPr/>
      <dgm:t>
        <a:bodyPr/>
        <a:lstStyle/>
        <a:p>
          <a:endParaRPr lang="zh-CN" altLang="en-US"/>
        </a:p>
      </dgm:t>
    </dgm:pt>
    <dgm:pt modelId="{04C06AB8-58B7-E446-AB64-0AD232083B38}">
      <dgm:prSet/>
      <dgm:spPr/>
      <dgm:t>
        <a:bodyPr/>
        <a:lstStyle/>
        <a:p>
          <a:pPr rtl="0"/>
          <a:r>
            <a:rPr lang="zh-CN" altLang="en-US" smtClean="0"/>
            <a:t>期权交易的信息质量高 </a:t>
          </a:r>
          <a:endParaRPr lang="zh-CN" altLang="en-US"/>
        </a:p>
      </dgm:t>
    </dgm:pt>
    <dgm:pt modelId="{A14A77F1-E0B0-5345-926F-3D99F8C6209B}" type="parTrans" cxnId="{142A5669-4DDD-8D44-9FEC-38A0D6EC3319}">
      <dgm:prSet/>
      <dgm:spPr/>
      <dgm:t>
        <a:bodyPr/>
        <a:lstStyle/>
        <a:p>
          <a:endParaRPr lang="zh-CN" altLang="en-US"/>
        </a:p>
      </dgm:t>
    </dgm:pt>
    <dgm:pt modelId="{018AF1DE-2D49-DA41-957F-595261D010A4}" type="sibTrans" cxnId="{142A5669-4DDD-8D44-9FEC-38A0D6EC3319}">
      <dgm:prSet/>
      <dgm:spPr/>
      <dgm:t>
        <a:bodyPr/>
        <a:lstStyle/>
        <a:p>
          <a:endParaRPr lang="zh-CN" altLang="en-US"/>
        </a:p>
      </dgm:t>
    </dgm:pt>
    <dgm:pt modelId="{2172CBB1-D25F-084C-8364-D7521EFD7233}">
      <dgm:prSet/>
      <dgm:spPr/>
      <dgm:t>
        <a:bodyPr/>
        <a:lstStyle/>
        <a:p>
          <a:pPr rtl="0"/>
          <a:r>
            <a:rPr lang="zh-CN" altLang="en-US" smtClean="0"/>
            <a:t>期权价格的公开性</a:t>
          </a:r>
          <a:endParaRPr lang="zh-CN" altLang="en-US"/>
        </a:p>
      </dgm:t>
    </dgm:pt>
    <dgm:pt modelId="{8A512CC3-9D6E-034C-80CE-5355FAA405AD}" type="parTrans" cxnId="{6127AF33-8177-4146-933E-8689334FB6B5}">
      <dgm:prSet/>
      <dgm:spPr/>
      <dgm:t>
        <a:bodyPr/>
        <a:lstStyle/>
        <a:p>
          <a:endParaRPr lang="zh-CN" altLang="en-US"/>
        </a:p>
      </dgm:t>
    </dgm:pt>
    <dgm:pt modelId="{B525D7C6-FF50-D343-8B03-2B401FF2959F}" type="sibTrans" cxnId="{6127AF33-8177-4146-933E-8689334FB6B5}">
      <dgm:prSet/>
      <dgm:spPr/>
      <dgm:t>
        <a:bodyPr/>
        <a:lstStyle/>
        <a:p>
          <a:endParaRPr lang="zh-CN" altLang="en-US"/>
        </a:p>
      </dgm:t>
    </dgm:pt>
    <dgm:pt modelId="{C6C21DEB-5673-2645-8C71-18AC76929011}">
      <dgm:prSet/>
      <dgm:spPr/>
      <dgm:t>
        <a:bodyPr/>
        <a:lstStyle/>
        <a:p>
          <a:pPr rtl="0"/>
          <a:r>
            <a:rPr lang="zh-CN" altLang="en-US" smtClean="0"/>
            <a:t>期权价格的预期性和连续性</a:t>
          </a:r>
          <a:endParaRPr lang="zh-CN" altLang="en-US"/>
        </a:p>
      </dgm:t>
    </dgm:pt>
    <dgm:pt modelId="{B631E09E-6F19-B64C-B8F3-4968BC3FF559}" type="parTrans" cxnId="{539C55A0-BB3D-BA4F-B321-83897DB8E8C0}">
      <dgm:prSet/>
      <dgm:spPr/>
      <dgm:t>
        <a:bodyPr/>
        <a:lstStyle/>
        <a:p>
          <a:endParaRPr lang="zh-CN" altLang="en-US"/>
        </a:p>
      </dgm:t>
    </dgm:pt>
    <dgm:pt modelId="{7BDB12CB-CB80-5A47-AF9A-41984598B178}" type="sibTrans" cxnId="{539C55A0-BB3D-BA4F-B321-83897DB8E8C0}">
      <dgm:prSet/>
      <dgm:spPr/>
      <dgm:t>
        <a:bodyPr/>
        <a:lstStyle/>
        <a:p>
          <a:endParaRPr lang="zh-CN" altLang="en-US"/>
        </a:p>
      </dgm:t>
    </dgm:pt>
    <dgm:pt modelId="{1AB4E4E6-C039-7C48-8830-5887D7F5B100}" type="pres">
      <dgm:prSet presAssocID="{DAC99D37-0DC3-1D4F-B408-801F3B60235A}" presName="compositeShape" presStyleCnt="0">
        <dgm:presLayoutVars>
          <dgm:chMax val="7"/>
          <dgm:dir/>
          <dgm:resizeHandles val="exact"/>
        </dgm:presLayoutVars>
      </dgm:prSet>
      <dgm:spPr/>
      <dgm:t>
        <a:bodyPr/>
        <a:lstStyle/>
        <a:p>
          <a:endParaRPr lang="zh-CN" altLang="en-US"/>
        </a:p>
      </dgm:t>
    </dgm:pt>
    <dgm:pt modelId="{6A2E9859-60C6-0048-B759-1C2FA841D8ED}" type="pres">
      <dgm:prSet presAssocID="{DAC99D37-0DC3-1D4F-B408-801F3B60235A}" presName="wedge1" presStyleLbl="node1" presStyleIdx="0" presStyleCnt="5"/>
      <dgm:spPr/>
      <dgm:t>
        <a:bodyPr/>
        <a:lstStyle/>
        <a:p>
          <a:endParaRPr lang="zh-CN" altLang="en-US"/>
        </a:p>
      </dgm:t>
    </dgm:pt>
    <dgm:pt modelId="{B7B425F2-38DF-9443-B96A-7E9139B4E6E4}" type="pres">
      <dgm:prSet presAssocID="{DAC99D37-0DC3-1D4F-B408-801F3B60235A}" presName="wedge1Tx" presStyleLbl="node1" presStyleIdx="0" presStyleCnt="5">
        <dgm:presLayoutVars>
          <dgm:chMax val="0"/>
          <dgm:chPref val="0"/>
          <dgm:bulletEnabled val="1"/>
        </dgm:presLayoutVars>
      </dgm:prSet>
      <dgm:spPr/>
      <dgm:t>
        <a:bodyPr/>
        <a:lstStyle/>
        <a:p>
          <a:endParaRPr lang="zh-CN" altLang="en-US"/>
        </a:p>
      </dgm:t>
    </dgm:pt>
    <dgm:pt modelId="{0DDDE49A-4E8E-094B-B7DD-CCBA06A9509C}" type="pres">
      <dgm:prSet presAssocID="{DAC99D37-0DC3-1D4F-B408-801F3B60235A}" presName="wedge2" presStyleLbl="node1" presStyleIdx="1" presStyleCnt="5"/>
      <dgm:spPr/>
      <dgm:t>
        <a:bodyPr/>
        <a:lstStyle/>
        <a:p>
          <a:endParaRPr lang="zh-CN" altLang="en-US"/>
        </a:p>
      </dgm:t>
    </dgm:pt>
    <dgm:pt modelId="{31419889-0964-3C48-846A-DE2FB4EB02A2}" type="pres">
      <dgm:prSet presAssocID="{DAC99D37-0DC3-1D4F-B408-801F3B60235A}" presName="wedge2Tx" presStyleLbl="node1" presStyleIdx="1" presStyleCnt="5">
        <dgm:presLayoutVars>
          <dgm:chMax val="0"/>
          <dgm:chPref val="0"/>
          <dgm:bulletEnabled val="1"/>
        </dgm:presLayoutVars>
      </dgm:prSet>
      <dgm:spPr/>
      <dgm:t>
        <a:bodyPr/>
        <a:lstStyle/>
        <a:p>
          <a:endParaRPr lang="zh-CN" altLang="en-US"/>
        </a:p>
      </dgm:t>
    </dgm:pt>
    <dgm:pt modelId="{ADFB5CE1-4CCD-EE4C-88DE-AF5158CE669F}" type="pres">
      <dgm:prSet presAssocID="{DAC99D37-0DC3-1D4F-B408-801F3B60235A}" presName="wedge3" presStyleLbl="node1" presStyleIdx="2" presStyleCnt="5"/>
      <dgm:spPr/>
      <dgm:t>
        <a:bodyPr/>
        <a:lstStyle/>
        <a:p>
          <a:endParaRPr lang="zh-CN" altLang="en-US"/>
        </a:p>
      </dgm:t>
    </dgm:pt>
    <dgm:pt modelId="{64A25869-2963-4F4C-A10F-2E2336A807C2}" type="pres">
      <dgm:prSet presAssocID="{DAC99D37-0DC3-1D4F-B408-801F3B60235A}" presName="wedge3Tx" presStyleLbl="node1" presStyleIdx="2" presStyleCnt="5">
        <dgm:presLayoutVars>
          <dgm:chMax val="0"/>
          <dgm:chPref val="0"/>
          <dgm:bulletEnabled val="1"/>
        </dgm:presLayoutVars>
      </dgm:prSet>
      <dgm:spPr/>
      <dgm:t>
        <a:bodyPr/>
        <a:lstStyle/>
        <a:p>
          <a:endParaRPr lang="zh-CN" altLang="en-US"/>
        </a:p>
      </dgm:t>
    </dgm:pt>
    <dgm:pt modelId="{346B72FD-EC90-9E4B-881D-D28342BE0621}" type="pres">
      <dgm:prSet presAssocID="{DAC99D37-0DC3-1D4F-B408-801F3B60235A}" presName="wedge4" presStyleLbl="node1" presStyleIdx="3" presStyleCnt="5"/>
      <dgm:spPr/>
      <dgm:t>
        <a:bodyPr/>
        <a:lstStyle/>
        <a:p>
          <a:endParaRPr lang="zh-CN" altLang="en-US"/>
        </a:p>
      </dgm:t>
    </dgm:pt>
    <dgm:pt modelId="{FF67D847-23B6-7B43-8401-1EC52DC6A19E}" type="pres">
      <dgm:prSet presAssocID="{DAC99D37-0DC3-1D4F-B408-801F3B60235A}" presName="wedge4Tx" presStyleLbl="node1" presStyleIdx="3" presStyleCnt="5">
        <dgm:presLayoutVars>
          <dgm:chMax val="0"/>
          <dgm:chPref val="0"/>
          <dgm:bulletEnabled val="1"/>
        </dgm:presLayoutVars>
      </dgm:prSet>
      <dgm:spPr/>
      <dgm:t>
        <a:bodyPr/>
        <a:lstStyle/>
        <a:p>
          <a:endParaRPr lang="zh-CN" altLang="en-US"/>
        </a:p>
      </dgm:t>
    </dgm:pt>
    <dgm:pt modelId="{4440D805-7966-464C-BA77-38EE0D66D316}" type="pres">
      <dgm:prSet presAssocID="{DAC99D37-0DC3-1D4F-B408-801F3B60235A}" presName="wedge5" presStyleLbl="node1" presStyleIdx="4" presStyleCnt="5"/>
      <dgm:spPr/>
      <dgm:t>
        <a:bodyPr/>
        <a:lstStyle/>
        <a:p>
          <a:endParaRPr lang="zh-CN" altLang="en-US"/>
        </a:p>
      </dgm:t>
    </dgm:pt>
    <dgm:pt modelId="{6ED9818D-5B47-4843-A8D0-D31D932C5AD9}" type="pres">
      <dgm:prSet presAssocID="{DAC99D37-0DC3-1D4F-B408-801F3B60235A}" presName="wedge5Tx" presStyleLbl="node1" presStyleIdx="4" presStyleCnt="5">
        <dgm:presLayoutVars>
          <dgm:chMax val="0"/>
          <dgm:chPref val="0"/>
          <dgm:bulletEnabled val="1"/>
        </dgm:presLayoutVars>
      </dgm:prSet>
      <dgm:spPr/>
      <dgm:t>
        <a:bodyPr/>
        <a:lstStyle/>
        <a:p>
          <a:endParaRPr lang="zh-CN" altLang="en-US"/>
        </a:p>
      </dgm:t>
    </dgm:pt>
  </dgm:ptLst>
  <dgm:cxnLst>
    <dgm:cxn modelId="{108241ED-DC00-E34B-AAFF-97E95F1C9593}" type="presOf" srcId="{6C5D7B2C-C1CF-1E41-9054-ECAE80D36AEB}" destId="{B7B425F2-38DF-9443-B96A-7E9139B4E6E4}" srcOrd="1" destOrd="0" presId="urn:microsoft.com/office/officeart/2005/8/layout/chart3"/>
    <dgm:cxn modelId="{22BAC426-48EC-BE4D-A998-689C9A06A857}" type="presOf" srcId="{C6C21DEB-5673-2645-8C71-18AC76929011}" destId="{4440D805-7966-464C-BA77-38EE0D66D316}" srcOrd="0" destOrd="0" presId="urn:microsoft.com/office/officeart/2005/8/layout/chart3"/>
    <dgm:cxn modelId="{E1202827-4492-5749-AB04-1E914D1CAB7B}" type="presOf" srcId="{C6C21DEB-5673-2645-8C71-18AC76929011}" destId="{6ED9818D-5B47-4843-A8D0-D31D932C5AD9}" srcOrd="1" destOrd="0" presId="urn:microsoft.com/office/officeart/2005/8/layout/chart3"/>
    <dgm:cxn modelId="{AB9E34BA-5813-A447-9DE8-9A8DE7A3F912}" srcId="{DAC99D37-0DC3-1D4F-B408-801F3B60235A}" destId="{6C5D7B2C-C1CF-1E41-9054-ECAE80D36AEB}" srcOrd="0" destOrd="0" parTransId="{05B03661-E975-2C4D-BD2A-711AFC1A2313}" sibTransId="{4D9636AC-6917-5D48-A48C-C4555B292BCB}"/>
    <dgm:cxn modelId="{DE8D52DB-DAE0-9E46-BB8A-1B4F509CD94C}" type="presOf" srcId="{2172CBB1-D25F-084C-8364-D7521EFD7233}" destId="{346B72FD-EC90-9E4B-881D-D28342BE0621}" srcOrd="0" destOrd="0" presId="urn:microsoft.com/office/officeart/2005/8/layout/chart3"/>
    <dgm:cxn modelId="{734B1DB0-AE5D-EC4F-845F-A2D287F59E2E}" type="presOf" srcId="{04C06AB8-58B7-E446-AB64-0AD232083B38}" destId="{64A25869-2963-4F4C-A10F-2E2336A807C2}" srcOrd="1" destOrd="0" presId="urn:microsoft.com/office/officeart/2005/8/layout/chart3"/>
    <dgm:cxn modelId="{AE37E1C7-8188-3640-8C44-689DE1C71B48}" type="presOf" srcId="{2172CBB1-D25F-084C-8364-D7521EFD7233}" destId="{FF67D847-23B6-7B43-8401-1EC52DC6A19E}" srcOrd="1" destOrd="0" presId="urn:microsoft.com/office/officeart/2005/8/layout/chart3"/>
    <dgm:cxn modelId="{E2E9C32F-42EF-3A42-B6FC-77F1A115D106}" srcId="{DAC99D37-0DC3-1D4F-B408-801F3B60235A}" destId="{FDBF7E68-359F-9440-84DA-0E45532DF991}" srcOrd="1" destOrd="0" parTransId="{759DB915-F76F-9047-B09A-5C01A494BFF9}" sibTransId="{EFD6A417-0B23-CF4F-812F-6987214EC14D}"/>
    <dgm:cxn modelId="{4CDCEFD8-12FE-4042-94B1-FCB9BC11E06A}" type="presOf" srcId="{FDBF7E68-359F-9440-84DA-0E45532DF991}" destId="{0DDDE49A-4E8E-094B-B7DD-CCBA06A9509C}" srcOrd="0" destOrd="0" presId="urn:microsoft.com/office/officeart/2005/8/layout/chart3"/>
    <dgm:cxn modelId="{539C55A0-BB3D-BA4F-B321-83897DB8E8C0}" srcId="{DAC99D37-0DC3-1D4F-B408-801F3B60235A}" destId="{C6C21DEB-5673-2645-8C71-18AC76929011}" srcOrd="4" destOrd="0" parTransId="{B631E09E-6F19-B64C-B8F3-4968BC3FF559}" sibTransId="{7BDB12CB-CB80-5A47-AF9A-41984598B178}"/>
    <dgm:cxn modelId="{142A5669-4DDD-8D44-9FEC-38A0D6EC3319}" srcId="{DAC99D37-0DC3-1D4F-B408-801F3B60235A}" destId="{04C06AB8-58B7-E446-AB64-0AD232083B38}" srcOrd="2" destOrd="0" parTransId="{A14A77F1-E0B0-5345-926F-3D99F8C6209B}" sibTransId="{018AF1DE-2D49-DA41-957F-595261D010A4}"/>
    <dgm:cxn modelId="{8CDF4F2A-0F43-3947-85CE-C9672C7AF753}" type="presOf" srcId="{04C06AB8-58B7-E446-AB64-0AD232083B38}" destId="{ADFB5CE1-4CCD-EE4C-88DE-AF5158CE669F}" srcOrd="0" destOrd="0" presId="urn:microsoft.com/office/officeart/2005/8/layout/chart3"/>
    <dgm:cxn modelId="{6127AF33-8177-4146-933E-8689334FB6B5}" srcId="{DAC99D37-0DC3-1D4F-B408-801F3B60235A}" destId="{2172CBB1-D25F-084C-8364-D7521EFD7233}" srcOrd="3" destOrd="0" parTransId="{8A512CC3-9D6E-034C-80CE-5355FAA405AD}" sibTransId="{B525D7C6-FF50-D343-8B03-2B401FF2959F}"/>
    <dgm:cxn modelId="{BF11ABCE-2DFD-BC4C-A845-C1ADCEBC4210}" type="presOf" srcId="{6C5D7B2C-C1CF-1E41-9054-ECAE80D36AEB}" destId="{6A2E9859-60C6-0048-B759-1C2FA841D8ED}" srcOrd="0" destOrd="0" presId="urn:microsoft.com/office/officeart/2005/8/layout/chart3"/>
    <dgm:cxn modelId="{1CF576ED-C0A0-6247-B1DF-6B49C425CF35}" type="presOf" srcId="{FDBF7E68-359F-9440-84DA-0E45532DF991}" destId="{31419889-0964-3C48-846A-DE2FB4EB02A2}" srcOrd="1" destOrd="0" presId="urn:microsoft.com/office/officeart/2005/8/layout/chart3"/>
    <dgm:cxn modelId="{3EDE7786-72D3-6E44-BFF4-3375CBF312D8}" type="presOf" srcId="{DAC99D37-0DC3-1D4F-B408-801F3B60235A}" destId="{1AB4E4E6-C039-7C48-8830-5887D7F5B100}" srcOrd="0" destOrd="0" presId="urn:microsoft.com/office/officeart/2005/8/layout/chart3"/>
    <dgm:cxn modelId="{C32CD79C-AB39-FD48-894C-BCE2FF134373}" type="presParOf" srcId="{1AB4E4E6-C039-7C48-8830-5887D7F5B100}" destId="{6A2E9859-60C6-0048-B759-1C2FA841D8ED}" srcOrd="0" destOrd="0" presId="urn:microsoft.com/office/officeart/2005/8/layout/chart3"/>
    <dgm:cxn modelId="{D9A356D4-F81F-D148-84C2-A592AAD28D6C}" type="presParOf" srcId="{1AB4E4E6-C039-7C48-8830-5887D7F5B100}" destId="{B7B425F2-38DF-9443-B96A-7E9139B4E6E4}" srcOrd="1" destOrd="0" presId="urn:microsoft.com/office/officeart/2005/8/layout/chart3"/>
    <dgm:cxn modelId="{F8AC3EF1-D2F0-174E-87B2-B15A2EEF47C8}" type="presParOf" srcId="{1AB4E4E6-C039-7C48-8830-5887D7F5B100}" destId="{0DDDE49A-4E8E-094B-B7DD-CCBA06A9509C}" srcOrd="2" destOrd="0" presId="urn:microsoft.com/office/officeart/2005/8/layout/chart3"/>
    <dgm:cxn modelId="{1ED6EE53-D0A9-3E40-B2E1-ABD1DF7BA1E2}" type="presParOf" srcId="{1AB4E4E6-C039-7C48-8830-5887D7F5B100}" destId="{31419889-0964-3C48-846A-DE2FB4EB02A2}" srcOrd="3" destOrd="0" presId="urn:microsoft.com/office/officeart/2005/8/layout/chart3"/>
    <dgm:cxn modelId="{18B29F39-D3D8-774C-9E75-678C440770E8}" type="presParOf" srcId="{1AB4E4E6-C039-7C48-8830-5887D7F5B100}" destId="{ADFB5CE1-4CCD-EE4C-88DE-AF5158CE669F}" srcOrd="4" destOrd="0" presId="urn:microsoft.com/office/officeart/2005/8/layout/chart3"/>
    <dgm:cxn modelId="{56D596C9-ED52-C841-B125-3D3C1B196720}" type="presParOf" srcId="{1AB4E4E6-C039-7C48-8830-5887D7F5B100}" destId="{64A25869-2963-4F4C-A10F-2E2336A807C2}" srcOrd="5" destOrd="0" presId="urn:microsoft.com/office/officeart/2005/8/layout/chart3"/>
    <dgm:cxn modelId="{739342B0-AC82-164C-A892-CCF6C51BA662}" type="presParOf" srcId="{1AB4E4E6-C039-7C48-8830-5887D7F5B100}" destId="{346B72FD-EC90-9E4B-881D-D28342BE0621}" srcOrd="6" destOrd="0" presId="urn:microsoft.com/office/officeart/2005/8/layout/chart3"/>
    <dgm:cxn modelId="{D5AE45E4-8A43-0243-936C-1F719826D4D8}" type="presParOf" srcId="{1AB4E4E6-C039-7C48-8830-5887D7F5B100}" destId="{FF67D847-23B6-7B43-8401-1EC52DC6A19E}" srcOrd="7" destOrd="0" presId="urn:microsoft.com/office/officeart/2005/8/layout/chart3"/>
    <dgm:cxn modelId="{3FF2EB81-1AF9-D242-AC16-D033768B7E87}" type="presParOf" srcId="{1AB4E4E6-C039-7C48-8830-5887D7F5B100}" destId="{4440D805-7966-464C-BA77-38EE0D66D316}" srcOrd="8" destOrd="0" presId="urn:microsoft.com/office/officeart/2005/8/layout/chart3"/>
    <dgm:cxn modelId="{B259A5B1-E49D-1849-ACC1-3D10DFE577A3}" type="presParOf" srcId="{1AB4E4E6-C039-7C48-8830-5887D7F5B100}" destId="{6ED9818D-5B47-4843-A8D0-D31D932C5AD9}"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60559-6792-D342-9879-5B7ED71414C5}" type="doc">
      <dgm:prSet loTypeId="urn:microsoft.com/office/officeart/2005/8/layout/gear1" loCatId="relationship" qsTypeId="urn:microsoft.com/office/officeart/2005/8/quickstyle/simple5" qsCatId="simple" csTypeId="urn:microsoft.com/office/officeart/2005/8/colors/colorful5" csCatId="colorful"/>
      <dgm:spPr/>
      <dgm:t>
        <a:bodyPr/>
        <a:lstStyle/>
        <a:p>
          <a:endParaRPr lang="zh-CN" altLang="en-US"/>
        </a:p>
      </dgm:t>
    </dgm:pt>
    <dgm:pt modelId="{B0B08C0D-B39C-414A-93FF-3C170036F92C}">
      <dgm:prSet/>
      <dgm:spPr/>
      <dgm:t>
        <a:bodyPr/>
        <a:lstStyle/>
        <a:p>
          <a:pPr rtl="0"/>
          <a:r>
            <a:rPr lang="zh-CN" altLang="en-US" smtClean="0"/>
            <a:t>期权</a:t>
          </a:r>
          <a:endParaRPr lang="zh-CN" altLang="en-US"/>
        </a:p>
      </dgm:t>
    </dgm:pt>
    <dgm:pt modelId="{D3851613-2527-7D4F-BB2A-1546334EF820}" type="parTrans" cxnId="{A017A336-927E-CA4B-9A39-9A23ACD184F2}">
      <dgm:prSet/>
      <dgm:spPr/>
      <dgm:t>
        <a:bodyPr/>
        <a:lstStyle/>
        <a:p>
          <a:endParaRPr lang="zh-CN" altLang="en-US"/>
        </a:p>
      </dgm:t>
    </dgm:pt>
    <dgm:pt modelId="{A5FF0350-13BF-1B4D-A82F-F8C8AC780EFF}" type="sibTrans" cxnId="{A017A336-927E-CA4B-9A39-9A23ACD184F2}">
      <dgm:prSet/>
      <dgm:spPr/>
      <dgm:t>
        <a:bodyPr/>
        <a:lstStyle/>
        <a:p>
          <a:endParaRPr lang="zh-CN" altLang="en-US"/>
        </a:p>
      </dgm:t>
    </dgm:pt>
    <dgm:pt modelId="{34D67BF1-7E9B-F142-9E9C-A09BD2DA993A}">
      <dgm:prSet/>
      <dgm:spPr/>
      <dgm:t>
        <a:bodyPr/>
        <a:lstStyle/>
        <a:p>
          <a:pPr rtl="0"/>
          <a:r>
            <a:rPr lang="zh-CN" altLang="en-US" smtClean="0"/>
            <a:t>期货</a:t>
          </a:r>
          <a:endParaRPr lang="zh-CN" altLang="en-US"/>
        </a:p>
      </dgm:t>
    </dgm:pt>
    <dgm:pt modelId="{83453171-E655-9E45-87BE-DCF885BED522}" type="parTrans" cxnId="{BC341DC1-1616-EE45-8076-8F357F273C3B}">
      <dgm:prSet/>
      <dgm:spPr/>
      <dgm:t>
        <a:bodyPr/>
        <a:lstStyle/>
        <a:p>
          <a:endParaRPr lang="zh-CN" altLang="en-US"/>
        </a:p>
      </dgm:t>
    </dgm:pt>
    <dgm:pt modelId="{5399B99E-0F0B-7644-A20E-C7D9D1314185}" type="sibTrans" cxnId="{BC341DC1-1616-EE45-8076-8F357F273C3B}">
      <dgm:prSet/>
      <dgm:spPr/>
      <dgm:t>
        <a:bodyPr/>
        <a:lstStyle/>
        <a:p>
          <a:endParaRPr lang="zh-CN" altLang="en-US"/>
        </a:p>
      </dgm:t>
    </dgm:pt>
    <dgm:pt modelId="{6EBA0584-9F6E-D14A-8FBB-E74FCE388750}">
      <dgm:prSet/>
      <dgm:spPr/>
      <dgm:t>
        <a:bodyPr/>
        <a:lstStyle/>
        <a:p>
          <a:pPr rtl="0"/>
          <a:r>
            <a:rPr lang="zh-CN" altLang="en-US" smtClean="0"/>
            <a:t>远期</a:t>
          </a:r>
          <a:endParaRPr lang="zh-CN" altLang="en-US"/>
        </a:p>
      </dgm:t>
    </dgm:pt>
    <dgm:pt modelId="{5B0D5AB7-DEDC-F648-B4FF-8FE4E15F2614}" type="parTrans" cxnId="{23920D7B-6B9E-144B-8931-9AFC0183102C}">
      <dgm:prSet/>
      <dgm:spPr/>
      <dgm:t>
        <a:bodyPr/>
        <a:lstStyle/>
        <a:p>
          <a:endParaRPr lang="zh-CN" altLang="en-US"/>
        </a:p>
      </dgm:t>
    </dgm:pt>
    <dgm:pt modelId="{588CAF89-4692-9040-9BAD-876D65641532}" type="sibTrans" cxnId="{23920D7B-6B9E-144B-8931-9AFC0183102C}">
      <dgm:prSet/>
      <dgm:spPr/>
      <dgm:t>
        <a:bodyPr/>
        <a:lstStyle/>
        <a:p>
          <a:endParaRPr lang="zh-CN" altLang="en-US"/>
        </a:p>
      </dgm:t>
    </dgm:pt>
    <dgm:pt modelId="{A20DC1FF-6DC9-E64B-AA2A-BB77EEE4582C}" type="pres">
      <dgm:prSet presAssocID="{40360559-6792-D342-9879-5B7ED71414C5}" presName="composite" presStyleCnt="0">
        <dgm:presLayoutVars>
          <dgm:chMax val="3"/>
          <dgm:animLvl val="lvl"/>
          <dgm:resizeHandles val="exact"/>
        </dgm:presLayoutVars>
      </dgm:prSet>
      <dgm:spPr/>
      <dgm:t>
        <a:bodyPr/>
        <a:lstStyle/>
        <a:p>
          <a:endParaRPr lang="zh-CN" altLang="en-US"/>
        </a:p>
      </dgm:t>
    </dgm:pt>
    <dgm:pt modelId="{9A7E579D-E7A0-4148-BDE3-43233906BA2F}" type="pres">
      <dgm:prSet presAssocID="{B0B08C0D-B39C-414A-93FF-3C170036F92C}" presName="gear1" presStyleLbl="node1" presStyleIdx="0" presStyleCnt="3">
        <dgm:presLayoutVars>
          <dgm:chMax val="1"/>
          <dgm:bulletEnabled val="1"/>
        </dgm:presLayoutVars>
      </dgm:prSet>
      <dgm:spPr/>
      <dgm:t>
        <a:bodyPr/>
        <a:lstStyle/>
        <a:p>
          <a:endParaRPr lang="zh-CN" altLang="en-US"/>
        </a:p>
      </dgm:t>
    </dgm:pt>
    <dgm:pt modelId="{B9B31DBF-8554-964E-AD1D-2B8CC34B5DE9}" type="pres">
      <dgm:prSet presAssocID="{B0B08C0D-B39C-414A-93FF-3C170036F92C}" presName="gear1srcNode" presStyleLbl="node1" presStyleIdx="0" presStyleCnt="3"/>
      <dgm:spPr/>
      <dgm:t>
        <a:bodyPr/>
        <a:lstStyle/>
        <a:p>
          <a:endParaRPr lang="zh-CN" altLang="en-US"/>
        </a:p>
      </dgm:t>
    </dgm:pt>
    <dgm:pt modelId="{2ADC9E94-74CE-D345-A5EA-120B0501A1E8}" type="pres">
      <dgm:prSet presAssocID="{B0B08C0D-B39C-414A-93FF-3C170036F92C}" presName="gear1dstNode" presStyleLbl="node1" presStyleIdx="0" presStyleCnt="3"/>
      <dgm:spPr/>
      <dgm:t>
        <a:bodyPr/>
        <a:lstStyle/>
        <a:p>
          <a:endParaRPr lang="zh-CN" altLang="en-US"/>
        </a:p>
      </dgm:t>
    </dgm:pt>
    <dgm:pt modelId="{8ED64166-2E2A-E64B-A14E-CBBF87E2478C}" type="pres">
      <dgm:prSet presAssocID="{34D67BF1-7E9B-F142-9E9C-A09BD2DA993A}" presName="gear2" presStyleLbl="node1" presStyleIdx="1" presStyleCnt="3">
        <dgm:presLayoutVars>
          <dgm:chMax val="1"/>
          <dgm:bulletEnabled val="1"/>
        </dgm:presLayoutVars>
      </dgm:prSet>
      <dgm:spPr/>
      <dgm:t>
        <a:bodyPr/>
        <a:lstStyle/>
        <a:p>
          <a:endParaRPr lang="zh-CN" altLang="en-US"/>
        </a:p>
      </dgm:t>
    </dgm:pt>
    <dgm:pt modelId="{DA6E97D0-B184-774B-BED2-A409A6374ED9}" type="pres">
      <dgm:prSet presAssocID="{34D67BF1-7E9B-F142-9E9C-A09BD2DA993A}" presName="gear2srcNode" presStyleLbl="node1" presStyleIdx="1" presStyleCnt="3"/>
      <dgm:spPr/>
      <dgm:t>
        <a:bodyPr/>
        <a:lstStyle/>
        <a:p>
          <a:endParaRPr lang="zh-CN" altLang="en-US"/>
        </a:p>
      </dgm:t>
    </dgm:pt>
    <dgm:pt modelId="{9FD44BEF-74E2-E641-B205-7AE7F078C8EB}" type="pres">
      <dgm:prSet presAssocID="{34D67BF1-7E9B-F142-9E9C-A09BD2DA993A}" presName="gear2dstNode" presStyleLbl="node1" presStyleIdx="1" presStyleCnt="3"/>
      <dgm:spPr/>
      <dgm:t>
        <a:bodyPr/>
        <a:lstStyle/>
        <a:p>
          <a:endParaRPr lang="zh-CN" altLang="en-US"/>
        </a:p>
      </dgm:t>
    </dgm:pt>
    <dgm:pt modelId="{7CF254CE-26FB-8C45-AF7E-2211A2BE7E0C}" type="pres">
      <dgm:prSet presAssocID="{6EBA0584-9F6E-D14A-8FBB-E74FCE388750}" presName="gear3" presStyleLbl="node1" presStyleIdx="2" presStyleCnt="3"/>
      <dgm:spPr/>
      <dgm:t>
        <a:bodyPr/>
        <a:lstStyle/>
        <a:p>
          <a:endParaRPr lang="zh-CN" altLang="en-US"/>
        </a:p>
      </dgm:t>
    </dgm:pt>
    <dgm:pt modelId="{F349C9DE-F4AC-594E-8820-3584DBB906EB}" type="pres">
      <dgm:prSet presAssocID="{6EBA0584-9F6E-D14A-8FBB-E74FCE388750}" presName="gear3tx" presStyleLbl="node1" presStyleIdx="2" presStyleCnt="3">
        <dgm:presLayoutVars>
          <dgm:chMax val="1"/>
          <dgm:bulletEnabled val="1"/>
        </dgm:presLayoutVars>
      </dgm:prSet>
      <dgm:spPr/>
      <dgm:t>
        <a:bodyPr/>
        <a:lstStyle/>
        <a:p>
          <a:endParaRPr lang="zh-CN" altLang="en-US"/>
        </a:p>
      </dgm:t>
    </dgm:pt>
    <dgm:pt modelId="{EA7DF9F1-799D-4745-A13A-5CAE329625B6}" type="pres">
      <dgm:prSet presAssocID="{6EBA0584-9F6E-D14A-8FBB-E74FCE388750}" presName="gear3srcNode" presStyleLbl="node1" presStyleIdx="2" presStyleCnt="3"/>
      <dgm:spPr/>
      <dgm:t>
        <a:bodyPr/>
        <a:lstStyle/>
        <a:p>
          <a:endParaRPr lang="zh-CN" altLang="en-US"/>
        </a:p>
      </dgm:t>
    </dgm:pt>
    <dgm:pt modelId="{1EDA057F-8BA6-0D44-964B-F71CA423B31D}" type="pres">
      <dgm:prSet presAssocID="{6EBA0584-9F6E-D14A-8FBB-E74FCE388750}" presName="gear3dstNode" presStyleLbl="node1" presStyleIdx="2" presStyleCnt="3"/>
      <dgm:spPr/>
      <dgm:t>
        <a:bodyPr/>
        <a:lstStyle/>
        <a:p>
          <a:endParaRPr lang="zh-CN" altLang="en-US"/>
        </a:p>
      </dgm:t>
    </dgm:pt>
    <dgm:pt modelId="{493448A8-4AF5-6047-99F1-70039FDB963A}" type="pres">
      <dgm:prSet presAssocID="{A5FF0350-13BF-1B4D-A82F-F8C8AC780EFF}" presName="connector1" presStyleLbl="sibTrans2D1" presStyleIdx="0" presStyleCnt="3"/>
      <dgm:spPr/>
      <dgm:t>
        <a:bodyPr/>
        <a:lstStyle/>
        <a:p>
          <a:endParaRPr lang="zh-CN" altLang="en-US"/>
        </a:p>
      </dgm:t>
    </dgm:pt>
    <dgm:pt modelId="{AB4F5575-C353-BE43-8587-D27B89FF04CE}" type="pres">
      <dgm:prSet presAssocID="{5399B99E-0F0B-7644-A20E-C7D9D1314185}" presName="connector2" presStyleLbl="sibTrans2D1" presStyleIdx="1" presStyleCnt="3"/>
      <dgm:spPr/>
      <dgm:t>
        <a:bodyPr/>
        <a:lstStyle/>
        <a:p>
          <a:endParaRPr lang="zh-CN" altLang="en-US"/>
        </a:p>
      </dgm:t>
    </dgm:pt>
    <dgm:pt modelId="{BFC22F8A-73E8-514B-B7B8-EB05BA2CFCD3}" type="pres">
      <dgm:prSet presAssocID="{588CAF89-4692-9040-9BAD-876D65641532}" presName="connector3" presStyleLbl="sibTrans2D1" presStyleIdx="2" presStyleCnt="3"/>
      <dgm:spPr/>
      <dgm:t>
        <a:bodyPr/>
        <a:lstStyle/>
        <a:p>
          <a:endParaRPr lang="zh-CN" altLang="en-US"/>
        </a:p>
      </dgm:t>
    </dgm:pt>
  </dgm:ptLst>
  <dgm:cxnLst>
    <dgm:cxn modelId="{BC341DC1-1616-EE45-8076-8F357F273C3B}" srcId="{40360559-6792-D342-9879-5B7ED71414C5}" destId="{34D67BF1-7E9B-F142-9E9C-A09BD2DA993A}" srcOrd="1" destOrd="0" parTransId="{83453171-E655-9E45-87BE-DCF885BED522}" sibTransId="{5399B99E-0F0B-7644-A20E-C7D9D1314185}"/>
    <dgm:cxn modelId="{82E59DB5-3CB6-294C-9B2E-47B8637B918C}" type="presOf" srcId="{6EBA0584-9F6E-D14A-8FBB-E74FCE388750}" destId="{EA7DF9F1-799D-4745-A13A-5CAE329625B6}" srcOrd="2" destOrd="0" presId="urn:microsoft.com/office/officeart/2005/8/layout/gear1"/>
    <dgm:cxn modelId="{A017A336-927E-CA4B-9A39-9A23ACD184F2}" srcId="{40360559-6792-D342-9879-5B7ED71414C5}" destId="{B0B08C0D-B39C-414A-93FF-3C170036F92C}" srcOrd="0" destOrd="0" parTransId="{D3851613-2527-7D4F-BB2A-1546334EF820}" sibTransId="{A5FF0350-13BF-1B4D-A82F-F8C8AC780EFF}"/>
    <dgm:cxn modelId="{7B5BB178-51E0-5446-AEFB-CE0C16BB3F32}" type="presOf" srcId="{34D67BF1-7E9B-F142-9E9C-A09BD2DA993A}" destId="{DA6E97D0-B184-774B-BED2-A409A6374ED9}" srcOrd="1" destOrd="0" presId="urn:microsoft.com/office/officeart/2005/8/layout/gear1"/>
    <dgm:cxn modelId="{19E96CB6-C0D9-9441-B827-E2E1EFCBE1E3}" type="presOf" srcId="{6EBA0584-9F6E-D14A-8FBB-E74FCE388750}" destId="{F349C9DE-F4AC-594E-8820-3584DBB906EB}" srcOrd="1" destOrd="0" presId="urn:microsoft.com/office/officeart/2005/8/layout/gear1"/>
    <dgm:cxn modelId="{FBFD7D0A-3865-DE41-A0D8-12782107E0CB}" type="presOf" srcId="{588CAF89-4692-9040-9BAD-876D65641532}" destId="{BFC22F8A-73E8-514B-B7B8-EB05BA2CFCD3}" srcOrd="0" destOrd="0" presId="urn:microsoft.com/office/officeart/2005/8/layout/gear1"/>
    <dgm:cxn modelId="{23920D7B-6B9E-144B-8931-9AFC0183102C}" srcId="{40360559-6792-D342-9879-5B7ED71414C5}" destId="{6EBA0584-9F6E-D14A-8FBB-E74FCE388750}" srcOrd="2" destOrd="0" parTransId="{5B0D5AB7-DEDC-F648-B4FF-8FE4E15F2614}" sibTransId="{588CAF89-4692-9040-9BAD-876D65641532}"/>
    <dgm:cxn modelId="{EE56E388-FB44-6243-B0CB-924B1F02451E}" type="presOf" srcId="{6EBA0584-9F6E-D14A-8FBB-E74FCE388750}" destId="{1EDA057F-8BA6-0D44-964B-F71CA423B31D}" srcOrd="3" destOrd="0" presId="urn:microsoft.com/office/officeart/2005/8/layout/gear1"/>
    <dgm:cxn modelId="{4B227F57-A63A-BB4C-98E0-5B3D0C8E9106}" type="presOf" srcId="{34D67BF1-7E9B-F142-9E9C-A09BD2DA993A}" destId="{8ED64166-2E2A-E64B-A14E-CBBF87E2478C}" srcOrd="0" destOrd="0" presId="urn:microsoft.com/office/officeart/2005/8/layout/gear1"/>
    <dgm:cxn modelId="{4C08A4BD-EF09-3442-994B-BEF9074E0CC6}" type="presOf" srcId="{34D67BF1-7E9B-F142-9E9C-A09BD2DA993A}" destId="{9FD44BEF-74E2-E641-B205-7AE7F078C8EB}" srcOrd="2" destOrd="0" presId="urn:microsoft.com/office/officeart/2005/8/layout/gear1"/>
    <dgm:cxn modelId="{2D8AC65E-16C2-1843-8679-3C64D25D596D}" type="presOf" srcId="{5399B99E-0F0B-7644-A20E-C7D9D1314185}" destId="{AB4F5575-C353-BE43-8587-D27B89FF04CE}" srcOrd="0" destOrd="0" presId="urn:microsoft.com/office/officeart/2005/8/layout/gear1"/>
    <dgm:cxn modelId="{E3C0D981-A25B-FE45-8E82-9CD6027D55A1}" type="presOf" srcId="{6EBA0584-9F6E-D14A-8FBB-E74FCE388750}" destId="{7CF254CE-26FB-8C45-AF7E-2211A2BE7E0C}" srcOrd="0" destOrd="0" presId="urn:microsoft.com/office/officeart/2005/8/layout/gear1"/>
    <dgm:cxn modelId="{C834B189-1657-D448-9C2D-DEF9B28D1836}" type="presOf" srcId="{B0B08C0D-B39C-414A-93FF-3C170036F92C}" destId="{9A7E579D-E7A0-4148-BDE3-43233906BA2F}" srcOrd="0" destOrd="0" presId="urn:microsoft.com/office/officeart/2005/8/layout/gear1"/>
    <dgm:cxn modelId="{FAFCBA0E-849F-E744-9562-83B0E0EE89FE}" type="presOf" srcId="{B0B08C0D-B39C-414A-93FF-3C170036F92C}" destId="{B9B31DBF-8554-964E-AD1D-2B8CC34B5DE9}" srcOrd="1" destOrd="0" presId="urn:microsoft.com/office/officeart/2005/8/layout/gear1"/>
    <dgm:cxn modelId="{516B8A09-082D-464A-B301-416D209C7091}" type="presOf" srcId="{B0B08C0D-B39C-414A-93FF-3C170036F92C}" destId="{2ADC9E94-74CE-D345-A5EA-120B0501A1E8}" srcOrd="2" destOrd="0" presId="urn:microsoft.com/office/officeart/2005/8/layout/gear1"/>
    <dgm:cxn modelId="{AF17DD10-192F-084C-8D13-25B9C86E4ADB}" type="presOf" srcId="{40360559-6792-D342-9879-5B7ED71414C5}" destId="{A20DC1FF-6DC9-E64B-AA2A-BB77EEE4582C}" srcOrd="0" destOrd="0" presId="urn:microsoft.com/office/officeart/2005/8/layout/gear1"/>
    <dgm:cxn modelId="{AB33661C-B4D1-2B49-81A6-C2D378E30AF7}" type="presOf" srcId="{A5FF0350-13BF-1B4D-A82F-F8C8AC780EFF}" destId="{493448A8-4AF5-6047-99F1-70039FDB963A}" srcOrd="0" destOrd="0" presId="urn:microsoft.com/office/officeart/2005/8/layout/gear1"/>
    <dgm:cxn modelId="{A37A9B03-EAB1-5E40-821E-7A38F6EDE6CC}" type="presParOf" srcId="{A20DC1FF-6DC9-E64B-AA2A-BB77EEE4582C}" destId="{9A7E579D-E7A0-4148-BDE3-43233906BA2F}" srcOrd="0" destOrd="0" presId="urn:microsoft.com/office/officeart/2005/8/layout/gear1"/>
    <dgm:cxn modelId="{CDE9B38D-1EF5-BD40-91E4-B9B4664B0899}" type="presParOf" srcId="{A20DC1FF-6DC9-E64B-AA2A-BB77EEE4582C}" destId="{B9B31DBF-8554-964E-AD1D-2B8CC34B5DE9}" srcOrd="1" destOrd="0" presId="urn:microsoft.com/office/officeart/2005/8/layout/gear1"/>
    <dgm:cxn modelId="{E52A8D52-D5E3-BE4D-96BD-1CBAD64EDC30}" type="presParOf" srcId="{A20DC1FF-6DC9-E64B-AA2A-BB77EEE4582C}" destId="{2ADC9E94-74CE-D345-A5EA-120B0501A1E8}" srcOrd="2" destOrd="0" presId="urn:microsoft.com/office/officeart/2005/8/layout/gear1"/>
    <dgm:cxn modelId="{DC570DF0-D52F-9246-BC21-72BF712F309F}" type="presParOf" srcId="{A20DC1FF-6DC9-E64B-AA2A-BB77EEE4582C}" destId="{8ED64166-2E2A-E64B-A14E-CBBF87E2478C}" srcOrd="3" destOrd="0" presId="urn:microsoft.com/office/officeart/2005/8/layout/gear1"/>
    <dgm:cxn modelId="{AD72F4D9-DB35-7C44-AE25-EBFEEADDC60B}" type="presParOf" srcId="{A20DC1FF-6DC9-E64B-AA2A-BB77EEE4582C}" destId="{DA6E97D0-B184-774B-BED2-A409A6374ED9}" srcOrd="4" destOrd="0" presId="urn:microsoft.com/office/officeart/2005/8/layout/gear1"/>
    <dgm:cxn modelId="{EBE06D6B-835C-904C-AC9D-816906D7D6E1}" type="presParOf" srcId="{A20DC1FF-6DC9-E64B-AA2A-BB77EEE4582C}" destId="{9FD44BEF-74E2-E641-B205-7AE7F078C8EB}" srcOrd="5" destOrd="0" presId="urn:microsoft.com/office/officeart/2005/8/layout/gear1"/>
    <dgm:cxn modelId="{3CAC5760-0E30-9743-B3EB-260BE1E30F9E}" type="presParOf" srcId="{A20DC1FF-6DC9-E64B-AA2A-BB77EEE4582C}" destId="{7CF254CE-26FB-8C45-AF7E-2211A2BE7E0C}" srcOrd="6" destOrd="0" presId="urn:microsoft.com/office/officeart/2005/8/layout/gear1"/>
    <dgm:cxn modelId="{529C4585-D514-DD4A-95C7-F7F47DEC083E}" type="presParOf" srcId="{A20DC1FF-6DC9-E64B-AA2A-BB77EEE4582C}" destId="{F349C9DE-F4AC-594E-8820-3584DBB906EB}" srcOrd="7" destOrd="0" presId="urn:microsoft.com/office/officeart/2005/8/layout/gear1"/>
    <dgm:cxn modelId="{4488EACD-739B-FB40-9112-E31631B719E3}" type="presParOf" srcId="{A20DC1FF-6DC9-E64B-AA2A-BB77EEE4582C}" destId="{EA7DF9F1-799D-4745-A13A-5CAE329625B6}" srcOrd="8" destOrd="0" presId="urn:microsoft.com/office/officeart/2005/8/layout/gear1"/>
    <dgm:cxn modelId="{CCCD8A99-2922-3D4A-86C5-E38B0AC0D83C}" type="presParOf" srcId="{A20DC1FF-6DC9-E64B-AA2A-BB77EEE4582C}" destId="{1EDA057F-8BA6-0D44-964B-F71CA423B31D}" srcOrd="9" destOrd="0" presId="urn:microsoft.com/office/officeart/2005/8/layout/gear1"/>
    <dgm:cxn modelId="{22F19F1F-84F1-2B4A-88D4-15953CA969B2}" type="presParOf" srcId="{A20DC1FF-6DC9-E64B-AA2A-BB77EEE4582C}" destId="{493448A8-4AF5-6047-99F1-70039FDB963A}" srcOrd="10" destOrd="0" presId="urn:microsoft.com/office/officeart/2005/8/layout/gear1"/>
    <dgm:cxn modelId="{1BA22C69-E7CB-2B4B-A33A-BD8E25E81AAA}" type="presParOf" srcId="{A20DC1FF-6DC9-E64B-AA2A-BB77EEE4582C}" destId="{AB4F5575-C353-BE43-8587-D27B89FF04CE}" srcOrd="11" destOrd="0" presId="urn:microsoft.com/office/officeart/2005/8/layout/gear1"/>
    <dgm:cxn modelId="{B407510D-9AE0-8043-ADE0-CF17C56B2F2F}" type="presParOf" srcId="{A20DC1FF-6DC9-E64B-AA2A-BB77EEE4582C}" destId="{BFC22F8A-73E8-514B-B7B8-EB05BA2CFCD3}"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FCCA5E-5D50-3143-A501-2F0264B21007}" type="doc">
      <dgm:prSet loTypeId="urn:microsoft.com/office/officeart/2005/8/layout/chart3" loCatId="relationship" qsTypeId="urn:microsoft.com/office/officeart/2005/8/quickstyle/simple2" qsCatId="simple" csTypeId="urn:microsoft.com/office/officeart/2005/8/colors/colorful1" csCatId="colorful" phldr="1"/>
      <dgm:spPr/>
      <dgm:t>
        <a:bodyPr/>
        <a:lstStyle/>
        <a:p>
          <a:endParaRPr lang="zh-CN" altLang="en-US"/>
        </a:p>
      </dgm:t>
    </dgm:pt>
    <dgm:pt modelId="{F5B3BE06-D6A0-D545-B842-1B70A198C0C7}">
      <dgm:prSet/>
      <dgm:spPr/>
      <dgm:t>
        <a:bodyPr/>
        <a:lstStyle/>
        <a:p>
          <a:pPr rtl="0"/>
          <a:r>
            <a:rPr lang="zh-CN" altLang="en-US" dirty="0" smtClean="0"/>
            <a:t>权利和义务</a:t>
          </a:r>
          <a:endParaRPr lang="zh-CN" altLang="en-US" dirty="0"/>
        </a:p>
      </dgm:t>
    </dgm:pt>
    <dgm:pt modelId="{A1D5182F-8105-3843-B847-F378DDF6AC9B}" type="parTrans" cxnId="{F5A88510-4BAF-6149-A7B3-7A7D2D01D623}">
      <dgm:prSet/>
      <dgm:spPr/>
      <dgm:t>
        <a:bodyPr/>
        <a:lstStyle/>
        <a:p>
          <a:endParaRPr lang="zh-CN" altLang="en-US"/>
        </a:p>
      </dgm:t>
    </dgm:pt>
    <dgm:pt modelId="{EEF4F52A-001D-5D40-A8FC-AB1D136CE767}" type="sibTrans" cxnId="{F5A88510-4BAF-6149-A7B3-7A7D2D01D623}">
      <dgm:prSet/>
      <dgm:spPr/>
      <dgm:t>
        <a:bodyPr/>
        <a:lstStyle/>
        <a:p>
          <a:endParaRPr lang="zh-CN" altLang="en-US"/>
        </a:p>
      </dgm:t>
    </dgm:pt>
    <dgm:pt modelId="{9731C16B-3E54-DA45-BACA-E2CBCDA1461A}">
      <dgm:prSet/>
      <dgm:spPr/>
      <dgm:t>
        <a:bodyPr/>
        <a:lstStyle/>
        <a:p>
          <a:pPr rtl="0"/>
          <a:r>
            <a:rPr lang="zh-CN" altLang="en-US" dirty="0" smtClean="0"/>
            <a:t>标准化</a:t>
          </a:r>
          <a:endParaRPr lang="zh-CN" altLang="en-US" dirty="0"/>
        </a:p>
      </dgm:t>
    </dgm:pt>
    <dgm:pt modelId="{4ABD5AB9-632C-1040-818A-D4A0A66D378E}" type="parTrans" cxnId="{D42E6B94-6982-154D-AB82-A0C64F3B860C}">
      <dgm:prSet/>
      <dgm:spPr/>
      <dgm:t>
        <a:bodyPr/>
        <a:lstStyle/>
        <a:p>
          <a:endParaRPr lang="zh-CN" altLang="en-US"/>
        </a:p>
      </dgm:t>
    </dgm:pt>
    <dgm:pt modelId="{A572A260-073D-1C45-8D90-3026F22FCE4A}" type="sibTrans" cxnId="{D42E6B94-6982-154D-AB82-A0C64F3B860C}">
      <dgm:prSet/>
      <dgm:spPr/>
      <dgm:t>
        <a:bodyPr/>
        <a:lstStyle/>
        <a:p>
          <a:endParaRPr lang="zh-CN" altLang="en-US"/>
        </a:p>
      </dgm:t>
    </dgm:pt>
    <dgm:pt modelId="{16F029D9-8140-B946-9349-A3EF83917E07}">
      <dgm:prSet/>
      <dgm:spPr/>
      <dgm:t>
        <a:bodyPr/>
        <a:lstStyle/>
        <a:p>
          <a:pPr rtl="0"/>
          <a:r>
            <a:rPr lang="zh-CN" altLang="en-US" dirty="0" smtClean="0"/>
            <a:t>盈亏风险</a:t>
          </a:r>
          <a:endParaRPr lang="zh-CN" altLang="en-US" dirty="0"/>
        </a:p>
      </dgm:t>
    </dgm:pt>
    <dgm:pt modelId="{8E4F67E5-ADE7-2449-A3DF-2197E5A85B58}" type="parTrans" cxnId="{762EDA63-D7ED-AE42-933F-06167F636E85}">
      <dgm:prSet/>
      <dgm:spPr/>
      <dgm:t>
        <a:bodyPr/>
        <a:lstStyle/>
        <a:p>
          <a:endParaRPr lang="zh-CN" altLang="en-US"/>
        </a:p>
      </dgm:t>
    </dgm:pt>
    <dgm:pt modelId="{30781F8D-DA9D-4D45-B72A-05EF5CE10F02}" type="sibTrans" cxnId="{762EDA63-D7ED-AE42-933F-06167F636E85}">
      <dgm:prSet/>
      <dgm:spPr/>
      <dgm:t>
        <a:bodyPr/>
        <a:lstStyle/>
        <a:p>
          <a:endParaRPr lang="zh-CN" altLang="en-US"/>
        </a:p>
      </dgm:t>
    </dgm:pt>
    <dgm:pt modelId="{72B131CF-829C-9547-B0EB-912EB13880A1}">
      <dgm:prSet/>
      <dgm:spPr/>
      <dgm:t>
        <a:bodyPr/>
        <a:lstStyle/>
        <a:p>
          <a:pPr rtl="0"/>
          <a:r>
            <a:rPr lang="zh-CN" altLang="en-US" dirty="0" smtClean="0"/>
            <a:t>保证金</a:t>
          </a:r>
          <a:endParaRPr lang="zh-CN" altLang="en-US" dirty="0"/>
        </a:p>
      </dgm:t>
    </dgm:pt>
    <dgm:pt modelId="{ABA57B2E-ED19-0D4B-831C-1F5E8769CC8E}" type="parTrans" cxnId="{F4906BDB-BEB7-074D-B169-B3FED56BF419}">
      <dgm:prSet/>
      <dgm:spPr/>
      <dgm:t>
        <a:bodyPr/>
        <a:lstStyle/>
        <a:p>
          <a:endParaRPr lang="zh-CN" altLang="en-US"/>
        </a:p>
      </dgm:t>
    </dgm:pt>
    <dgm:pt modelId="{FB726DB5-F044-414E-BA11-03949BA0DF2E}" type="sibTrans" cxnId="{F4906BDB-BEB7-074D-B169-B3FED56BF419}">
      <dgm:prSet/>
      <dgm:spPr/>
      <dgm:t>
        <a:bodyPr/>
        <a:lstStyle/>
        <a:p>
          <a:endParaRPr lang="zh-CN" altLang="en-US"/>
        </a:p>
      </dgm:t>
    </dgm:pt>
    <dgm:pt modelId="{09C3A7BF-EEC7-8745-B10D-7E69B6C6C2BA}">
      <dgm:prSet/>
      <dgm:spPr/>
      <dgm:t>
        <a:bodyPr/>
        <a:lstStyle/>
        <a:p>
          <a:pPr rtl="0"/>
          <a:r>
            <a:rPr lang="zh-CN" altLang="en-US" dirty="0" smtClean="0"/>
            <a:t>买卖匹配</a:t>
          </a:r>
          <a:endParaRPr lang="zh-CN" altLang="en-US" dirty="0"/>
        </a:p>
      </dgm:t>
    </dgm:pt>
    <dgm:pt modelId="{C7E0E1BE-B249-F243-897B-1B9B61B18451}" type="parTrans" cxnId="{BE4151F4-9E77-1743-9CA3-80AEBC17CED8}">
      <dgm:prSet/>
      <dgm:spPr/>
      <dgm:t>
        <a:bodyPr/>
        <a:lstStyle/>
        <a:p>
          <a:endParaRPr lang="zh-CN" altLang="en-US"/>
        </a:p>
      </dgm:t>
    </dgm:pt>
    <dgm:pt modelId="{23B392FF-4BD6-C048-ABC5-1F7A289C0222}" type="sibTrans" cxnId="{BE4151F4-9E77-1743-9CA3-80AEBC17CED8}">
      <dgm:prSet/>
      <dgm:spPr/>
      <dgm:t>
        <a:bodyPr/>
        <a:lstStyle/>
        <a:p>
          <a:endParaRPr lang="zh-CN" altLang="en-US"/>
        </a:p>
      </dgm:t>
    </dgm:pt>
    <dgm:pt modelId="{9DC6FB2F-3E25-6642-B499-05B046FECB4D}">
      <dgm:prSet/>
      <dgm:spPr/>
      <dgm:t>
        <a:bodyPr/>
        <a:lstStyle/>
        <a:p>
          <a:pPr rtl="0"/>
          <a:r>
            <a:rPr lang="zh-CN" altLang="en-US" dirty="0" smtClean="0"/>
            <a:t>套期保值</a:t>
          </a:r>
          <a:endParaRPr lang="zh-CN" altLang="en-US" dirty="0"/>
        </a:p>
      </dgm:t>
    </dgm:pt>
    <dgm:pt modelId="{256F81BB-347B-FD40-8EF9-78E03307635D}" type="parTrans" cxnId="{DE82B495-BB13-F84E-97B3-586D8C9D1D38}">
      <dgm:prSet/>
      <dgm:spPr/>
      <dgm:t>
        <a:bodyPr/>
        <a:lstStyle/>
        <a:p>
          <a:endParaRPr lang="zh-CN" altLang="en-US"/>
        </a:p>
      </dgm:t>
    </dgm:pt>
    <dgm:pt modelId="{28D6EFE2-CB39-AD4A-A78F-CB16CCBC5625}" type="sibTrans" cxnId="{DE82B495-BB13-F84E-97B3-586D8C9D1D38}">
      <dgm:prSet/>
      <dgm:spPr/>
      <dgm:t>
        <a:bodyPr/>
        <a:lstStyle/>
        <a:p>
          <a:endParaRPr lang="zh-CN" altLang="en-US"/>
        </a:p>
      </dgm:t>
    </dgm:pt>
    <dgm:pt modelId="{E475FECA-3089-2F4E-B61A-89FA502C8CDB}" type="pres">
      <dgm:prSet presAssocID="{CFFCCA5E-5D50-3143-A501-2F0264B21007}" presName="compositeShape" presStyleCnt="0">
        <dgm:presLayoutVars>
          <dgm:chMax val="7"/>
          <dgm:dir/>
          <dgm:resizeHandles val="exact"/>
        </dgm:presLayoutVars>
      </dgm:prSet>
      <dgm:spPr/>
      <dgm:t>
        <a:bodyPr/>
        <a:lstStyle/>
        <a:p>
          <a:endParaRPr lang="zh-CN" altLang="en-US"/>
        </a:p>
      </dgm:t>
    </dgm:pt>
    <dgm:pt modelId="{02447266-02DA-CE46-96C9-5B392DC9C24F}" type="pres">
      <dgm:prSet presAssocID="{CFFCCA5E-5D50-3143-A501-2F0264B21007}" presName="wedge1" presStyleLbl="node1" presStyleIdx="0" presStyleCnt="6"/>
      <dgm:spPr/>
      <dgm:t>
        <a:bodyPr/>
        <a:lstStyle/>
        <a:p>
          <a:endParaRPr lang="zh-CN" altLang="en-US"/>
        </a:p>
      </dgm:t>
    </dgm:pt>
    <dgm:pt modelId="{4187C99A-889B-8A4E-A529-35ED56ABE024}" type="pres">
      <dgm:prSet presAssocID="{CFFCCA5E-5D50-3143-A501-2F0264B21007}" presName="wedge1Tx" presStyleLbl="node1" presStyleIdx="0" presStyleCnt="6">
        <dgm:presLayoutVars>
          <dgm:chMax val="0"/>
          <dgm:chPref val="0"/>
          <dgm:bulletEnabled val="1"/>
        </dgm:presLayoutVars>
      </dgm:prSet>
      <dgm:spPr/>
      <dgm:t>
        <a:bodyPr/>
        <a:lstStyle/>
        <a:p>
          <a:endParaRPr lang="zh-CN" altLang="en-US"/>
        </a:p>
      </dgm:t>
    </dgm:pt>
    <dgm:pt modelId="{4578F01B-0363-6242-BC8B-1C87D51823DB}" type="pres">
      <dgm:prSet presAssocID="{CFFCCA5E-5D50-3143-A501-2F0264B21007}" presName="wedge2" presStyleLbl="node1" presStyleIdx="1" presStyleCnt="6"/>
      <dgm:spPr/>
      <dgm:t>
        <a:bodyPr/>
        <a:lstStyle/>
        <a:p>
          <a:endParaRPr lang="zh-CN" altLang="en-US"/>
        </a:p>
      </dgm:t>
    </dgm:pt>
    <dgm:pt modelId="{ECCD7991-193E-A446-8252-8F768B57A954}" type="pres">
      <dgm:prSet presAssocID="{CFFCCA5E-5D50-3143-A501-2F0264B21007}" presName="wedge2Tx" presStyleLbl="node1" presStyleIdx="1" presStyleCnt="6">
        <dgm:presLayoutVars>
          <dgm:chMax val="0"/>
          <dgm:chPref val="0"/>
          <dgm:bulletEnabled val="1"/>
        </dgm:presLayoutVars>
      </dgm:prSet>
      <dgm:spPr/>
      <dgm:t>
        <a:bodyPr/>
        <a:lstStyle/>
        <a:p>
          <a:endParaRPr lang="zh-CN" altLang="en-US"/>
        </a:p>
      </dgm:t>
    </dgm:pt>
    <dgm:pt modelId="{A183F864-669E-E24C-979A-577BEB5B9459}" type="pres">
      <dgm:prSet presAssocID="{CFFCCA5E-5D50-3143-A501-2F0264B21007}" presName="wedge3" presStyleLbl="node1" presStyleIdx="2" presStyleCnt="6"/>
      <dgm:spPr/>
      <dgm:t>
        <a:bodyPr/>
        <a:lstStyle/>
        <a:p>
          <a:endParaRPr lang="zh-CN" altLang="en-US"/>
        </a:p>
      </dgm:t>
    </dgm:pt>
    <dgm:pt modelId="{43A04EA0-67D9-3B45-A3F3-711F40F6ABE7}" type="pres">
      <dgm:prSet presAssocID="{CFFCCA5E-5D50-3143-A501-2F0264B21007}" presName="wedge3Tx" presStyleLbl="node1" presStyleIdx="2" presStyleCnt="6">
        <dgm:presLayoutVars>
          <dgm:chMax val="0"/>
          <dgm:chPref val="0"/>
          <dgm:bulletEnabled val="1"/>
        </dgm:presLayoutVars>
      </dgm:prSet>
      <dgm:spPr/>
      <dgm:t>
        <a:bodyPr/>
        <a:lstStyle/>
        <a:p>
          <a:endParaRPr lang="zh-CN" altLang="en-US"/>
        </a:p>
      </dgm:t>
    </dgm:pt>
    <dgm:pt modelId="{066182FC-13DC-4C4C-A682-F88653DEAFC7}" type="pres">
      <dgm:prSet presAssocID="{CFFCCA5E-5D50-3143-A501-2F0264B21007}" presName="wedge4" presStyleLbl="node1" presStyleIdx="3" presStyleCnt="6"/>
      <dgm:spPr/>
      <dgm:t>
        <a:bodyPr/>
        <a:lstStyle/>
        <a:p>
          <a:endParaRPr lang="zh-CN" altLang="en-US"/>
        </a:p>
      </dgm:t>
    </dgm:pt>
    <dgm:pt modelId="{562BA8B5-D4E4-4744-9410-89AE56E4A722}" type="pres">
      <dgm:prSet presAssocID="{CFFCCA5E-5D50-3143-A501-2F0264B21007}" presName="wedge4Tx" presStyleLbl="node1" presStyleIdx="3" presStyleCnt="6">
        <dgm:presLayoutVars>
          <dgm:chMax val="0"/>
          <dgm:chPref val="0"/>
          <dgm:bulletEnabled val="1"/>
        </dgm:presLayoutVars>
      </dgm:prSet>
      <dgm:spPr/>
      <dgm:t>
        <a:bodyPr/>
        <a:lstStyle/>
        <a:p>
          <a:endParaRPr lang="zh-CN" altLang="en-US"/>
        </a:p>
      </dgm:t>
    </dgm:pt>
    <dgm:pt modelId="{FA3130C2-B467-A046-B951-817916535070}" type="pres">
      <dgm:prSet presAssocID="{CFFCCA5E-5D50-3143-A501-2F0264B21007}" presName="wedge5" presStyleLbl="node1" presStyleIdx="4" presStyleCnt="6"/>
      <dgm:spPr/>
      <dgm:t>
        <a:bodyPr/>
        <a:lstStyle/>
        <a:p>
          <a:endParaRPr lang="zh-CN" altLang="en-US"/>
        </a:p>
      </dgm:t>
    </dgm:pt>
    <dgm:pt modelId="{164CA47E-2EAB-DE47-B77F-EAE0858B3376}" type="pres">
      <dgm:prSet presAssocID="{CFFCCA5E-5D50-3143-A501-2F0264B21007}" presName="wedge5Tx" presStyleLbl="node1" presStyleIdx="4" presStyleCnt="6">
        <dgm:presLayoutVars>
          <dgm:chMax val="0"/>
          <dgm:chPref val="0"/>
          <dgm:bulletEnabled val="1"/>
        </dgm:presLayoutVars>
      </dgm:prSet>
      <dgm:spPr/>
      <dgm:t>
        <a:bodyPr/>
        <a:lstStyle/>
        <a:p>
          <a:endParaRPr lang="zh-CN" altLang="en-US"/>
        </a:p>
      </dgm:t>
    </dgm:pt>
    <dgm:pt modelId="{CA49B677-D613-074B-9E70-990A236078E1}" type="pres">
      <dgm:prSet presAssocID="{CFFCCA5E-5D50-3143-A501-2F0264B21007}" presName="wedge6" presStyleLbl="node1" presStyleIdx="5" presStyleCnt="6"/>
      <dgm:spPr/>
      <dgm:t>
        <a:bodyPr/>
        <a:lstStyle/>
        <a:p>
          <a:endParaRPr lang="zh-CN" altLang="en-US"/>
        </a:p>
      </dgm:t>
    </dgm:pt>
    <dgm:pt modelId="{1AAD0B83-92A7-E249-85F0-5810E8A40ADA}" type="pres">
      <dgm:prSet presAssocID="{CFFCCA5E-5D50-3143-A501-2F0264B21007}" presName="wedge6Tx" presStyleLbl="node1" presStyleIdx="5" presStyleCnt="6">
        <dgm:presLayoutVars>
          <dgm:chMax val="0"/>
          <dgm:chPref val="0"/>
          <dgm:bulletEnabled val="1"/>
        </dgm:presLayoutVars>
      </dgm:prSet>
      <dgm:spPr/>
      <dgm:t>
        <a:bodyPr/>
        <a:lstStyle/>
        <a:p>
          <a:endParaRPr lang="zh-CN" altLang="en-US"/>
        </a:p>
      </dgm:t>
    </dgm:pt>
  </dgm:ptLst>
  <dgm:cxnLst>
    <dgm:cxn modelId="{4247F75D-7AC1-034F-B600-18250E3F1786}" type="presOf" srcId="{F5B3BE06-D6A0-D545-B842-1B70A198C0C7}" destId="{02447266-02DA-CE46-96C9-5B392DC9C24F}" srcOrd="0" destOrd="0" presId="urn:microsoft.com/office/officeart/2005/8/layout/chart3"/>
    <dgm:cxn modelId="{C0A40CB1-6CA2-CF40-A693-1A35FA205705}" type="presOf" srcId="{9DC6FB2F-3E25-6642-B499-05B046FECB4D}" destId="{CA49B677-D613-074B-9E70-990A236078E1}" srcOrd="0" destOrd="0" presId="urn:microsoft.com/office/officeart/2005/8/layout/chart3"/>
    <dgm:cxn modelId="{F4906BDB-BEB7-074D-B169-B3FED56BF419}" srcId="{CFFCCA5E-5D50-3143-A501-2F0264B21007}" destId="{72B131CF-829C-9547-B0EB-912EB13880A1}" srcOrd="3" destOrd="0" parTransId="{ABA57B2E-ED19-0D4B-831C-1F5E8769CC8E}" sibTransId="{FB726DB5-F044-414E-BA11-03949BA0DF2E}"/>
    <dgm:cxn modelId="{F5A88510-4BAF-6149-A7B3-7A7D2D01D623}" srcId="{CFFCCA5E-5D50-3143-A501-2F0264B21007}" destId="{F5B3BE06-D6A0-D545-B842-1B70A198C0C7}" srcOrd="0" destOrd="0" parTransId="{A1D5182F-8105-3843-B847-F378DDF6AC9B}" sibTransId="{EEF4F52A-001D-5D40-A8FC-AB1D136CE767}"/>
    <dgm:cxn modelId="{24CA4FFA-95B9-C441-9D8E-2ADA4C810CF3}" type="presOf" srcId="{72B131CF-829C-9547-B0EB-912EB13880A1}" destId="{066182FC-13DC-4C4C-A682-F88653DEAFC7}" srcOrd="0" destOrd="0" presId="urn:microsoft.com/office/officeart/2005/8/layout/chart3"/>
    <dgm:cxn modelId="{60506D21-2556-0043-90DE-25A2FBA6B25F}" type="presOf" srcId="{09C3A7BF-EEC7-8745-B10D-7E69B6C6C2BA}" destId="{FA3130C2-B467-A046-B951-817916535070}" srcOrd="0" destOrd="0" presId="urn:microsoft.com/office/officeart/2005/8/layout/chart3"/>
    <dgm:cxn modelId="{D42E6B94-6982-154D-AB82-A0C64F3B860C}" srcId="{CFFCCA5E-5D50-3143-A501-2F0264B21007}" destId="{9731C16B-3E54-DA45-BACA-E2CBCDA1461A}" srcOrd="1" destOrd="0" parTransId="{4ABD5AB9-632C-1040-818A-D4A0A66D378E}" sibTransId="{A572A260-073D-1C45-8D90-3026F22FCE4A}"/>
    <dgm:cxn modelId="{BB8C5A91-8112-934E-AF41-52787CBFA2D4}" type="presOf" srcId="{9731C16B-3E54-DA45-BACA-E2CBCDA1461A}" destId="{4578F01B-0363-6242-BC8B-1C87D51823DB}" srcOrd="0" destOrd="0" presId="urn:microsoft.com/office/officeart/2005/8/layout/chart3"/>
    <dgm:cxn modelId="{22EC3A16-E6B7-5049-970F-1473D77C990F}" type="presOf" srcId="{72B131CF-829C-9547-B0EB-912EB13880A1}" destId="{562BA8B5-D4E4-4744-9410-89AE56E4A722}" srcOrd="1" destOrd="0" presId="urn:microsoft.com/office/officeart/2005/8/layout/chart3"/>
    <dgm:cxn modelId="{C247C709-14FF-F84F-BE59-9E3E1DC60DE6}" type="presOf" srcId="{16F029D9-8140-B946-9349-A3EF83917E07}" destId="{A183F864-669E-E24C-979A-577BEB5B9459}" srcOrd="0" destOrd="0" presId="urn:microsoft.com/office/officeart/2005/8/layout/chart3"/>
    <dgm:cxn modelId="{762EDA63-D7ED-AE42-933F-06167F636E85}" srcId="{CFFCCA5E-5D50-3143-A501-2F0264B21007}" destId="{16F029D9-8140-B946-9349-A3EF83917E07}" srcOrd="2" destOrd="0" parTransId="{8E4F67E5-ADE7-2449-A3DF-2197E5A85B58}" sibTransId="{30781F8D-DA9D-4D45-B72A-05EF5CE10F02}"/>
    <dgm:cxn modelId="{F02D8489-A085-CD48-BB65-80B128A87C69}" type="presOf" srcId="{9DC6FB2F-3E25-6642-B499-05B046FECB4D}" destId="{1AAD0B83-92A7-E249-85F0-5810E8A40ADA}" srcOrd="1" destOrd="0" presId="urn:microsoft.com/office/officeart/2005/8/layout/chart3"/>
    <dgm:cxn modelId="{BE4151F4-9E77-1743-9CA3-80AEBC17CED8}" srcId="{CFFCCA5E-5D50-3143-A501-2F0264B21007}" destId="{09C3A7BF-EEC7-8745-B10D-7E69B6C6C2BA}" srcOrd="4" destOrd="0" parTransId="{C7E0E1BE-B249-F243-897B-1B9B61B18451}" sibTransId="{23B392FF-4BD6-C048-ABC5-1F7A289C0222}"/>
    <dgm:cxn modelId="{2113FE50-89BB-CE47-9668-FA980D6A86C3}" type="presOf" srcId="{F5B3BE06-D6A0-D545-B842-1B70A198C0C7}" destId="{4187C99A-889B-8A4E-A529-35ED56ABE024}" srcOrd="1" destOrd="0" presId="urn:microsoft.com/office/officeart/2005/8/layout/chart3"/>
    <dgm:cxn modelId="{BEB47073-F448-8A43-B396-EF31319E56B3}" type="presOf" srcId="{09C3A7BF-EEC7-8745-B10D-7E69B6C6C2BA}" destId="{164CA47E-2EAB-DE47-B77F-EAE0858B3376}" srcOrd="1" destOrd="0" presId="urn:microsoft.com/office/officeart/2005/8/layout/chart3"/>
    <dgm:cxn modelId="{1AFFDB5E-1845-1249-B998-18693C293E9E}" type="presOf" srcId="{9731C16B-3E54-DA45-BACA-E2CBCDA1461A}" destId="{ECCD7991-193E-A446-8252-8F768B57A954}" srcOrd="1" destOrd="0" presId="urn:microsoft.com/office/officeart/2005/8/layout/chart3"/>
    <dgm:cxn modelId="{DE82B495-BB13-F84E-97B3-586D8C9D1D38}" srcId="{CFFCCA5E-5D50-3143-A501-2F0264B21007}" destId="{9DC6FB2F-3E25-6642-B499-05B046FECB4D}" srcOrd="5" destOrd="0" parTransId="{256F81BB-347B-FD40-8EF9-78E03307635D}" sibTransId="{28D6EFE2-CB39-AD4A-A78F-CB16CCBC5625}"/>
    <dgm:cxn modelId="{EEC91F7E-93CB-134E-AA94-3DC3C1B19CB8}" type="presOf" srcId="{CFFCCA5E-5D50-3143-A501-2F0264B21007}" destId="{E475FECA-3089-2F4E-B61A-89FA502C8CDB}" srcOrd="0" destOrd="0" presId="urn:microsoft.com/office/officeart/2005/8/layout/chart3"/>
    <dgm:cxn modelId="{6A26E624-28E3-7241-A580-82B49347E2C4}" type="presOf" srcId="{16F029D9-8140-B946-9349-A3EF83917E07}" destId="{43A04EA0-67D9-3B45-A3F3-711F40F6ABE7}" srcOrd="1" destOrd="0" presId="urn:microsoft.com/office/officeart/2005/8/layout/chart3"/>
    <dgm:cxn modelId="{2D3C2DE8-C890-8649-AC08-D095FB04BDE3}" type="presParOf" srcId="{E475FECA-3089-2F4E-B61A-89FA502C8CDB}" destId="{02447266-02DA-CE46-96C9-5B392DC9C24F}" srcOrd="0" destOrd="0" presId="urn:microsoft.com/office/officeart/2005/8/layout/chart3"/>
    <dgm:cxn modelId="{29F3E952-A1A2-E047-857B-E0FD909BC5F3}" type="presParOf" srcId="{E475FECA-3089-2F4E-B61A-89FA502C8CDB}" destId="{4187C99A-889B-8A4E-A529-35ED56ABE024}" srcOrd="1" destOrd="0" presId="urn:microsoft.com/office/officeart/2005/8/layout/chart3"/>
    <dgm:cxn modelId="{EB2BF86B-FEAD-0E45-A21B-0D78A30AB536}" type="presParOf" srcId="{E475FECA-3089-2F4E-B61A-89FA502C8CDB}" destId="{4578F01B-0363-6242-BC8B-1C87D51823DB}" srcOrd="2" destOrd="0" presId="urn:microsoft.com/office/officeart/2005/8/layout/chart3"/>
    <dgm:cxn modelId="{457B103C-F123-6442-B946-A9EDFC88F9F5}" type="presParOf" srcId="{E475FECA-3089-2F4E-B61A-89FA502C8CDB}" destId="{ECCD7991-193E-A446-8252-8F768B57A954}" srcOrd="3" destOrd="0" presId="urn:microsoft.com/office/officeart/2005/8/layout/chart3"/>
    <dgm:cxn modelId="{194C2998-C271-1049-8924-3504B4E29ABE}" type="presParOf" srcId="{E475FECA-3089-2F4E-B61A-89FA502C8CDB}" destId="{A183F864-669E-E24C-979A-577BEB5B9459}" srcOrd="4" destOrd="0" presId="urn:microsoft.com/office/officeart/2005/8/layout/chart3"/>
    <dgm:cxn modelId="{32C62264-FA76-7C48-8544-065C2DE51221}" type="presParOf" srcId="{E475FECA-3089-2F4E-B61A-89FA502C8CDB}" destId="{43A04EA0-67D9-3B45-A3F3-711F40F6ABE7}" srcOrd="5" destOrd="0" presId="urn:microsoft.com/office/officeart/2005/8/layout/chart3"/>
    <dgm:cxn modelId="{1F1AA2E0-A016-0744-B7E5-9B302B405354}" type="presParOf" srcId="{E475FECA-3089-2F4E-B61A-89FA502C8CDB}" destId="{066182FC-13DC-4C4C-A682-F88653DEAFC7}" srcOrd="6" destOrd="0" presId="urn:microsoft.com/office/officeart/2005/8/layout/chart3"/>
    <dgm:cxn modelId="{B8DFC8D2-B990-9E46-8EB8-162025FACF25}" type="presParOf" srcId="{E475FECA-3089-2F4E-B61A-89FA502C8CDB}" destId="{562BA8B5-D4E4-4744-9410-89AE56E4A722}" srcOrd="7" destOrd="0" presId="urn:microsoft.com/office/officeart/2005/8/layout/chart3"/>
    <dgm:cxn modelId="{0F2C3B21-E61F-E548-8300-DA1F883B4B87}" type="presParOf" srcId="{E475FECA-3089-2F4E-B61A-89FA502C8CDB}" destId="{FA3130C2-B467-A046-B951-817916535070}" srcOrd="8" destOrd="0" presId="urn:microsoft.com/office/officeart/2005/8/layout/chart3"/>
    <dgm:cxn modelId="{655401E4-4494-3149-8CDE-9D9DD1CC42E1}" type="presParOf" srcId="{E475FECA-3089-2F4E-B61A-89FA502C8CDB}" destId="{164CA47E-2EAB-DE47-B77F-EAE0858B3376}" srcOrd="9" destOrd="0" presId="urn:microsoft.com/office/officeart/2005/8/layout/chart3"/>
    <dgm:cxn modelId="{EF4342AC-D400-FF40-91FD-C1275774BB17}" type="presParOf" srcId="{E475FECA-3089-2F4E-B61A-89FA502C8CDB}" destId="{CA49B677-D613-074B-9E70-990A236078E1}" srcOrd="10" destOrd="0" presId="urn:microsoft.com/office/officeart/2005/8/layout/chart3"/>
    <dgm:cxn modelId="{A6755B2B-F988-8A4E-A50A-63B7210B9D63}" type="presParOf" srcId="{E475FECA-3089-2F4E-B61A-89FA502C8CDB}" destId="{1AAD0B83-92A7-E249-85F0-5810E8A40ADA}"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6C97-00DF-AC48-9DE9-1A61F9E731E1}">
      <dsp:nvSpPr>
        <dsp:cNvPr id="0" name=""/>
        <dsp:cNvSpPr/>
      </dsp:nvSpPr>
      <dsp:spPr>
        <a:xfrm>
          <a:off x="0" y="1234279"/>
          <a:ext cx="8676861" cy="1645706"/>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5A2E833-E895-284A-A065-E7089D5744DE}">
      <dsp:nvSpPr>
        <dsp:cNvPr id="0" name=""/>
        <dsp:cNvSpPr/>
      </dsp:nvSpPr>
      <dsp:spPr>
        <a:xfrm>
          <a:off x="3813" y="0"/>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lvl="0" algn="ctr" defTabSz="1422400" rtl="0">
            <a:lnSpc>
              <a:spcPct val="90000"/>
            </a:lnSpc>
            <a:spcBef>
              <a:spcPct val="0"/>
            </a:spcBef>
            <a:spcAft>
              <a:spcPct val="35000"/>
            </a:spcAft>
          </a:pPr>
          <a:r>
            <a:rPr lang="zh-CN" altLang="en-US" sz="3200" b="1" kern="1200" smtClean="0"/>
            <a:t>早期的期权交易</a:t>
          </a:r>
          <a:endParaRPr lang="zh-CN" altLang="en-US" sz="3200" kern="1200"/>
        </a:p>
      </dsp:txBody>
      <dsp:txXfrm>
        <a:off x="3813" y="0"/>
        <a:ext cx="2516628" cy="1645706"/>
      </dsp:txXfrm>
    </dsp:sp>
    <dsp:sp modelId="{C93D395C-B01F-EB44-B325-FDCB3EBB43C2}">
      <dsp:nvSpPr>
        <dsp:cNvPr id="0" name=""/>
        <dsp:cNvSpPr/>
      </dsp:nvSpPr>
      <dsp:spPr>
        <a:xfrm>
          <a:off x="1056414" y="1851419"/>
          <a:ext cx="411426" cy="411426"/>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AACF93-849D-E646-9B3D-6B91416B48BC}">
      <dsp:nvSpPr>
        <dsp:cNvPr id="0" name=""/>
        <dsp:cNvSpPr/>
      </dsp:nvSpPr>
      <dsp:spPr>
        <a:xfrm>
          <a:off x="2646273" y="2468559"/>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t" anchorCtr="0">
          <a:noAutofit/>
        </a:bodyPr>
        <a:lstStyle/>
        <a:p>
          <a:pPr lvl="0" algn="ctr" defTabSz="1422400" rtl="0">
            <a:lnSpc>
              <a:spcPct val="90000"/>
            </a:lnSpc>
            <a:spcBef>
              <a:spcPct val="0"/>
            </a:spcBef>
            <a:spcAft>
              <a:spcPct val="35000"/>
            </a:spcAft>
          </a:pPr>
          <a:r>
            <a:rPr lang="zh-CN" altLang="en-US" sz="3200" b="1" kern="1200" smtClean="0"/>
            <a:t>场外市场的出现</a:t>
          </a:r>
          <a:endParaRPr lang="zh-CN" altLang="en-US" sz="3200" kern="1200"/>
        </a:p>
      </dsp:txBody>
      <dsp:txXfrm>
        <a:off x="2646273" y="2468559"/>
        <a:ext cx="2516628" cy="1645706"/>
      </dsp:txXfrm>
    </dsp:sp>
    <dsp:sp modelId="{43088151-3BF3-1249-ADE5-DCC003C4CF95}">
      <dsp:nvSpPr>
        <dsp:cNvPr id="0" name=""/>
        <dsp:cNvSpPr/>
      </dsp:nvSpPr>
      <dsp:spPr>
        <a:xfrm>
          <a:off x="3698874" y="1851419"/>
          <a:ext cx="411426" cy="411426"/>
        </a:xfrm>
        <a:prstGeom prst="ellipse">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1AB0A2-63CC-2543-8013-1D95099BDD10}">
      <dsp:nvSpPr>
        <dsp:cNvPr id="0" name=""/>
        <dsp:cNvSpPr/>
      </dsp:nvSpPr>
      <dsp:spPr>
        <a:xfrm>
          <a:off x="5288733" y="0"/>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lvl="0" algn="ctr" defTabSz="1422400" rtl="0">
            <a:lnSpc>
              <a:spcPct val="90000"/>
            </a:lnSpc>
            <a:spcBef>
              <a:spcPct val="0"/>
            </a:spcBef>
            <a:spcAft>
              <a:spcPct val="35000"/>
            </a:spcAft>
          </a:pPr>
          <a:r>
            <a:rPr lang="zh-CN" altLang="en-US" sz="3200" b="1" kern="1200" smtClean="0"/>
            <a:t>现代期权市场的形成</a:t>
          </a:r>
          <a:endParaRPr lang="zh-CN" altLang="en-US" sz="3200" kern="1200"/>
        </a:p>
      </dsp:txBody>
      <dsp:txXfrm>
        <a:off x="5288733" y="0"/>
        <a:ext cx="2516628" cy="1645706"/>
      </dsp:txXfrm>
    </dsp:sp>
    <dsp:sp modelId="{0ABC3D50-4DD0-5D41-B1A4-FCF4E16AB4FD}">
      <dsp:nvSpPr>
        <dsp:cNvPr id="0" name=""/>
        <dsp:cNvSpPr/>
      </dsp:nvSpPr>
      <dsp:spPr>
        <a:xfrm>
          <a:off x="6341334" y="1851419"/>
          <a:ext cx="411426" cy="411426"/>
        </a:xfrm>
        <a:prstGeom prst="ellipse">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0086DC-59D8-4119-ADEE-98397C0AB5D5}" type="datetimeFigureOut">
              <a:rPr lang="zh-CN" altLang="en-US" smtClean="0"/>
              <a:t>2015/11/3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68A30-BE27-47D6-BF38-DBEDD1987177}" type="slidenum">
              <a:rPr lang="zh-CN" altLang="en-US" smtClean="0"/>
              <a:t>‹#›</a:t>
            </a:fld>
            <a:endParaRPr lang="zh-CN" altLang="en-US"/>
          </a:p>
        </p:txBody>
      </p:sp>
    </p:spTree>
    <p:extLst>
      <p:ext uri="{BB962C8B-B14F-4D97-AF65-F5344CB8AC3E}">
        <p14:creationId xmlns:p14="http://schemas.microsoft.com/office/powerpoint/2010/main" val="2171129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D5A864D6-3A48-4D51-BCED-86B4C65CEF55}" type="datetime1">
              <a:rPr lang="en-US" altLang="zh-CN" smtClean="0"/>
              <a:t>11/3/2015</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smtClean="0"/>
              <a:t>第七章　期权交易概述</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791AE6-69D0-4031-9424-8329F2E73BC1}"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F67097E-3DDD-4064-8506-A6E2A79409E3}"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DC87F0-6167-45C1-819D-8EE907115251}"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0ABF8D-B92E-40C3-B5E1-71F64A2623A8}"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A74D87CA-D6F5-47EE-BB02-0856959BAFA7}" type="datetime1">
              <a:rPr lang="en-US" altLang="zh-CN" smtClean="0"/>
              <a:t>11/3/2015</a:t>
            </a:fld>
            <a:endParaRPr lang="en-US" dirty="0"/>
          </a:p>
        </p:txBody>
      </p:sp>
      <p:sp>
        <p:nvSpPr>
          <p:cNvPr id="4" name="Footer Placeholder 3"/>
          <p:cNvSpPr>
            <a:spLocks noGrp="1"/>
          </p:cNvSpPr>
          <p:nvPr>
            <p:ph type="ftr" sz="quarter" idx="11"/>
          </p:nvPr>
        </p:nvSpPr>
        <p:spPr/>
        <p:txBody>
          <a:bodyPr/>
          <a:lstStyle/>
          <a:p>
            <a:r>
              <a:rPr lang="zh-CN" altLang="en-US" smtClean="0"/>
              <a:t>第七章　期权交易概述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37F55FC-12EE-4A3E-87FF-FF2DCF4AB23C}" type="datetime1">
              <a:rPr lang="en-US" altLang="zh-CN" smtClean="0"/>
              <a:t>11/3/2015</a:t>
            </a:fld>
            <a:endParaRPr lang="en-US" dirty="0"/>
          </a:p>
        </p:txBody>
      </p:sp>
      <p:sp>
        <p:nvSpPr>
          <p:cNvPr id="4" name="Footer Placeholder 3"/>
          <p:cNvSpPr>
            <a:spLocks noGrp="1"/>
          </p:cNvSpPr>
          <p:nvPr>
            <p:ph type="ftr" sz="quarter" idx="11"/>
          </p:nvPr>
        </p:nvSpPr>
        <p:spPr/>
        <p:txBody>
          <a:bodyPr/>
          <a:lstStyle/>
          <a:p>
            <a:r>
              <a:rPr lang="zh-CN" altLang="en-US" smtClean="0"/>
              <a:t>第七章　期权交易概述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57B1D27-E4E0-47D3-9688-A2F87C625C81}" type="datetime1">
              <a:rPr lang="en-US" altLang="zh-CN" smtClean="0"/>
              <a:t>11/3/2015</a:t>
            </a:fld>
            <a:endParaRPr lang="en-US" dirty="0"/>
          </a:p>
        </p:txBody>
      </p:sp>
      <p:sp>
        <p:nvSpPr>
          <p:cNvPr id="5" name="Footer Placeholder 4"/>
          <p:cNvSpPr>
            <a:spLocks noGrp="1"/>
          </p:cNvSpPr>
          <p:nvPr>
            <p:ph type="ftr" sz="quarter" idx="11"/>
          </p:nvPr>
        </p:nvSpPr>
        <p:spPr/>
        <p:txBody>
          <a:bodyPr/>
          <a:lstStyle/>
          <a:p>
            <a:r>
              <a:rPr lang="zh-CN" altLang="en-US" smtClean="0"/>
              <a:t>第七章　期权交易概述</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2E524EB-F660-404C-92D5-6FFDCF1AB4DF}" type="datetime1">
              <a:rPr lang="en-US" altLang="zh-CN" smtClean="0"/>
              <a:t>11/3/2015</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smtClean="0"/>
              <a:t>第七章　期权交易概述</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3186E30C-0ED3-43FC-A7A4-A26AB0A09D52}" type="datetime1">
              <a:rPr lang="en-US" altLang="zh-CN" smtClean="0"/>
              <a:t>11/3/2015</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smtClean="0"/>
              <a:t>第七章　期权交易概述</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C1B3D1C8-6FBC-4A0F-9593-EB69318DCD06}" type="datetime1">
              <a:rPr lang="en-US" altLang="zh-CN" smtClean="0"/>
              <a:t>11/3/2015</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smtClean="0"/>
              <a:t>第七章　期权交易概述</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13A9E5C-843B-4998-BCE1-C57D2B98F94B}"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18EBDD6-9F08-4EA1-9765-64683EA33650}" type="datetime1">
              <a:rPr lang="en-US" altLang="zh-CN" smtClean="0"/>
              <a:t>11/3/2015</a:t>
            </a:fld>
            <a:endParaRPr lang="en-US" dirty="0"/>
          </a:p>
        </p:txBody>
      </p:sp>
      <p:sp>
        <p:nvSpPr>
          <p:cNvPr id="8" name="Footer Placeholder 7"/>
          <p:cNvSpPr>
            <a:spLocks noGrp="1"/>
          </p:cNvSpPr>
          <p:nvPr>
            <p:ph type="ftr" sz="quarter" idx="11"/>
          </p:nvPr>
        </p:nvSpPr>
        <p:spPr/>
        <p:txBody>
          <a:bodyPr/>
          <a:lstStyle/>
          <a:p>
            <a:r>
              <a:rPr lang="zh-CN" altLang="en-US" smtClean="0"/>
              <a:t>第七章　期权交易概述</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B67DE1A-F787-4BE1-9EDC-2080863DEB88}" type="datetime1">
              <a:rPr lang="en-US" altLang="zh-CN" smtClean="0"/>
              <a:t>11/3/2015</a:t>
            </a:fld>
            <a:endParaRPr lang="en-US" dirty="0"/>
          </a:p>
        </p:txBody>
      </p:sp>
      <p:sp>
        <p:nvSpPr>
          <p:cNvPr id="4" name="Footer Placeholder 3"/>
          <p:cNvSpPr>
            <a:spLocks noGrp="1"/>
          </p:cNvSpPr>
          <p:nvPr>
            <p:ph type="ftr" sz="quarter" idx="11"/>
          </p:nvPr>
        </p:nvSpPr>
        <p:spPr/>
        <p:txBody>
          <a:bodyPr/>
          <a:lstStyle/>
          <a:p>
            <a:r>
              <a:rPr lang="zh-CN" altLang="en-US" smtClean="0"/>
              <a:t>第七章　期权交易概述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804B561-0553-4961-9210-0ED299790A36}" type="datetime1">
              <a:rPr lang="en-US" altLang="zh-CN" smtClean="0"/>
              <a:t>11/3/2015</a:t>
            </a:fld>
            <a:endParaRPr lang="en-US" dirty="0"/>
          </a:p>
        </p:txBody>
      </p:sp>
      <p:sp>
        <p:nvSpPr>
          <p:cNvPr id="3" name="Footer Placeholder 2"/>
          <p:cNvSpPr>
            <a:spLocks noGrp="1"/>
          </p:cNvSpPr>
          <p:nvPr>
            <p:ph type="ftr" sz="quarter" idx="11"/>
          </p:nvPr>
        </p:nvSpPr>
        <p:spPr/>
        <p:txBody>
          <a:bodyPr/>
          <a:lstStyle/>
          <a:p>
            <a:r>
              <a:rPr lang="zh-CN" altLang="en-US" smtClean="0"/>
              <a:t>第七章　期权交易概述</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3EFF5A-88F5-4CA0-9484-BF03DA689DEB}"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8ED76D-CEF2-4003-BD49-727A6E4B7297}" type="datetime1">
              <a:rPr lang="en-US" altLang="zh-CN" smtClean="0"/>
              <a:t>11/3/2015</a:t>
            </a:fld>
            <a:endParaRPr lang="en-US" dirty="0"/>
          </a:p>
        </p:txBody>
      </p:sp>
      <p:sp>
        <p:nvSpPr>
          <p:cNvPr id="6" name="Footer Placeholder 5"/>
          <p:cNvSpPr>
            <a:spLocks noGrp="1"/>
          </p:cNvSpPr>
          <p:nvPr>
            <p:ph type="ftr" sz="quarter" idx="11"/>
          </p:nvPr>
        </p:nvSpPr>
        <p:spPr/>
        <p:txBody>
          <a:bodyPr/>
          <a:lstStyle/>
          <a:p>
            <a:r>
              <a:rPr lang="zh-CN" altLang="en-US" smtClean="0"/>
              <a:t>第七章　期权交易概述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166ED-4EFE-42FF-9FCD-9B4711705051}" type="datetime1">
              <a:rPr lang="en-US" altLang="zh-CN" smtClean="0"/>
              <a:t>11/3/2015</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smtClean="0"/>
              <a:t>第七章　期权交易概述</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第七章　期权交易概述</a:t>
            </a:r>
          </a:p>
        </p:txBody>
      </p:sp>
      <p:sp>
        <p:nvSpPr>
          <p:cNvPr id="3" name="副标题 2"/>
          <p:cNvSpPr>
            <a:spLocks noGrp="1"/>
          </p:cNvSpPr>
          <p:nvPr>
            <p:ph type="subTitle" idx="1"/>
          </p:nvPr>
        </p:nvSpPr>
        <p:spPr/>
        <p:txBody>
          <a:bodyPr/>
          <a:lstStyle/>
          <a:p>
            <a:endParaRPr kumimoji="1" lang="zh-CN" altLang="en-US" dirty="0"/>
          </a:p>
        </p:txBody>
      </p:sp>
      <p:sp>
        <p:nvSpPr>
          <p:cNvPr id="4" name="日期占位符 3"/>
          <p:cNvSpPr>
            <a:spLocks noGrp="1"/>
          </p:cNvSpPr>
          <p:nvPr>
            <p:ph type="dt" sz="half" idx="10"/>
          </p:nvPr>
        </p:nvSpPr>
        <p:spPr/>
        <p:txBody>
          <a:bodyPr/>
          <a:lstStyle/>
          <a:p>
            <a:fld id="{3D8109A6-9E80-4CDB-B162-D6BFA5541680}"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场外市场的出现</a:t>
            </a:r>
            <a:endParaRPr lang="zh-CN" altLang="en-US" dirty="0"/>
          </a:p>
        </p:txBody>
      </p:sp>
      <p:sp>
        <p:nvSpPr>
          <p:cNvPr id="3" name="内容占位符 2"/>
          <p:cNvSpPr>
            <a:spLocks noGrp="1"/>
          </p:cNvSpPr>
          <p:nvPr>
            <p:ph idx="1"/>
          </p:nvPr>
        </p:nvSpPr>
        <p:spPr/>
        <p:txBody>
          <a:bodyPr/>
          <a:lstStyle/>
          <a:p>
            <a:r>
              <a:rPr lang="en-US" altLang="zh-CN" dirty="0"/>
              <a:t>18</a:t>
            </a:r>
            <a:r>
              <a:rPr lang="zh-CN" altLang="zh-CN" dirty="0"/>
              <a:t>世纪，在工业革命和运输贸易的刺激下，欧洲出现了有组织的期权交易，标的物以农产品为主</a:t>
            </a:r>
            <a:r>
              <a:rPr lang="zh-CN" altLang="zh-CN" dirty="0" smtClean="0"/>
              <a:t>。</a:t>
            </a:r>
            <a:endParaRPr lang="zh-CN" altLang="en-US" dirty="0" smtClean="0"/>
          </a:p>
          <a:p>
            <a:r>
              <a:rPr lang="en-US" altLang="zh-CN" dirty="0"/>
              <a:t>18 </a:t>
            </a:r>
            <a:r>
              <a:rPr lang="zh-CN" altLang="zh-CN" dirty="0"/>
              <a:t>世纪末美国出现了股票期权。由于当时还不存在期权的中心交易市场，期权都是在场外进行交易，市场依靠那些为买方和卖方寻求配对方的经济商才得以运行</a:t>
            </a:r>
            <a:r>
              <a:rPr lang="zh-CN" altLang="zh-CN" dirty="0" smtClean="0"/>
              <a:t>。</a:t>
            </a:r>
            <a:endParaRPr lang="zh-CN" altLang="en-US" dirty="0" smtClean="0"/>
          </a:p>
          <a:p>
            <a:r>
              <a:rPr lang="en-US" altLang="zh-CN" dirty="0"/>
              <a:t>1929</a:t>
            </a:r>
            <a:r>
              <a:rPr lang="zh-CN" altLang="zh-CN" dirty="0"/>
              <a:t>年的股灾发生以后</a:t>
            </a:r>
            <a:r>
              <a:rPr lang="zh-CN" altLang="zh-CN" dirty="0" smtClean="0"/>
              <a:t>，</a:t>
            </a:r>
            <a:r>
              <a:rPr lang="zh-CN" altLang="zh-CN" dirty="0"/>
              <a:t>在加强监管的前提下，美国的期权业得以继续存在和发展</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705D768A-C40F-421E-A32B-6A4F79DDB7BB}"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现代期权市场的</a:t>
            </a:r>
            <a:r>
              <a:rPr lang="zh-CN" altLang="zh-CN" dirty="0" smtClean="0"/>
              <a:t>形成</a:t>
            </a:r>
            <a:endParaRPr lang="zh-CN" altLang="en-US" dirty="0"/>
          </a:p>
        </p:txBody>
      </p:sp>
      <p:sp>
        <p:nvSpPr>
          <p:cNvPr id="3" name="内容占位符 2"/>
          <p:cNvSpPr>
            <a:spLocks noGrp="1"/>
          </p:cNvSpPr>
          <p:nvPr>
            <p:ph idx="1"/>
          </p:nvPr>
        </p:nvSpPr>
        <p:spPr/>
        <p:txBody>
          <a:bodyPr/>
          <a:lstStyle/>
          <a:p>
            <a:r>
              <a:rPr lang="zh-CN" altLang="zh-CN" dirty="0"/>
              <a:t>全世界第一个期权交易所——芝加哥期权交易所（</a:t>
            </a:r>
            <a:r>
              <a:rPr lang="en-US" altLang="zh-CN" dirty="0"/>
              <a:t>Chicago Board Options Exchange, CBOE</a:t>
            </a:r>
            <a:r>
              <a:rPr lang="zh-CN" altLang="zh-CN" dirty="0" smtClean="0"/>
              <a:t>）在</a:t>
            </a:r>
            <a:r>
              <a:rPr lang="en-US" altLang="zh-CN" dirty="0"/>
              <a:t>1973 </a:t>
            </a:r>
            <a:r>
              <a:rPr lang="zh-CN" altLang="zh-CN" dirty="0"/>
              <a:t>年</a:t>
            </a:r>
            <a:r>
              <a:rPr lang="en-US" altLang="zh-CN" dirty="0"/>
              <a:t>4 </a:t>
            </a:r>
            <a:r>
              <a:rPr lang="zh-CN" altLang="zh-CN" dirty="0"/>
              <a:t>月</a:t>
            </a:r>
            <a:r>
              <a:rPr lang="en-US" altLang="zh-CN" dirty="0"/>
              <a:t>26 </a:t>
            </a:r>
            <a:r>
              <a:rPr lang="zh-CN" altLang="zh-CN" dirty="0"/>
              <a:t>日成立，这标志着真正</a:t>
            </a:r>
            <a:r>
              <a:rPr lang="zh-CN" altLang="zh-CN" dirty="0" smtClean="0"/>
              <a:t>有组织</a:t>
            </a:r>
            <a:r>
              <a:rPr lang="zh-CN" altLang="zh-CN" dirty="0"/>
              <a:t>的期权交易时代的开始</a:t>
            </a:r>
            <a:r>
              <a:rPr lang="zh-CN" altLang="zh-CN" dirty="0" smtClean="0"/>
              <a:t>。</a:t>
            </a:r>
            <a:endParaRPr lang="zh-CN" altLang="en-US" dirty="0" smtClean="0"/>
          </a:p>
          <a:p>
            <a:r>
              <a:rPr lang="en-US" altLang="zh-CN" dirty="0"/>
              <a:t>1984</a:t>
            </a:r>
            <a:r>
              <a:rPr lang="zh-CN" altLang="zh-CN" dirty="0"/>
              <a:t>年，美国</a:t>
            </a:r>
            <a:r>
              <a:rPr lang="zh-CN" altLang="zh-CN" dirty="0" smtClean="0"/>
              <a:t>国会重新</a:t>
            </a:r>
            <a:r>
              <a:rPr lang="zh-CN" altLang="zh-CN" dirty="0"/>
              <a:t>允许农产品期权在交易所进行交易</a:t>
            </a:r>
            <a:r>
              <a:rPr lang="zh-CN" altLang="zh-CN" dirty="0" smtClean="0"/>
              <a:t>。</a:t>
            </a:r>
            <a:endParaRPr lang="zh-CN" altLang="en-US" dirty="0" smtClean="0"/>
          </a:p>
          <a:p>
            <a:r>
              <a:rPr lang="zh-CN" altLang="zh-CN" dirty="0"/>
              <a:t>除农产品之外，能源和金属期权也是很重要的交易品种。纽约商品交易所（</a:t>
            </a:r>
            <a:r>
              <a:rPr lang="en-US" altLang="zh-CN" dirty="0"/>
              <a:t>NYMEX</a:t>
            </a:r>
            <a:r>
              <a:rPr lang="zh-CN" altLang="zh-CN" dirty="0"/>
              <a:t>）是全球能源期权最大的交易市场，伦敦金属交易所（</a:t>
            </a:r>
            <a:r>
              <a:rPr lang="en-US" altLang="zh-CN" dirty="0"/>
              <a:t>LME</a:t>
            </a:r>
            <a:r>
              <a:rPr lang="zh-CN" altLang="zh-CN" dirty="0"/>
              <a:t>）则是全球最大的有色金属期货期权交易中心</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774462F4-BFCE-41E6-9092-503414F0B15C}"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第三节　期权的分类</a:t>
            </a:r>
            <a:endParaRPr lang="zh-CN" altLang="en-US" dirty="0"/>
          </a:p>
        </p:txBody>
      </p:sp>
      <p:sp>
        <p:nvSpPr>
          <p:cNvPr id="3" name="内容占位符 2"/>
          <p:cNvSpPr>
            <a:spLocks noGrp="1"/>
          </p:cNvSpPr>
          <p:nvPr>
            <p:ph idx="1"/>
          </p:nvPr>
        </p:nvSpPr>
        <p:spPr/>
        <p:txBody>
          <a:bodyPr/>
          <a:lstStyle/>
          <a:p>
            <a:r>
              <a:rPr lang="zh-CN" altLang="zh-CN" b="1" dirty="0" smtClean="0"/>
              <a:t>看涨</a:t>
            </a:r>
            <a:r>
              <a:rPr lang="zh-CN" altLang="zh-CN" b="1" dirty="0"/>
              <a:t>期权与看跌期权</a:t>
            </a:r>
          </a:p>
          <a:p>
            <a:r>
              <a:rPr lang="zh-CN" altLang="zh-CN" b="1" dirty="0" smtClean="0"/>
              <a:t>欧式</a:t>
            </a:r>
            <a:r>
              <a:rPr lang="zh-CN" altLang="zh-CN" b="1" dirty="0"/>
              <a:t>期权与美式期权</a:t>
            </a:r>
          </a:p>
          <a:p>
            <a:r>
              <a:rPr lang="zh-CN" altLang="zh-CN" b="1" dirty="0" smtClean="0"/>
              <a:t>场内</a:t>
            </a:r>
            <a:r>
              <a:rPr lang="zh-CN" altLang="zh-CN" b="1" dirty="0"/>
              <a:t>期权与场外期权</a:t>
            </a:r>
          </a:p>
          <a:p>
            <a:r>
              <a:rPr lang="zh-CN" altLang="zh-CN" b="1" dirty="0" smtClean="0"/>
              <a:t>现货</a:t>
            </a:r>
            <a:r>
              <a:rPr lang="zh-CN" altLang="zh-CN" b="1" dirty="0"/>
              <a:t>期权与期货期权</a:t>
            </a:r>
          </a:p>
          <a:p>
            <a:r>
              <a:rPr lang="zh-CN" altLang="zh-CN" b="1" dirty="0" smtClean="0"/>
              <a:t>有</a:t>
            </a:r>
            <a:r>
              <a:rPr lang="zh-CN" altLang="zh-CN" b="1" dirty="0"/>
              <a:t>担保期权与无担保期权</a:t>
            </a:r>
          </a:p>
          <a:p>
            <a:endParaRPr lang="zh-CN" altLang="en-US" dirty="0"/>
          </a:p>
        </p:txBody>
      </p:sp>
      <p:sp>
        <p:nvSpPr>
          <p:cNvPr id="4" name="日期占位符 3"/>
          <p:cNvSpPr>
            <a:spLocks noGrp="1"/>
          </p:cNvSpPr>
          <p:nvPr>
            <p:ph type="dt" sz="half" idx="10"/>
          </p:nvPr>
        </p:nvSpPr>
        <p:spPr/>
        <p:txBody>
          <a:bodyPr/>
          <a:lstStyle/>
          <a:p>
            <a:fld id="{B9891540-2F7B-4C94-835F-0D240180465D}"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zh-CN" dirty="0" smtClean="0"/>
              <a:t>看涨</a:t>
            </a:r>
            <a:r>
              <a:rPr lang="zh-CN" altLang="zh-CN" dirty="0"/>
              <a:t>期权与看跌</a:t>
            </a:r>
            <a:r>
              <a:rPr lang="zh-CN" altLang="zh-CN" dirty="0" smtClean="0"/>
              <a:t>期权</a:t>
            </a:r>
            <a:endParaRPr lang="zh-CN" altLang="en-US" dirty="0"/>
          </a:p>
        </p:txBody>
      </p:sp>
      <p:sp>
        <p:nvSpPr>
          <p:cNvPr id="3" name="内容占位符 2"/>
          <p:cNvSpPr>
            <a:spLocks noGrp="1"/>
          </p:cNvSpPr>
          <p:nvPr>
            <p:ph idx="1"/>
          </p:nvPr>
        </p:nvSpPr>
        <p:spPr/>
        <p:txBody>
          <a:bodyPr/>
          <a:lstStyle/>
          <a:p>
            <a:r>
              <a:rPr lang="zh-CN" altLang="zh-CN" dirty="0" smtClean="0"/>
              <a:t>根据</a:t>
            </a:r>
            <a:r>
              <a:rPr lang="zh-CN" altLang="zh-CN" dirty="0"/>
              <a:t>期权合约赋予期权购买者的不同权利，期权可分为看涨期权与看跌期权</a:t>
            </a:r>
            <a:r>
              <a:rPr lang="zh-CN" altLang="zh-CN" dirty="0" smtClean="0"/>
              <a:t>。</a:t>
            </a:r>
            <a:endParaRPr lang="en-US" altLang="zh-CN" dirty="0" smtClean="0"/>
          </a:p>
          <a:p>
            <a:r>
              <a:rPr lang="zh-CN" altLang="zh-CN" dirty="0" smtClean="0"/>
              <a:t>“</a:t>
            </a:r>
            <a:r>
              <a:rPr lang="zh-CN" altLang="zh-CN" dirty="0"/>
              <a:t>看涨期权”（</a:t>
            </a:r>
            <a:r>
              <a:rPr lang="en-US" altLang="zh-CN" dirty="0"/>
              <a:t>Call Options</a:t>
            </a:r>
            <a:r>
              <a:rPr lang="zh-CN" altLang="zh-CN" dirty="0"/>
              <a:t>），是指期权购买者可在约定的未来某日期或该日期之前，以协定价格向期权出售者买进一定数量的某种金融商品或金融衍生产品的权利</a:t>
            </a:r>
            <a:r>
              <a:rPr lang="zh-CN" altLang="zh-CN" dirty="0" smtClean="0"/>
              <a:t>。</a:t>
            </a:r>
            <a:endParaRPr lang="en-US" altLang="zh-CN" dirty="0" smtClean="0"/>
          </a:p>
          <a:p>
            <a:r>
              <a:rPr lang="zh-CN" altLang="zh-CN" dirty="0" smtClean="0"/>
              <a:t>“</a:t>
            </a:r>
            <a:r>
              <a:rPr lang="zh-CN" altLang="zh-CN" dirty="0"/>
              <a:t>看跌期权”（</a:t>
            </a:r>
            <a:r>
              <a:rPr lang="en-US" altLang="zh-CN" dirty="0"/>
              <a:t>Put Options</a:t>
            </a:r>
            <a:r>
              <a:rPr lang="zh-CN" altLang="zh-CN" dirty="0"/>
              <a:t>），则是指期权购买者可在约定的未来某日期或该日期之前，以协定价格向期权出售者卖出一定数量的某种金融商品或金融衍生产品的权利。</a:t>
            </a:r>
          </a:p>
          <a:p>
            <a:endParaRPr lang="zh-CN" altLang="en-US" dirty="0"/>
          </a:p>
        </p:txBody>
      </p:sp>
      <p:sp>
        <p:nvSpPr>
          <p:cNvPr id="4" name="日期占位符 3"/>
          <p:cNvSpPr>
            <a:spLocks noGrp="1"/>
          </p:cNvSpPr>
          <p:nvPr>
            <p:ph type="dt" sz="half" idx="10"/>
          </p:nvPr>
        </p:nvSpPr>
        <p:spPr/>
        <p:txBody>
          <a:bodyPr/>
          <a:lstStyle/>
          <a:p>
            <a:fld id="{79AA141E-E6BE-4FFA-BEF1-34F67CA3AE4E}"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看涨期权与看跌</a:t>
            </a:r>
            <a:r>
              <a:rPr lang="zh-CN" altLang="zh-CN" dirty="0" smtClean="0"/>
              <a:t>期权</a:t>
            </a:r>
            <a:r>
              <a:rPr lang="en-US" altLang="zh-CN" dirty="0" smtClean="0"/>
              <a:t>(cont</a:t>
            </a:r>
            <a:r>
              <a:rPr lang="en-US" altLang="zh-CN" dirty="0"/>
              <a:t>.</a:t>
            </a:r>
            <a:r>
              <a:rPr lang="en-US" altLang="zh-CN" dirty="0" smtClean="0"/>
              <a:t>)</a:t>
            </a:r>
            <a:endParaRPr lang="zh-CN" altLang="en-US" dirty="0"/>
          </a:p>
        </p:txBody>
      </p:sp>
      <p:sp>
        <p:nvSpPr>
          <p:cNvPr id="3" name="内容占位符 2"/>
          <p:cNvSpPr>
            <a:spLocks noGrp="1"/>
          </p:cNvSpPr>
          <p:nvPr>
            <p:ph idx="1"/>
          </p:nvPr>
        </p:nvSpPr>
        <p:spPr>
          <a:xfrm>
            <a:off x="208722" y="2246776"/>
            <a:ext cx="8676861" cy="4362367"/>
          </a:xfrm>
        </p:spPr>
        <p:txBody>
          <a:bodyPr>
            <a:normAutofit/>
          </a:bodyPr>
          <a:lstStyle/>
          <a:p>
            <a:r>
              <a:rPr lang="zh-CN" altLang="zh-CN" dirty="0"/>
              <a:t>需要指出的是，这里所谓的“看涨”与“看跌”，都是就期权购买者而言的</a:t>
            </a:r>
            <a:r>
              <a:rPr lang="zh-CN" altLang="zh-CN" dirty="0" smtClean="0"/>
              <a:t>。</a:t>
            </a:r>
            <a:endParaRPr lang="en-US" altLang="zh-CN" dirty="0" smtClean="0"/>
          </a:p>
          <a:p>
            <a:pPr lvl="1"/>
            <a:r>
              <a:rPr lang="zh-CN" altLang="zh-CN" dirty="0" smtClean="0"/>
              <a:t>期权</a:t>
            </a:r>
            <a:r>
              <a:rPr lang="zh-CN" altLang="zh-CN" dirty="0"/>
              <a:t>购买者之所以买进看涨期权，是因为他们对市场行情“看涨”。买进看涨期权后，他们可在市场价格上涨，且涨至协定价格以上时，以较低的协定价格买进标的物，从而避免市场价格上涨所造成的损失</a:t>
            </a:r>
            <a:r>
              <a:rPr lang="zh-CN" altLang="zh-CN" dirty="0" smtClean="0"/>
              <a:t>；</a:t>
            </a:r>
            <a:endParaRPr lang="en-US" altLang="zh-CN" dirty="0" smtClean="0"/>
          </a:p>
          <a:p>
            <a:pPr lvl="1"/>
            <a:r>
              <a:rPr lang="zh-CN" altLang="zh-CN" dirty="0" smtClean="0"/>
              <a:t>期权</a:t>
            </a:r>
            <a:r>
              <a:rPr lang="zh-CN" altLang="zh-CN" dirty="0"/>
              <a:t>购买者之所以买进看跌期权，则是因为他们对市场行情“看跌”。买进看跌期权后，他们可在市场价格下跌，且跌至协定价格以下时，以较高的协定价格卖出他们所持有的标的物，从而避免市场价格下跌所造成的损失。</a:t>
            </a:r>
          </a:p>
          <a:p>
            <a:endParaRPr lang="zh-CN" altLang="en-US" dirty="0"/>
          </a:p>
        </p:txBody>
      </p:sp>
      <p:sp>
        <p:nvSpPr>
          <p:cNvPr id="4" name="日期占位符 3"/>
          <p:cNvSpPr>
            <a:spLocks noGrp="1"/>
          </p:cNvSpPr>
          <p:nvPr>
            <p:ph type="dt" sz="half" idx="10"/>
          </p:nvPr>
        </p:nvSpPr>
        <p:spPr/>
        <p:txBody>
          <a:bodyPr/>
          <a:lstStyle/>
          <a:p>
            <a:fld id="{1D62542A-2694-4B8D-84DA-5D6D4FF3BA75}"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zh-CN" dirty="0" smtClean="0"/>
              <a:t>欧式</a:t>
            </a:r>
            <a:r>
              <a:rPr lang="zh-CN" altLang="zh-CN" dirty="0"/>
              <a:t>期权与美式期权 </a:t>
            </a:r>
            <a:endParaRPr lang="zh-CN" altLang="en-US" dirty="0"/>
          </a:p>
        </p:txBody>
      </p:sp>
      <p:sp>
        <p:nvSpPr>
          <p:cNvPr id="3" name="内容占位符 2"/>
          <p:cNvSpPr>
            <a:spLocks noGrp="1"/>
          </p:cNvSpPr>
          <p:nvPr>
            <p:ph idx="1"/>
          </p:nvPr>
        </p:nvSpPr>
        <p:spPr/>
        <p:txBody>
          <a:bodyPr/>
          <a:lstStyle/>
          <a:p>
            <a:r>
              <a:rPr lang="zh-CN" altLang="zh-CN" dirty="0"/>
              <a:t>在期权交易中，根据期权合约对履约时间的不同规定，期权可分为欧式期权与美式期权两种类型。 </a:t>
            </a:r>
            <a:endParaRPr lang="zh-CN" altLang="en-US" dirty="0" smtClean="0"/>
          </a:p>
          <a:p>
            <a:r>
              <a:rPr lang="zh-CN" altLang="zh-CN" dirty="0" smtClean="0"/>
              <a:t>“</a:t>
            </a:r>
            <a:r>
              <a:rPr lang="zh-CN" altLang="zh-CN" dirty="0"/>
              <a:t>欧式期权”（</a:t>
            </a:r>
            <a:r>
              <a:rPr lang="en-US" altLang="zh-CN" dirty="0"/>
              <a:t>European Options</a:t>
            </a:r>
            <a:r>
              <a:rPr lang="zh-CN" altLang="zh-CN" dirty="0"/>
              <a:t>），是指期权购买者只能在期权到期日履约的期权</a:t>
            </a:r>
            <a:r>
              <a:rPr lang="zh-CN" altLang="zh-CN" dirty="0" smtClean="0"/>
              <a:t>；</a:t>
            </a:r>
            <a:endParaRPr lang="en-US" altLang="zh-CN" dirty="0" smtClean="0"/>
          </a:p>
          <a:p>
            <a:r>
              <a:rPr lang="zh-CN" altLang="zh-CN" dirty="0" smtClean="0"/>
              <a:t>“</a:t>
            </a:r>
            <a:r>
              <a:rPr lang="zh-CN" altLang="zh-CN" dirty="0"/>
              <a:t>美式期权”（</a:t>
            </a:r>
            <a:r>
              <a:rPr lang="en-US" altLang="zh-CN" dirty="0"/>
              <a:t>American Options</a:t>
            </a:r>
            <a:r>
              <a:rPr lang="zh-CN" altLang="zh-CN" dirty="0"/>
              <a:t>），则是指期权购买者既可在期权到期日履约，又可在期权到期日之前的任一营业日履约的期权。 </a:t>
            </a:r>
            <a:endParaRPr lang="en-US" altLang="zh-CN" dirty="0" smtClean="0"/>
          </a:p>
          <a:p>
            <a:r>
              <a:rPr lang="zh-CN" altLang="zh-CN" dirty="0"/>
              <a:t>对期权购买者而言，美式期权比欧式期权有着较大的选择余地。 </a:t>
            </a:r>
            <a:endParaRPr lang="zh-CN" altLang="en-US" dirty="0"/>
          </a:p>
        </p:txBody>
      </p:sp>
      <p:sp>
        <p:nvSpPr>
          <p:cNvPr id="4" name="日期占位符 3"/>
          <p:cNvSpPr>
            <a:spLocks noGrp="1"/>
          </p:cNvSpPr>
          <p:nvPr>
            <p:ph type="dt" sz="half" idx="10"/>
          </p:nvPr>
        </p:nvSpPr>
        <p:spPr/>
        <p:txBody>
          <a:bodyPr/>
          <a:lstStyle/>
          <a:p>
            <a:fld id="{A6C0A2BA-C39E-4FF7-821A-09F0D1B85F07}"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zh-CN" dirty="0"/>
              <a:t>场内期权与场外期权 </a:t>
            </a:r>
            <a:endParaRPr lang="zh-CN" altLang="en-US" dirty="0"/>
          </a:p>
        </p:txBody>
      </p:sp>
      <p:sp>
        <p:nvSpPr>
          <p:cNvPr id="3" name="内容占位符 2"/>
          <p:cNvSpPr>
            <a:spLocks noGrp="1"/>
          </p:cNvSpPr>
          <p:nvPr>
            <p:ph idx="1"/>
          </p:nvPr>
        </p:nvSpPr>
        <p:spPr/>
        <p:txBody>
          <a:bodyPr/>
          <a:lstStyle/>
          <a:p>
            <a:r>
              <a:rPr lang="zh-CN" altLang="zh-CN" dirty="0"/>
              <a:t>根据交易场所之是否集中性的不同，以及期权合约是否标准化的不同，期权可分为场内期权与场外期权这两种不同的类型。 </a:t>
            </a:r>
            <a:endParaRPr lang="zh-CN" altLang="en-US" dirty="0" smtClean="0"/>
          </a:p>
          <a:p>
            <a:r>
              <a:rPr lang="zh-CN" altLang="zh-CN" dirty="0" smtClean="0"/>
              <a:t>“</a:t>
            </a:r>
            <a:r>
              <a:rPr lang="zh-CN" altLang="zh-CN" dirty="0"/>
              <a:t>场内期权”（</a:t>
            </a:r>
            <a:r>
              <a:rPr lang="en-US" altLang="zh-CN" dirty="0"/>
              <a:t>exchange-traded options</a:t>
            </a:r>
            <a:r>
              <a:rPr lang="zh-CN" altLang="zh-CN" dirty="0"/>
              <a:t>），也称“交易所交易期权”或“交易所上市期权”，是指在集中性的期权市场所交易的标准化的期权合约</a:t>
            </a:r>
            <a:r>
              <a:rPr lang="zh-CN" altLang="zh-CN" dirty="0" smtClean="0"/>
              <a:t>；</a:t>
            </a:r>
            <a:endParaRPr lang="zh-CN" altLang="en-US" dirty="0" smtClean="0"/>
          </a:p>
          <a:p>
            <a:r>
              <a:rPr lang="zh-CN" altLang="zh-CN" dirty="0" smtClean="0"/>
              <a:t>“</a:t>
            </a:r>
            <a:r>
              <a:rPr lang="zh-CN" altLang="zh-CN" dirty="0"/>
              <a:t>场外期权”（</a:t>
            </a:r>
            <a:r>
              <a:rPr lang="en-US" altLang="zh-CN" dirty="0"/>
              <a:t>over-the-counter options</a:t>
            </a:r>
            <a:r>
              <a:rPr lang="zh-CN" altLang="zh-CN" dirty="0"/>
              <a:t>，</a:t>
            </a:r>
            <a:r>
              <a:rPr lang="en-US" altLang="zh-CN" dirty="0"/>
              <a:t>OTC options</a:t>
            </a:r>
            <a:r>
              <a:rPr lang="zh-CN" altLang="zh-CN" dirty="0"/>
              <a:t>），也称“店头市场期权”或“柜台式期权”，则是指在非集中性的交易场所交易的非标准化的期权合约。</a:t>
            </a:r>
          </a:p>
          <a:p>
            <a:endParaRPr lang="zh-CN" altLang="en-US" dirty="0"/>
          </a:p>
        </p:txBody>
      </p:sp>
      <p:sp>
        <p:nvSpPr>
          <p:cNvPr id="4" name="日期占位符 3"/>
          <p:cNvSpPr>
            <a:spLocks noGrp="1"/>
          </p:cNvSpPr>
          <p:nvPr>
            <p:ph type="dt" sz="half" idx="10"/>
          </p:nvPr>
        </p:nvSpPr>
        <p:spPr/>
        <p:txBody>
          <a:bodyPr/>
          <a:lstStyle/>
          <a:p>
            <a:fld id="{11D1B59F-C26B-4D33-8A86-8588B31517CA}"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四、现货期权与期货</a:t>
            </a:r>
            <a:r>
              <a:rPr lang="zh-CN" altLang="zh-CN" dirty="0" smtClean="0"/>
              <a:t>期权</a:t>
            </a:r>
            <a:endParaRPr lang="zh-CN" altLang="en-US" dirty="0"/>
          </a:p>
        </p:txBody>
      </p:sp>
      <p:sp>
        <p:nvSpPr>
          <p:cNvPr id="3" name="内容占位符 2"/>
          <p:cNvSpPr>
            <a:spLocks noGrp="1"/>
          </p:cNvSpPr>
          <p:nvPr>
            <p:ph idx="1"/>
          </p:nvPr>
        </p:nvSpPr>
        <p:spPr/>
        <p:txBody>
          <a:bodyPr/>
          <a:lstStyle/>
          <a:p>
            <a:r>
              <a:rPr lang="zh-CN" altLang="zh-CN" dirty="0"/>
              <a:t>现货期权（</a:t>
            </a:r>
            <a:r>
              <a:rPr lang="en-US" altLang="zh-CN" dirty="0"/>
              <a:t>Physical Options</a:t>
            </a:r>
            <a:r>
              <a:rPr lang="zh-CN" altLang="zh-CN" dirty="0"/>
              <a:t>），是指以各种现货金融商品或金融工具作为标的物的期权，如股票期权、股价指数期权、货币期权、债券期权等</a:t>
            </a:r>
            <a:r>
              <a:rPr lang="zh-CN" altLang="zh-CN" dirty="0" smtClean="0"/>
              <a:t>；</a:t>
            </a:r>
            <a:endParaRPr lang="zh-CN" altLang="en-US" dirty="0" smtClean="0"/>
          </a:p>
          <a:p>
            <a:r>
              <a:rPr lang="zh-CN" altLang="zh-CN" dirty="0" smtClean="0"/>
              <a:t>期货</a:t>
            </a:r>
            <a:r>
              <a:rPr lang="zh-CN" altLang="zh-CN" dirty="0"/>
              <a:t>期权（</a:t>
            </a:r>
            <a:r>
              <a:rPr lang="en-US" altLang="zh-CN" dirty="0"/>
              <a:t>Options on Futures</a:t>
            </a:r>
            <a:r>
              <a:rPr lang="zh-CN" altLang="zh-CN" dirty="0"/>
              <a:t>），则是指以各种金融期货合约作为标的物的期权，如各种货币期货期权、利率期货期权及股价指数期货期权等。 </a:t>
            </a:r>
            <a:endParaRPr lang="zh-CN" altLang="en-US" dirty="0"/>
          </a:p>
        </p:txBody>
      </p:sp>
      <p:sp>
        <p:nvSpPr>
          <p:cNvPr id="4" name="日期占位符 3"/>
          <p:cNvSpPr>
            <a:spLocks noGrp="1"/>
          </p:cNvSpPr>
          <p:nvPr>
            <p:ph type="dt" sz="half" idx="10"/>
          </p:nvPr>
        </p:nvSpPr>
        <p:spPr/>
        <p:txBody>
          <a:bodyPr/>
          <a:lstStyle/>
          <a:p>
            <a:fld id="{5F687F2D-727B-4CF3-B0D3-3E087543B343}"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五、有担保期权与无担保</a:t>
            </a:r>
            <a:r>
              <a:rPr lang="zh-CN" altLang="zh-CN" dirty="0" smtClean="0"/>
              <a:t>期权</a:t>
            </a:r>
            <a:endParaRPr lang="zh-CN" altLang="en-US" dirty="0"/>
          </a:p>
        </p:txBody>
      </p:sp>
      <p:sp>
        <p:nvSpPr>
          <p:cNvPr id="3" name="内容占位符 2"/>
          <p:cNvSpPr>
            <a:spLocks noGrp="1"/>
          </p:cNvSpPr>
          <p:nvPr>
            <p:ph idx="1"/>
          </p:nvPr>
        </p:nvSpPr>
        <p:spPr>
          <a:xfrm>
            <a:off x="208722" y="2246777"/>
            <a:ext cx="8676861" cy="4512838"/>
          </a:xfrm>
        </p:spPr>
        <p:txBody>
          <a:bodyPr>
            <a:normAutofit fontScale="92500" lnSpcReduction="20000"/>
          </a:bodyPr>
          <a:lstStyle/>
          <a:p>
            <a:r>
              <a:rPr lang="zh-CN" altLang="zh-CN" dirty="0" smtClean="0"/>
              <a:t>在</a:t>
            </a:r>
            <a:r>
              <a:rPr lang="zh-CN" altLang="zh-CN" dirty="0"/>
              <a:t>出售看涨期权时，如果期权出售者实际拥有该期权合约所规定的标的物，并将它作为履约的保证而存放于经纪人处，则他所出售的看涨期权就被称为有担保的看涨期权（</a:t>
            </a:r>
            <a:r>
              <a:rPr lang="en-US" altLang="zh-CN" dirty="0"/>
              <a:t>Covered Call</a:t>
            </a:r>
            <a:r>
              <a:rPr lang="zh-CN" altLang="zh-CN" dirty="0"/>
              <a:t>）</a:t>
            </a:r>
            <a:r>
              <a:rPr lang="zh-CN" altLang="zh-CN" dirty="0" smtClean="0"/>
              <a:t>。</a:t>
            </a:r>
            <a:endParaRPr lang="zh-CN" altLang="en-US" dirty="0" smtClean="0"/>
          </a:p>
          <a:p>
            <a:r>
              <a:rPr lang="zh-CN" altLang="zh-CN" dirty="0" smtClean="0"/>
              <a:t>如果</a:t>
            </a:r>
            <a:r>
              <a:rPr lang="zh-CN" altLang="zh-CN" dirty="0"/>
              <a:t>期权出售者并不拥有该期权合约所规定的标的物，则他所出售的看涨期权就被称为无担保的看涨期权（</a:t>
            </a:r>
            <a:r>
              <a:rPr lang="en-US" altLang="zh-CN" dirty="0"/>
              <a:t>Naked Call</a:t>
            </a:r>
            <a:r>
              <a:rPr lang="zh-CN" altLang="zh-CN" dirty="0"/>
              <a:t>）</a:t>
            </a:r>
            <a:r>
              <a:rPr lang="zh-CN" altLang="zh-CN" dirty="0" smtClean="0"/>
              <a:t>。</a:t>
            </a:r>
            <a:endParaRPr lang="zh-CN" altLang="en-US" dirty="0"/>
          </a:p>
          <a:p>
            <a:r>
              <a:rPr lang="zh-CN" altLang="zh-CN" dirty="0"/>
              <a:t>对于期权出售者而言，如果他出售的是有担保的看涨期权，则其潜在的损失是有限的，且是已知</a:t>
            </a:r>
            <a:r>
              <a:rPr lang="zh-CN" altLang="zh-CN" dirty="0" smtClean="0"/>
              <a:t>的</a:t>
            </a:r>
            <a:r>
              <a:rPr lang="zh-CN" altLang="en-US" dirty="0" smtClean="0"/>
              <a:t>；</a:t>
            </a:r>
            <a:r>
              <a:rPr lang="zh-CN" altLang="zh-CN" dirty="0" smtClean="0"/>
              <a:t>但</a:t>
            </a:r>
            <a:r>
              <a:rPr lang="zh-CN" altLang="zh-CN" dirty="0"/>
              <a:t>如果他出售的是无担保的看涨期权，则其潜在的损失将是无限的。 </a:t>
            </a:r>
            <a:endParaRPr lang="zh-CN" altLang="en-US" dirty="0" smtClean="0"/>
          </a:p>
          <a:p>
            <a:r>
              <a:rPr lang="zh-CN" altLang="zh-CN" dirty="0"/>
              <a:t>为了确保履约，在出售无担保的看涨期权时，期权出售者必须向经纪人缴纳保证金；而在出售有担保的看涨期权时，期权出售者可免缴保证金</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2355666C-E89F-41B9-AB5F-83D552391948}"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第四节　期权交易制度</a:t>
            </a:r>
            <a:endParaRPr lang="zh-CN" altLang="en-US" dirty="0"/>
          </a:p>
        </p:txBody>
      </p:sp>
      <p:sp>
        <p:nvSpPr>
          <p:cNvPr id="3" name="内容占位符 2"/>
          <p:cNvSpPr>
            <a:spLocks noGrp="1"/>
          </p:cNvSpPr>
          <p:nvPr>
            <p:ph idx="1"/>
          </p:nvPr>
        </p:nvSpPr>
        <p:spPr/>
        <p:txBody>
          <a:bodyPr/>
          <a:lstStyle/>
          <a:p>
            <a:r>
              <a:rPr lang="zh-CN" altLang="zh-CN" b="1" dirty="0" smtClean="0"/>
              <a:t>期权</a:t>
            </a:r>
            <a:r>
              <a:rPr lang="zh-CN" altLang="zh-CN" b="1" dirty="0"/>
              <a:t>合约的标准化</a:t>
            </a:r>
          </a:p>
          <a:p>
            <a:r>
              <a:rPr lang="zh-CN" altLang="zh-CN" b="1" dirty="0" smtClean="0"/>
              <a:t>保证金</a:t>
            </a:r>
            <a:r>
              <a:rPr lang="zh-CN" altLang="zh-CN" b="1" dirty="0"/>
              <a:t>制度</a:t>
            </a:r>
          </a:p>
          <a:p>
            <a:r>
              <a:rPr lang="zh-CN" altLang="zh-CN" b="1" dirty="0" smtClean="0"/>
              <a:t>对</a:t>
            </a:r>
            <a:r>
              <a:rPr lang="zh-CN" altLang="zh-CN" b="1" dirty="0"/>
              <a:t>冲与</a:t>
            </a:r>
            <a:r>
              <a:rPr lang="zh-CN" altLang="zh-CN" b="1" dirty="0" smtClean="0"/>
              <a:t>履约</a:t>
            </a:r>
            <a:endParaRPr lang="en-US" altLang="zh-CN" b="1" dirty="0" smtClean="0"/>
          </a:p>
          <a:p>
            <a:r>
              <a:rPr lang="zh-CN" altLang="en-US" sz="2400" b="1" kern="1200" dirty="0" smtClean="0">
                <a:solidFill>
                  <a:schemeClr val="tx1"/>
                </a:solidFill>
                <a:effectLst/>
                <a:latin typeface="+mn-lt"/>
                <a:ea typeface="+mn-ea"/>
                <a:cs typeface="+mn-cs"/>
              </a:rPr>
              <a:t>头寸限制</a:t>
            </a:r>
            <a:r>
              <a:rPr lang="zh-CN" altLang="en-US" dirty="0" smtClean="0"/>
              <a:t> </a:t>
            </a:r>
            <a:endParaRPr lang="zh-CN" altLang="zh-CN" b="1" dirty="0"/>
          </a:p>
          <a:p>
            <a:endParaRPr lang="zh-CN" altLang="en-US" dirty="0"/>
          </a:p>
        </p:txBody>
      </p:sp>
      <p:sp>
        <p:nvSpPr>
          <p:cNvPr id="4" name="日期占位符 3"/>
          <p:cNvSpPr>
            <a:spLocks noGrp="1"/>
          </p:cNvSpPr>
          <p:nvPr>
            <p:ph type="dt" sz="half" idx="10"/>
          </p:nvPr>
        </p:nvSpPr>
        <p:spPr/>
        <p:txBody>
          <a:bodyPr/>
          <a:lstStyle/>
          <a:p>
            <a:fld id="{AC037191-474D-4DC2-9362-912ED87BD2DF}"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本章内容</a:t>
            </a:r>
            <a:endParaRPr kumimoji="1" lang="zh-CN" altLang="en-US" dirty="0"/>
          </a:p>
        </p:txBody>
      </p:sp>
      <p:sp>
        <p:nvSpPr>
          <p:cNvPr id="3" name="内容占位符 2"/>
          <p:cNvSpPr>
            <a:spLocks noGrp="1"/>
          </p:cNvSpPr>
          <p:nvPr>
            <p:ph idx="1"/>
          </p:nvPr>
        </p:nvSpPr>
        <p:spPr/>
        <p:txBody>
          <a:bodyPr/>
          <a:lstStyle/>
          <a:p>
            <a:r>
              <a:rPr lang="zh-CN" altLang="zh-CN" b="1" dirty="0" smtClean="0"/>
              <a:t>期权</a:t>
            </a:r>
            <a:r>
              <a:rPr lang="zh-CN" altLang="zh-CN" b="1" dirty="0"/>
              <a:t>的相关</a:t>
            </a:r>
            <a:r>
              <a:rPr lang="zh-CN" altLang="zh-CN" b="1" dirty="0" smtClean="0"/>
              <a:t>概念</a:t>
            </a:r>
            <a:endParaRPr lang="en-US" altLang="zh-CN" b="1" dirty="0" smtClean="0"/>
          </a:p>
          <a:p>
            <a:r>
              <a:rPr lang="zh-CN" altLang="zh-CN" b="1" dirty="0" smtClean="0"/>
              <a:t>期权</a:t>
            </a:r>
            <a:r>
              <a:rPr lang="zh-CN" altLang="zh-CN" b="1" dirty="0"/>
              <a:t>的发展简史</a:t>
            </a:r>
          </a:p>
          <a:p>
            <a:r>
              <a:rPr lang="zh-CN" altLang="zh-CN" b="1" dirty="0" smtClean="0"/>
              <a:t>期权</a:t>
            </a:r>
            <a:r>
              <a:rPr lang="zh-CN" altLang="zh-CN" b="1" dirty="0"/>
              <a:t>的分类</a:t>
            </a:r>
          </a:p>
          <a:p>
            <a:r>
              <a:rPr lang="zh-CN" altLang="en-US" sz="2400" b="1" kern="1200" dirty="0" smtClean="0">
                <a:solidFill>
                  <a:schemeClr val="tx1"/>
                </a:solidFill>
                <a:effectLst/>
                <a:latin typeface="+mn-lt"/>
                <a:ea typeface="+mn-ea"/>
                <a:cs typeface="+mn-cs"/>
              </a:rPr>
              <a:t>期权交易制度</a:t>
            </a:r>
            <a:r>
              <a:rPr lang="zh-CN" altLang="en-US" dirty="0" smtClean="0"/>
              <a:t> </a:t>
            </a:r>
            <a:endParaRPr lang="en-US" altLang="zh-CN" dirty="0" smtClean="0"/>
          </a:p>
          <a:p>
            <a:r>
              <a:rPr lang="zh-CN" altLang="zh-CN" b="1" dirty="0" smtClean="0"/>
              <a:t>期权</a:t>
            </a:r>
            <a:r>
              <a:rPr lang="zh-CN" altLang="zh-CN" b="1" dirty="0"/>
              <a:t>的功能</a:t>
            </a:r>
          </a:p>
          <a:p>
            <a:r>
              <a:rPr lang="zh-CN" altLang="en-US" sz="2400" b="1" kern="1200" dirty="0" smtClean="0">
                <a:solidFill>
                  <a:schemeClr val="tx1"/>
                </a:solidFill>
                <a:effectLst/>
                <a:latin typeface="+mn-lt"/>
                <a:ea typeface="+mn-ea"/>
                <a:cs typeface="+mn-cs"/>
              </a:rPr>
              <a:t>期权和期货、远期的比较</a:t>
            </a:r>
            <a:r>
              <a:rPr lang="zh-CN" altLang="en-US" dirty="0" smtClean="0"/>
              <a:t> </a:t>
            </a:r>
            <a:endParaRPr lang="zh-CN" altLang="zh-CN" b="1" dirty="0"/>
          </a:p>
        </p:txBody>
      </p:sp>
      <p:sp>
        <p:nvSpPr>
          <p:cNvPr id="4" name="日期占位符 3"/>
          <p:cNvSpPr>
            <a:spLocks noGrp="1"/>
          </p:cNvSpPr>
          <p:nvPr>
            <p:ph type="dt" sz="half" idx="10"/>
          </p:nvPr>
        </p:nvSpPr>
        <p:spPr/>
        <p:txBody>
          <a:bodyPr/>
          <a:lstStyle/>
          <a:p>
            <a:fld id="{5E094E16-9F1A-482E-B352-7DC4231CA4FB}"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一、期权合约的标准化</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凡在场内交易的期权合约都是标准化的合约。在这些标准化的合约中，交易单位、最小变动价位、每日价格波动限制、协定价格、合约月份、交易时间、最后交易日、履约日等都由交易所作统一的规定。 </a:t>
            </a:r>
            <a:endParaRPr lang="zh-CN" altLang="en-US" dirty="0"/>
          </a:p>
        </p:txBody>
      </p:sp>
      <p:sp>
        <p:nvSpPr>
          <p:cNvPr id="4" name="日期占位符 3"/>
          <p:cNvSpPr>
            <a:spLocks noGrp="1"/>
          </p:cNvSpPr>
          <p:nvPr>
            <p:ph type="dt" sz="half" idx="10"/>
          </p:nvPr>
        </p:nvSpPr>
        <p:spPr/>
        <p:txBody>
          <a:bodyPr/>
          <a:lstStyle/>
          <a:p>
            <a:fld id="{5BEA8203-5D3B-4680-84E6-090470377D53}"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二、保证金</a:t>
            </a:r>
            <a:r>
              <a:rPr lang="zh-CN" altLang="zh-CN" dirty="0" smtClean="0"/>
              <a:t>制度</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期权</a:t>
            </a:r>
            <a:r>
              <a:rPr lang="zh-CN" altLang="zh-CN" dirty="0"/>
              <a:t>中的保证金制度与金融期货中的保证金制度有着相同的性质和功能。但是，在具体操作中，这两种保证金制度又是大不一样的</a:t>
            </a:r>
            <a:r>
              <a:rPr lang="zh-CN" altLang="zh-CN" dirty="0" smtClean="0"/>
              <a:t>。</a:t>
            </a:r>
            <a:endParaRPr lang="zh-CN" altLang="en-US" dirty="0" smtClean="0"/>
          </a:p>
          <a:p>
            <a:r>
              <a:rPr lang="zh-CN" altLang="zh-CN" dirty="0" smtClean="0"/>
              <a:t>最为</a:t>
            </a:r>
            <a:r>
              <a:rPr lang="zh-CN" altLang="zh-CN" dirty="0"/>
              <a:t>显著的不同是在期权交易中，只有期权出售者才必须缴纳保证金，而期权购买者却无需缴纳保证金</a:t>
            </a:r>
            <a:r>
              <a:rPr lang="zh-CN" altLang="zh-CN" dirty="0" smtClean="0"/>
              <a:t>。</a:t>
            </a:r>
            <a:endParaRPr lang="zh-CN" altLang="en-US" dirty="0" smtClean="0"/>
          </a:p>
          <a:p>
            <a:r>
              <a:rPr lang="zh-CN" altLang="zh-CN" dirty="0" smtClean="0"/>
              <a:t>另外</a:t>
            </a:r>
            <a:r>
              <a:rPr lang="zh-CN" altLang="zh-CN" dirty="0"/>
              <a:t>，即使是期权出售者，也并不是非以现金缴纳保证金不可。如果期权出售者所出售的乃是有担保的看涨期权，即在他出售某种看涨期权时，实际拥有该期权的标的物，并预先存放于经纪人处以作为履约的保证，则他也可免缴保证金</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A429044B-690C-41C9-9BA3-DB5C69F81D89}"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三、对冲与</a:t>
            </a:r>
            <a:r>
              <a:rPr lang="zh-CN" altLang="zh-CN" dirty="0" smtClean="0"/>
              <a:t>履约</a:t>
            </a:r>
            <a:endParaRPr lang="zh-CN" altLang="en-US" dirty="0"/>
          </a:p>
        </p:txBody>
      </p:sp>
      <p:sp>
        <p:nvSpPr>
          <p:cNvPr id="3" name="内容占位符 2"/>
          <p:cNvSpPr>
            <a:spLocks noGrp="1"/>
          </p:cNvSpPr>
          <p:nvPr>
            <p:ph idx="1"/>
          </p:nvPr>
        </p:nvSpPr>
        <p:spPr>
          <a:xfrm>
            <a:off x="208722" y="2246777"/>
            <a:ext cx="8676861" cy="4408666"/>
          </a:xfrm>
        </p:spPr>
        <p:txBody>
          <a:bodyPr>
            <a:normAutofit/>
          </a:bodyPr>
          <a:lstStyle/>
          <a:p>
            <a:r>
              <a:rPr lang="zh-CN" altLang="zh-CN" dirty="0" smtClean="0"/>
              <a:t>在</a:t>
            </a:r>
            <a:r>
              <a:rPr lang="zh-CN" altLang="zh-CN" dirty="0"/>
              <a:t>场内期权交易中，如果交易者不想继续持有未到期的期权头寸。那么，在最后交易日或在最后交易日之前，他可随时通过反向交易来加以结清。这与期货交易中的对冲是完全一样的</a:t>
            </a:r>
            <a:r>
              <a:rPr lang="zh-CN" altLang="zh-CN" dirty="0" smtClean="0"/>
              <a:t>。</a:t>
            </a:r>
            <a:endParaRPr lang="zh-CN" altLang="en-US" dirty="0" smtClean="0"/>
          </a:p>
          <a:p>
            <a:r>
              <a:rPr lang="zh-CN" altLang="zh-CN" dirty="0" smtClean="0"/>
              <a:t>在</a:t>
            </a:r>
            <a:r>
              <a:rPr lang="zh-CN" altLang="zh-CN" dirty="0"/>
              <a:t>期权的履约中，不同的期权有不同的履约方式</a:t>
            </a:r>
            <a:r>
              <a:rPr lang="zh-CN" altLang="zh-CN" dirty="0" smtClean="0"/>
              <a:t>。</a:t>
            </a:r>
            <a:endParaRPr lang="zh-CN" altLang="en-US" dirty="0" smtClean="0"/>
          </a:p>
          <a:p>
            <a:pPr lvl="1"/>
            <a:r>
              <a:rPr lang="zh-CN" altLang="zh-CN" dirty="0" smtClean="0"/>
              <a:t>一般</a:t>
            </a:r>
            <a:r>
              <a:rPr lang="zh-CN" altLang="zh-CN" dirty="0"/>
              <a:t>地说，除指数期权及欧洲美元期权以外的其他各种现货期权，在履约时，交易双方将以协定价格进行实物交割</a:t>
            </a:r>
            <a:r>
              <a:rPr lang="zh-CN" altLang="zh-CN" dirty="0" smtClean="0"/>
              <a:t>；</a:t>
            </a:r>
            <a:endParaRPr lang="zh-CN" altLang="en-US" dirty="0" smtClean="0"/>
          </a:p>
          <a:p>
            <a:pPr lvl="1"/>
            <a:r>
              <a:rPr lang="zh-CN" altLang="zh-CN" dirty="0" smtClean="0"/>
              <a:t>各种</a:t>
            </a:r>
            <a:r>
              <a:rPr lang="zh-CN" altLang="zh-CN" dirty="0"/>
              <a:t>指数期权及欧洲美元期权，则根据协定价格与市场价格之差实行现金结算</a:t>
            </a:r>
            <a:r>
              <a:rPr lang="zh-CN" altLang="zh-CN" dirty="0" smtClean="0"/>
              <a:t>；</a:t>
            </a:r>
            <a:endParaRPr lang="zh-CN" altLang="en-US" dirty="0" smtClean="0"/>
          </a:p>
          <a:p>
            <a:pPr lvl="1"/>
            <a:r>
              <a:rPr lang="zh-CN" altLang="zh-CN" dirty="0" smtClean="0"/>
              <a:t>期货</a:t>
            </a:r>
            <a:r>
              <a:rPr lang="zh-CN" altLang="zh-CN" dirty="0"/>
              <a:t>期权，则依协定价格将期权头寸转化为相应的期货头寸。</a:t>
            </a:r>
          </a:p>
          <a:p>
            <a:endParaRPr lang="zh-CN" altLang="en-US" dirty="0"/>
          </a:p>
        </p:txBody>
      </p:sp>
      <p:sp>
        <p:nvSpPr>
          <p:cNvPr id="4" name="日期占位符 3"/>
          <p:cNvSpPr>
            <a:spLocks noGrp="1"/>
          </p:cNvSpPr>
          <p:nvPr>
            <p:ph type="dt" sz="half" idx="10"/>
          </p:nvPr>
        </p:nvSpPr>
        <p:spPr/>
        <p:txBody>
          <a:bodyPr/>
          <a:lstStyle/>
          <a:p>
            <a:fld id="{745D0BFB-8225-4DAA-86B8-8F2B502A0F18}"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四、头寸</a:t>
            </a:r>
            <a:r>
              <a:rPr lang="zh-CN" altLang="zh-CN" dirty="0" smtClean="0"/>
              <a:t>限制</a:t>
            </a:r>
            <a:endParaRPr lang="zh-CN" altLang="en-US" dirty="0"/>
          </a:p>
        </p:txBody>
      </p:sp>
      <p:sp>
        <p:nvSpPr>
          <p:cNvPr id="3" name="内容占位符 2"/>
          <p:cNvSpPr>
            <a:spLocks noGrp="1"/>
          </p:cNvSpPr>
          <p:nvPr>
            <p:ph idx="1"/>
          </p:nvPr>
        </p:nvSpPr>
        <p:spPr/>
        <p:txBody>
          <a:bodyPr/>
          <a:lstStyle/>
          <a:p>
            <a:r>
              <a:rPr lang="zh-CN" altLang="zh-CN" dirty="0" smtClean="0"/>
              <a:t>头寸限制（</a:t>
            </a:r>
            <a:r>
              <a:rPr lang="en-US" altLang="zh-CN" dirty="0"/>
              <a:t>position limit</a:t>
            </a:r>
            <a:r>
              <a:rPr lang="zh-CN" altLang="zh-CN" dirty="0"/>
              <a:t>），是指交易所对每一账户所持有的期权头寸的最高限额</a:t>
            </a:r>
            <a:r>
              <a:rPr lang="zh-CN" altLang="zh-CN" dirty="0" smtClean="0"/>
              <a:t>。</a:t>
            </a:r>
            <a:endParaRPr lang="zh-CN" altLang="en-US" dirty="0" smtClean="0"/>
          </a:p>
          <a:p>
            <a:r>
              <a:rPr lang="zh-CN" altLang="zh-CN" dirty="0" smtClean="0"/>
              <a:t>交易所</a:t>
            </a:r>
            <a:r>
              <a:rPr lang="zh-CN" altLang="zh-CN" dirty="0"/>
              <a:t>之所以作这样的规定，主要是为了防止个别投资者承受过大的风险，或者对市场有过大的操纵能力。</a:t>
            </a:r>
          </a:p>
          <a:p>
            <a:endParaRPr lang="zh-CN" altLang="en-US" dirty="0"/>
          </a:p>
        </p:txBody>
      </p:sp>
      <p:sp>
        <p:nvSpPr>
          <p:cNvPr id="4" name="日期占位符 3"/>
          <p:cNvSpPr>
            <a:spLocks noGrp="1"/>
          </p:cNvSpPr>
          <p:nvPr>
            <p:ph type="dt" sz="half" idx="10"/>
          </p:nvPr>
        </p:nvSpPr>
        <p:spPr/>
        <p:txBody>
          <a:bodyPr/>
          <a:lstStyle/>
          <a:p>
            <a:fld id="{1B5DEBB6-9FF4-4800-A273-D6212E0FEE15}"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第五节　期权的</a:t>
            </a:r>
            <a:r>
              <a:rPr lang="zh-CN" altLang="zh-CN" dirty="0" smtClean="0"/>
              <a:t>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00661313"/>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69F2D7D4-1690-453E-A673-ED1F4AEAD87F}"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一、期权交易的保值</a:t>
            </a:r>
            <a:r>
              <a:rPr lang="zh-CN" altLang="zh-CN" dirty="0" smtClean="0"/>
              <a:t>功能</a:t>
            </a:r>
            <a:endParaRPr lang="zh-CN" altLang="en-US" dirty="0"/>
          </a:p>
        </p:txBody>
      </p:sp>
      <p:sp>
        <p:nvSpPr>
          <p:cNvPr id="3" name="内容占位符 2"/>
          <p:cNvSpPr>
            <a:spLocks noGrp="1"/>
          </p:cNvSpPr>
          <p:nvPr>
            <p:ph idx="1"/>
          </p:nvPr>
        </p:nvSpPr>
        <p:spPr/>
        <p:txBody>
          <a:bodyPr/>
          <a:lstStyle/>
          <a:p>
            <a:r>
              <a:rPr lang="zh-CN" altLang="zh-CN" dirty="0"/>
              <a:t>当标的物面临着风险时，可以在期权市场上支付一定的期权费购买一种期权进行套期保值。这实际上是将“对称性风险”转化为“不对称性风险”</a:t>
            </a:r>
            <a:r>
              <a:rPr lang="zh-CN" altLang="zh-CN" dirty="0" smtClean="0"/>
              <a:t>。</a:t>
            </a:r>
            <a:endParaRPr lang="en-US" altLang="zh-CN" dirty="0" smtClean="0"/>
          </a:p>
          <a:p>
            <a:r>
              <a:rPr lang="zh-CN" altLang="zh-CN" dirty="0" smtClean="0"/>
              <a:t>在</a:t>
            </a:r>
            <a:r>
              <a:rPr lang="zh-CN" altLang="zh-CN" dirty="0"/>
              <a:t>利用期权进行套期保值时，若价格发生不利的变化，则套期保值者可以通过执行期权来避免损失；如价格发生不利的变化时，套期保值者又可以通过放弃期权来保护利益</a:t>
            </a:r>
            <a:r>
              <a:rPr lang="zh-CN" altLang="zh-CN" dirty="0" smtClean="0"/>
              <a:t>。</a:t>
            </a:r>
            <a:endParaRPr lang="en-US" altLang="zh-CN" dirty="0" smtClean="0"/>
          </a:p>
          <a:p>
            <a:r>
              <a:rPr lang="zh-CN" altLang="zh-CN" dirty="0" smtClean="0"/>
              <a:t>人们</a:t>
            </a:r>
            <a:r>
              <a:rPr lang="zh-CN" altLang="zh-CN" dirty="0"/>
              <a:t>通过期权交易，既可避免价格的不利变动所造成的损失，又可在相当的程度上保住价格的有利变化所带来的收益。</a:t>
            </a:r>
          </a:p>
          <a:p>
            <a:endParaRPr lang="zh-CN" altLang="en-US" dirty="0"/>
          </a:p>
        </p:txBody>
      </p:sp>
      <p:sp>
        <p:nvSpPr>
          <p:cNvPr id="4" name="日期占位符 3"/>
          <p:cNvSpPr>
            <a:spLocks noGrp="1"/>
          </p:cNvSpPr>
          <p:nvPr>
            <p:ph type="dt" sz="half" idx="10"/>
          </p:nvPr>
        </p:nvSpPr>
        <p:spPr/>
        <p:txBody>
          <a:bodyPr/>
          <a:lstStyle/>
          <a:p>
            <a:fld id="{CA0DD6DB-8F69-4761-B850-23B5EFA80689}"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二、期权交易的投机</a:t>
            </a:r>
            <a:r>
              <a:rPr lang="zh-CN" altLang="zh-CN" dirty="0" smtClean="0"/>
              <a:t>功能</a:t>
            </a:r>
            <a:endParaRPr lang="zh-CN" altLang="en-US" dirty="0"/>
          </a:p>
        </p:txBody>
      </p:sp>
      <p:sp>
        <p:nvSpPr>
          <p:cNvPr id="3" name="内容占位符 2"/>
          <p:cNvSpPr>
            <a:spLocks noGrp="1"/>
          </p:cNvSpPr>
          <p:nvPr>
            <p:ph idx="1"/>
          </p:nvPr>
        </p:nvSpPr>
        <p:spPr/>
        <p:txBody>
          <a:bodyPr>
            <a:normAutofit/>
          </a:bodyPr>
          <a:lstStyle/>
          <a:p>
            <a:r>
              <a:rPr lang="zh-CN" altLang="zh-CN" dirty="0" smtClean="0"/>
              <a:t>对于</a:t>
            </a:r>
            <a:r>
              <a:rPr lang="zh-CN" altLang="zh-CN" dirty="0"/>
              <a:t>多头投机交易，期权投机的放大比率比期货还要</a:t>
            </a:r>
            <a:r>
              <a:rPr lang="zh-CN" altLang="zh-CN" dirty="0" smtClean="0"/>
              <a:t>大</a:t>
            </a:r>
            <a:r>
              <a:rPr lang="zh-CN" altLang="en-US" dirty="0"/>
              <a:t>：</a:t>
            </a:r>
            <a:r>
              <a:rPr lang="zh-CN" altLang="zh-CN" dirty="0" smtClean="0"/>
              <a:t>亏损</a:t>
            </a:r>
            <a:r>
              <a:rPr lang="zh-CN" altLang="zh-CN" dirty="0"/>
              <a:t>可能就是全部投入的期权费，而赢利则是无限的，经常能够得到超过</a:t>
            </a:r>
            <a:r>
              <a:rPr lang="en-US" altLang="zh-CN" dirty="0"/>
              <a:t>100</a:t>
            </a:r>
            <a:r>
              <a:rPr lang="zh-CN" altLang="zh-CN" dirty="0"/>
              <a:t>倍的回报</a:t>
            </a:r>
            <a:r>
              <a:rPr lang="zh-CN" altLang="zh-CN" dirty="0" smtClean="0"/>
              <a:t>。</a:t>
            </a:r>
            <a:endParaRPr lang="zh-CN" altLang="zh-CN" dirty="0"/>
          </a:p>
          <a:p>
            <a:r>
              <a:rPr lang="zh-CN" altLang="zh-CN" dirty="0"/>
              <a:t>对于空头投机交易，交易客户只有在与其相关的标的物价格仅出现小幅度波动或略有下降的情况下才会卖出看涨期权；只有在与其相关标的物价格会保持平稳或略有上升的情况下才会卖出看跌期权</a:t>
            </a:r>
            <a:r>
              <a:rPr lang="zh-CN" altLang="zh-CN" dirty="0" smtClean="0"/>
              <a:t>。</a:t>
            </a:r>
            <a:r>
              <a:rPr lang="zh-CN" altLang="zh-CN" dirty="0"/>
              <a:t>卖出看涨期权和看跌期权的目的都只有一个，就是赚取期权费。 </a:t>
            </a:r>
            <a:endParaRPr lang="zh-CN" altLang="en-US" dirty="0" smtClean="0"/>
          </a:p>
        </p:txBody>
      </p:sp>
      <p:sp>
        <p:nvSpPr>
          <p:cNvPr id="4" name="日期占位符 3"/>
          <p:cNvSpPr>
            <a:spLocks noGrp="1"/>
          </p:cNvSpPr>
          <p:nvPr>
            <p:ph type="dt" sz="half" idx="10"/>
          </p:nvPr>
        </p:nvSpPr>
        <p:spPr/>
        <p:txBody>
          <a:bodyPr/>
          <a:lstStyle/>
          <a:p>
            <a:fld id="{5770640C-A7CE-4282-B792-4A85E28AF254}"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三、期权的价格发现</a:t>
            </a:r>
            <a:r>
              <a:rPr lang="zh-CN" altLang="zh-CN" dirty="0" smtClean="0"/>
              <a:t>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69834481"/>
              </p:ext>
            </p:extLst>
          </p:nvPr>
        </p:nvGraphicFramePr>
        <p:xfrm>
          <a:off x="208722" y="2026227"/>
          <a:ext cx="8676861" cy="4748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CDE4F72C-50CD-4A75-954C-BB9CF1C93C82}"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第六节　期权和期货、远期的</a:t>
            </a:r>
            <a:r>
              <a:rPr lang="zh-CN" altLang="zh-CN" sz="3200" dirty="0" smtClean="0"/>
              <a:t>比较</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7477084"/>
              </p:ext>
            </p:extLst>
          </p:nvPr>
        </p:nvGraphicFramePr>
        <p:xfrm>
          <a:off x="208722" y="1910366"/>
          <a:ext cx="8676861" cy="4896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AA79FB0D-61A0-46A9-806C-B56A3B00157F}"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一、期权和期货的</a:t>
            </a:r>
            <a:r>
              <a:rPr lang="zh-CN" altLang="zh-CN" dirty="0" smtClean="0"/>
              <a:t>比较</a:t>
            </a:r>
            <a:endParaRPr lang="zh-CN" altLang="en-US" dirty="0"/>
          </a:p>
        </p:txBody>
      </p:sp>
      <p:sp>
        <p:nvSpPr>
          <p:cNvPr id="3" name="内容占位符 2"/>
          <p:cNvSpPr>
            <a:spLocks noGrp="1"/>
          </p:cNvSpPr>
          <p:nvPr>
            <p:ph idx="1"/>
          </p:nvPr>
        </p:nvSpPr>
        <p:spPr/>
        <p:txBody>
          <a:bodyPr>
            <a:normAutofit/>
          </a:bodyPr>
          <a:lstStyle/>
          <a:p>
            <a:r>
              <a:rPr lang="zh-CN" altLang="zh-CN" sz="2800" dirty="0"/>
              <a:t>联系 </a:t>
            </a:r>
            <a:endParaRPr lang="en-US" altLang="zh-CN" sz="2800" dirty="0" smtClean="0"/>
          </a:p>
          <a:p>
            <a:pPr marL="914400" lvl="1" indent="-457200">
              <a:buFont typeface="+mj-lt"/>
              <a:buAutoNum type="arabicPeriod"/>
            </a:pPr>
            <a:r>
              <a:rPr lang="zh-CN" altLang="zh-CN" sz="2800" dirty="0" smtClean="0"/>
              <a:t>它们</a:t>
            </a:r>
            <a:r>
              <a:rPr lang="zh-CN" altLang="zh-CN" sz="2800" dirty="0"/>
              <a:t>都是在有组织的</a:t>
            </a:r>
            <a:r>
              <a:rPr lang="zh-CN" altLang="zh-CN" sz="2800" dirty="0" smtClean="0"/>
              <a:t>场所内</a:t>
            </a:r>
            <a:r>
              <a:rPr lang="zh-CN" altLang="zh-CN" sz="2800" dirty="0"/>
              <a:t>进行</a:t>
            </a:r>
            <a:r>
              <a:rPr lang="zh-CN" altLang="zh-CN" sz="2800" dirty="0" smtClean="0"/>
              <a:t>。</a:t>
            </a:r>
            <a:endParaRPr lang="en-US" altLang="zh-CN" sz="2800" dirty="0" smtClean="0"/>
          </a:p>
          <a:p>
            <a:pPr marL="914400" lvl="1" indent="-457200">
              <a:buFont typeface="+mj-lt"/>
              <a:buAutoNum type="arabicPeriod"/>
            </a:pPr>
            <a:r>
              <a:rPr lang="zh-CN" altLang="zh-CN" sz="2800" dirty="0" smtClean="0"/>
              <a:t>场内</a:t>
            </a:r>
            <a:r>
              <a:rPr lang="zh-CN" altLang="zh-CN" sz="2800" dirty="0"/>
              <a:t>交易都是采用标准化合约的形式</a:t>
            </a:r>
            <a:r>
              <a:rPr lang="zh-CN" altLang="zh-CN" sz="2800" dirty="0" smtClean="0"/>
              <a:t>。</a:t>
            </a:r>
            <a:endParaRPr lang="zh-CN" altLang="zh-CN" sz="2800" dirty="0"/>
          </a:p>
          <a:p>
            <a:pPr marL="914400" lvl="1" indent="-457200">
              <a:buFont typeface="+mj-lt"/>
              <a:buAutoNum type="arabicPeriod"/>
            </a:pPr>
            <a:r>
              <a:rPr lang="zh-CN" altLang="zh-CN" sz="2800" dirty="0" smtClean="0"/>
              <a:t>都</a:t>
            </a:r>
            <a:r>
              <a:rPr lang="zh-CN" altLang="zh-CN" sz="2800" dirty="0"/>
              <a:t>由同一的清算机构负责清算</a:t>
            </a:r>
            <a:r>
              <a:rPr lang="zh-CN" altLang="zh-CN" sz="2800" dirty="0" smtClean="0"/>
              <a:t>。</a:t>
            </a:r>
            <a:endParaRPr lang="en-US" altLang="zh-CN" sz="2800" dirty="0" smtClean="0"/>
          </a:p>
          <a:p>
            <a:pPr marL="914400" lvl="1" indent="-457200">
              <a:buFont typeface="+mj-lt"/>
              <a:buAutoNum type="arabicPeriod"/>
            </a:pPr>
            <a:r>
              <a:rPr lang="zh-CN" altLang="zh-CN" sz="2800" dirty="0" smtClean="0"/>
              <a:t>都</a:t>
            </a:r>
            <a:r>
              <a:rPr lang="zh-CN" altLang="zh-CN" sz="2800" dirty="0"/>
              <a:t>具有杠杆作用</a:t>
            </a:r>
            <a:r>
              <a:rPr lang="zh-CN" altLang="zh-CN" sz="2800" dirty="0" smtClean="0"/>
              <a:t>。</a:t>
            </a:r>
            <a:endParaRPr lang="zh-CN" altLang="en-US" sz="2800" dirty="0"/>
          </a:p>
        </p:txBody>
      </p:sp>
      <p:sp>
        <p:nvSpPr>
          <p:cNvPr id="4" name="日期占位符 3"/>
          <p:cNvSpPr>
            <a:spLocks noGrp="1"/>
          </p:cNvSpPr>
          <p:nvPr>
            <p:ph type="dt" sz="half" idx="10"/>
          </p:nvPr>
        </p:nvSpPr>
        <p:spPr/>
        <p:txBody>
          <a:bodyPr/>
          <a:lstStyle/>
          <a:p>
            <a:fld id="{473DA572-D91E-45A1-92D2-2BF7FB09AB68}"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第一节　期权的相关概念</a:t>
            </a:r>
          </a:p>
        </p:txBody>
      </p:sp>
      <p:sp>
        <p:nvSpPr>
          <p:cNvPr id="3" name="内容占位符 2"/>
          <p:cNvSpPr>
            <a:spLocks noGrp="1"/>
          </p:cNvSpPr>
          <p:nvPr>
            <p:ph idx="1"/>
          </p:nvPr>
        </p:nvSpPr>
        <p:spPr/>
        <p:txBody>
          <a:bodyPr/>
          <a:lstStyle/>
          <a:p>
            <a:r>
              <a:rPr lang="zh-CN" altLang="zh-CN" dirty="0"/>
              <a:t>“期权”（</a:t>
            </a:r>
            <a:r>
              <a:rPr lang="en-US" altLang="zh-CN" dirty="0"/>
              <a:t>options</a:t>
            </a:r>
            <a:r>
              <a:rPr lang="zh-CN" altLang="zh-CN" dirty="0"/>
              <a:t>）又称“选择权”，是一种能在未来某日期或该日期之前，以协定价格买进或卖出一定数量的某种商品的权利</a:t>
            </a:r>
            <a:r>
              <a:rPr lang="zh-CN" altLang="zh-CN" dirty="0" smtClean="0"/>
              <a:t>。</a:t>
            </a:r>
            <a:endParaRPr lang="en-US" altLang="zh-CN" dirty="0" smtClean="0"/>
          </a:p>
          <a:p>
            <a:r>
              <a:rPr lang="zh-CN" altLang="zh-CN" dirty="0" smtClean="0"/>
              <a:t>期权</a:t>
            </a:r>
            <a:r>
              <a:rPr lang="zh-CN" altLang="zh-CN" dirty="0"/>
              <a:t>交易实质上是一种权利的交易。 </a:t>
            </a:r>
            <a:endParaRPr kumimoji="1" lang="zh-CN" altLang="en-US" dirty="0"/>
          </a:p>
        </p:txBody>
      </p:sp>
      <p:sp>
        <p:nvSpPr>
          <p:cNvPr id="4" name="日期占位符 3"/>
          <p:cNvSpPr>
            <a:spLocks noGrp="1"/>
          </p:cNvSpPr>
          <p:nvPr>
            <p:ph type="dt" sz="half" idx="10"/>
          </p:nvPr>
        </p:nvSpPr>
        <p:spPr/>
        <p:txBody>
          <a:bodyPr/>
          <a:lstStyle/>
          <a:p>
            <a:fld id="{F7444235-0D22-4D02-A304-F9567FF7330F}"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kern="1200" dirty="0" smtClean="0">
                <a:solidFill>
                  <a:schemeClr val="tx1"/>
                </a:solidFill>
                <a:effectLst/>
                <a:latin typeface="+mj-lt"/>
                <a:ea typeface="+mj-ea"/>
                <a:cs typeface="+mj-cs"/>
              </a:rPr>
              <a:t>期权与期货的区别</a:t>
            </a:r>
            <a:r>
              <a:rPr lang="zh-CN" altLang="zh-CN" dirty="0" smtClean="0">
                <a:effectLst/>
              </a:rPr>
              <a:t>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52392754"/>
              </p:ext>
            </p:extLst>
          </p:nvPr>
        </p:nvGraphicFramePr>
        <p:xfrm>
          <a:off x="208722" y="1834166"/>
          <a:ext cx="8676861" cy="4998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26856DB-549A-48DD-86C6-5DB444489E10}"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二、期权与远期的</a:t>
            </a:r>
            <a:r>
              <a:rPr lang="zh-CN" altLang="zh-CN" dirty="0" smtClean="0"/>
              <a:t>比较</a:t>
            </a:r>
            <a:endParaRPr lang="zh-CN" altLang="en-US" dirty="0"/>
          </a:p>
        </p:txBody>
      </p:sp>
      <p:sp>
        <p:nvSpPr>
          <p:cNvPr id="3" name="内容占位符 2"/>
          <p:cNvSpPr>
            <a:spLocks noGrp="1"/>
          </p:cNvSpPr>
          <p:nvPr>
            <p:ph idx="1"/>
          </p:nvPr>
        </p:nvSpPr>
        <p:spPr/>
        <p:txBody>
          <a:bodyPr/>
          <a:lstStyle/>
          <a:p>
            <a:r>
              <a:rPr lang="zh-CN" altLang="zh-CN" b="1" dirty="0" smtClean="0"/>
              <a:t>期权</a:t>
            </a:r>
            <a:r>
              <a:rPr lang="zh-CN" altLang="zh-CN" b="1" dirty="0"/>
              <a:t>和远期交易的标的物不同</a:t>
            </a:r>
          </a:p>
          <a:p>
            <a:r>
              <a:rPr lang="zh-CN" altLang="zh-CN" b="1" dirty="0" smtClean="0"/>
              <a:t>期权</a:t>
            </a:r>
            <a:r>
              <a:rPr lang="zh-CN" altLang="zh-CN" b="1" dirty="0"/>
              <a:t>与远期交易的履约责任在交易双方中的分担有差距</a:t>
            </a:r>
          </a:p>
          <a:p>
            <a:r>
              <a:rPr lang="zh-CN" altLang="zh-CN" b="1" dirty="0" smtClean="0"/>
              <a:t>期权</a:t>
            </a:r>
            <a:r>
              <a:rPr lang="zh-CN" altLang="zh-CN" b="1" dirty="0"/>
              <a:t>合约的具体条款与远期合约有极为明显的</a:t>
            </a:r>
            <a:r>
              <a:rPr lang="zh-CN" altLang="zh-CN" b="1" dirty="0" smtClean="0"/>
              <a:t>区别</a:t>
            </a:r>
            <a:endParaRPr lang="en-US" altLang="zh-CN" b="1" dirty="0" smtClean="0"/>
          </a:p>
          <a:p>
            <a:r>
              <a:rPr lang="zh-CN" altLang="zh-CN" b="1" dirty="0" smtClean="0"/>
              <a:t>期权交易</a:t>
            </a:r>
            <a:r>
              <a:rPr lang="zh-CN" altLang="zh-CN" b="1" dirty="0"/>
              <a:t>与远期交易的风险责任和利益收益极为</a:t>
            </a:r>
            <a:r>
              <a:rPr lang="zh-CN" altLang="zh-CN" b="1" dirty="0" smtClean="0"/>
              <a:t>不同</a:t>
            </a:r>
            <a:endParaRPr lang="zh-CN" altLang="zh-CN" b="1" dirty="0"/>
          </a:p>
        </p:txBody>
      </p:sp>
      <p:sp>
        <p:nvSpPr>
          <p:cNvPr id="4" name="日期占位符 3"/>
          <p:cNvSpPr>
            <a:spLocks noGrp="1"/>
          </p:cNvSpPr>
          <p:nvPr>
            <p:ph type="dt" sz="half" idx="10"/>
          </p:nvPr>
        </p:nvSpPr>
        <p:spPr/>
        <p:txBody>
          <a:bodyPr/>
          <a:lstStyle/>
          <a:p>
            <a:fld id="{12B91910-3C8F-42D7-AD17-7538E8B7D93A}"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期权购买者与期权</a:t>
            </a:r>
            <a:r>
              <a:rPr lang="zh-CN" altLang="zh-CN" dirty="0" smtClean="0"/>
              <a:t>出售者</a:t>
            </a:r>
            <a:endParaRPr lang="zh-CN" altLang="en-US" dirty="0"/>
          </a:p>
        </p:txBody>
      </p:sp>
      <p:sp>
        <p:nvSpPr>
          <p:cNvPr id="3" name="内容占位符 2"/>
          <p:cNvSpPr>
            <a:spLocks noGrp="1"/>
          </p:cNvSpPr>
          <p:nvPr>
            <p:ph idx="1"/>
          </p:nvPr>
        </p:nvSpPr>
        <p:spPr/>
        <p:txBody>
          <a:bodyPr/>
          <a:lstStyle/>
          <a:p>
            <a:r>
              <a:rPr lang="zh-CN" altLang="zh-CN" dirty="0" smtClean="0"/>
              <a:t>期权</a:t>
            </a:r>
            <a:r>
              <a:rPr lang="zh-CN" altLang="zh-CN" dirty="0"/>
              <a:t>购买者与期权出售者是期权交易的主体</a:t>
            </a:r>
            <a:r>
              <a:rPr lang="zh-CN" altLang="zh-CN" dirty="0" smtClean="0"/>
              <a:t>。</a:t>
            </a:r>
            <a:endParaRPr lang="en-US" altLang="zh-CN" dirty="0" smtClean="0"/>
          </a:p>
          <a:p>
            <a:pPr lvl="1"/>
            <a:r>
              <a:rPr lang="zh-CN" altLang="zh-CN" dirty="0" smtClean="0"/>
              <a:t>期权</a:t>
            </a:r>
            <a:r>
              <a:rPr lang="zh-CN" altLang="zh-CN" dirty="0"/>
              <a:t>购买者（</a:t>
            </a:r>
            <a:r>
              <a:rPr lang="en-US" altLang="zh-CN" dirty="0"/>
              <a:t>buyer</a:t>
            </a:r>
            <a:r>
              <a:rPr lang="zh-CN" altLang="zh-CN" dirty="0"/>
              <a:t>），也称期权持有者（</a:t>
            </a:r>
            <a:r>
              <a:rPr lang="en-US" altLang="zh-CN" dirty="0"/>
              <a:t>holder</a:t>
            </a:r>
            <a:r>
              <a:rPr lang="zh-CN" altLang="zh-CN" dirty="0"/>
              <a:t>），是指支付期权费以获得期权合约所赋予的权利的一方</a:t>
            </a:r>
            <a:r>
              <a:rPr lang="zh-CN" altLang="zh-CN" dirty="0" smtClean="0"/>
              <a:t>；</a:t>
            </a:r>
            <a:endParaRPr lang="en-US" altLang="zh-CN" dirty="0" smtClean="0"/>
          </a:p>
          <a:p>
            <a:pPr lvl="1"/>
            <a:r>
              <a:rPr lang="zh-CN" altLang="zh-CN" dirty="0" smtClean="0"/>
              <a:t>期权</a:t>
            </a:r>
            <a:r>
              <a:rPr lang="zh-CN" altLang="zh-CN" dirty="0"/>
              <a:t>出售者（</a:t>
            </a:r>
            <a:r>
              <a:rPr lang="en-US" altLang="zh-CN" dirty="0"/>
              <a:t>seller</a:t>
            </a:r>
            <a:r>
              <a:rPr lang="zh-CN" altLang="zh-CN" dirty="0"/>
              <a:t>），也称期权签发者（</a:t>
            </a:r>
            <a:r>
              <a:rPr lang="en-US" altLang="zh-CN" dirty="0"/>
              <a:t>writer</a:t>
            </a:r>
            <a:r>
              <a:rPr lang="zh-CN" altLang="zh-CN" dirty="0"/>
              <a:t>），是指收取期权费而履行期权合约所规定的义务的一方。 </a:t>
            </a:r>
            <a:endParaRPr lang="en-US" altLang="zh-CN" dirty="0" smtClean="0"/>
          </a:p>
          <a:p>
            <a:r>
              <a:rPr lang="zh-CN" altLang="zh-CN" dirty="0"/>
              <a:t>与期货交易不同，在期权交易中，期权购买者与期权出售者在权利与义务上存在着明显的不对称性。这种不对称性决定了期权交易不同于期货交易的许多</a:t>
            </a:r>
            <a:r>
              <a:rPr lang="zh-CN" altLang="zh-CN" dirty="0" smtClean="0"/>
              <a:t>特点</a:t>
            </a:r>
            <a:r>
              <a:rPr lang="zh-CN" altLang="en-US" dirty="0"/>
              <a:t>。</a:t>
            </a:r>
          </a:p>
        </p:txBody>
      </p:sp>
      <p:sp>
        <p:nvSpPr>
          <p:cNvPr id="4" name="日期占位符 3"/>
          <p:cNvSpPr>
            <a:spLocks noGrp="1"/>
          </p:cNvSpPr>
          <p:nvPr>
            <p:ph type="dt" sz="half" idx="10"/>
          </p:nvPr>
        </p:nvSpPr>
        <p:spPr/>
        <p:txBody>
          <a:bodyPr/>
          <a:lstStyle/>
          <a:p>
            <a:fld id="{C45F9B45-6525-4D63-8476-6A702840E250}"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期权费</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期权交易是</a:t>
            </a:r>
            <a:r>
              <a:rPr lang="zh-CN" altLang="zh-CN" dirty="0"/>
              <a:t>一种权利的交易，而期权费就是这一权利的价格</a:t>
            </a:r>
            <a:r>
              <a:rPr lang="zh-CN" altLang="zh-CN" dirty="0" smtClean="0"/>
              <a:t>。</a:t>
            </a:r>
            <a:endParaRPr lang="zh-CN" altLang="en-US" dirty="0" smtClean="0"/>
          </a:p>
          <a:p>
            <a:r>
              <a:rPr lang="zh-CN" altLang="zh-CN" dirty="0" smtClean="0"/>
              <a:t>所谓</a:t>
            </a:r>
            <a:r>
              <a:rPr lang="zh-CN" altLang="zh-CN" dirty="0"/>
              <a:t>“期权费”（</a:t>
            </a:r>
            <a:r>
              <a:rPr lang="en-US" altLang="zh-CN" dirty="0"/>
              <a:t>premium</a:t>
            </a:r>
            <a:r>
              <a:rPr lang="zh-CN" altLang="zh-CN" dirty="0"/>
              <a:t>），又称 “权利金”或“保险费”，是指期权购买者为获得期权合约所赋予的权利，而向期权出售者支付的费用。一经支付，则不管期权购买者是否执行该期权，期权费均不予退还。</a:t>
            </a:r>
          </a:p>
          <a:p>
            <a:r>
              <a:rPr lang="zh-CN" altLang="zh-CN" dirty="0"/>
              <a:t>期权购买者向期权出售者支付的期权费，与投保人向保险公司支付的保险费在本质上是一致的，即都是为回避风险、达到保值目的而必须付出的代价。正是出于这一原因，人们通常把期权费称为“保险费”</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28DD5A00-961E-4E16-BC28-DA2CBABB16C2}"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期权费</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zh-CN" dirty="0"/>
              <a:t>在期权交易中，期权费的决定与变动是一个既十分重要，又十分复杂的问题</a:t>
            </a:r>
            <a:r>
              <a:rPr lang="zh-CN" altLang="zh-CN" dirty="0" smtClean="0"/>
              <a:t>。</a:t>
            </a:r>
            <a:endParaRPr lang="zh-CN" altLang="en-US" dirty="0" smtClean="0"/>
          </a:p>
          <a:p>
            <a:r>
              <a:rPr lang="zh-CN" altLang="zh-CN" dirty="0" smtClean="0"/>
              <a:t>必须</a:t>
            </a:r>
            <a:r>
              <a:rPr lang="zh-CN" altLang="zh-CN" dirty="0"/>
              <a:t>明确的是，期权费通常也称“期权价格</a:t>
            </a:r>
            <a:r>
              <a:rPr lang="zh-CN" altLang="zh-CN" dirty="0" smtClean="0"/>
              <a:t>”</a:t>
            </a:r>
            <a:r>
              <a:rPr lang="zh-CN" altLang="en-US" dirty="0"/>
              <a:t>。</a:t>
            </a:r>
            <a:endParaRPr lang="zh-CN" altLang="en-US" dirty="0" smtClean="0"/>
          </a:p>
          <a:p>
            <a:r>
              <a:rPr lang="zh-CN" altLang="zh-CN" dirty="0" smtClean="0"/>
              <a:t>期权费</a:t>
            </a:r>
            <a:r>
              <a:rPr lang="zh-CN" altLang="zh-CN" dirty="0"/>
              <a:t>或期权价格只是期权合约的价格，更确切地说，它是期权合约所赋予的</a:t>
            </a:r>
            <a:r>
              <a:rPr lang="zh-CN" altLang="zh-CN" u="sng" dirty="0"/>
              <a:t>权利的价格</a:t>
            </a:r>
            <a:r>
              <a:rPr lang="zh-CN" altLang="zh-CN" dirty="0"/>
              <a:t>；而协定价格则是在期权被执行时，买卖期权合约之</a:t>
            </a:r>
            <a:r>
              <a:rPr lang="zh-CN" altLang="zh-CN" u="sng" dirty="0"/>
              <a:t>标的物的价格</a:t>
            </a:r>
            <a:r>
              <a:rPr lang="zh-CN" altLang="zh-CN" dirty="0"/>
              <a:t>。</a:t>
            </a:r>
          </a:p>
          <a:p>
            <a:endParaRPr lang="zh-CN" altLang="en-US" dirty="0"/>
          </a:p>
        </p:txBody>
      </p:sp>
      <p:sp>
        <p:nvSpPr>
          <p:cNvPr id="4" name="日期占位符 3"/>
          <p:cNvSpPr>
            <a:spLocks noGrp="1"/>
          </p:cNvSpPr>
          <p:nvPr>
            <p:ph type="dt" sz="half" idx="10"/>
          </p:nvPr>
        </p:nvSpPr>
        <p:spPr/>
        <p:txBody>
          <a:bodyPr/>
          <a:lstStyle/>
          <a:p>
            <a:fld id="{349722CF-7666-479A-AC5D-ED800D07A866}"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协定</a:t>
            </a:r>
            <a:r>
              <a:rPr lang="zh-CN" altLang="zh-CN" dirty="0" smtClean="0"/>
              <a:t>价格</a:t>
            </a:r>
            <a:endParaRPr lang="zh-CN" altLang="en-US" dirty="0"/>
          </a:p>
        </p:txBody>
      </p:sp>
      <p:sp>
        <p:nvSpPr>
          <p:cNvPr id="3" name="内容占位符 2"/>
          <p:cNvSpPr>
            <a:spLocks noGrp="1"/>
          </p:cNvSpPr>
          <p:nvPr>
            <p:ph idx="1"/>
          </p:nvPr>
        </p:nvSpPr>
        <p:spPr/>
        <p:txBody>
          <a:bodyPr/>
          <a:lstStyle/>
          <a:p>
            <a:r>
              <a:rPr lang="zh-CN" altLang="zh-CN" dirty="0" smtClean="0"/>
              <a:t>协定</a:t>
            </a:r>
            <a:r>
              <a:rPr lang="zh-CN" altLang="zh-CN" dirty="0"/>
              <a:t>价格（</a:t>
            </a:r>
            <a:r>
              <a:rPr lang="en-US" altLang="zh-CN" dirty="0"/>
              <a:t>strike price</a:t>
            </a:r>
            <a:r>
              <a:rPr lang="zh-CN" altLang="zh-CN" dirty="0"/>
              <a:t>），也称“敲定价格”、“履约价格”或“执行价格”（</a:t>
            </a:r>
            <a:r>
              <a:rPr lang="en-US" altLang="zh-CN" dirty="0"/>
              <a:t>exercise price</a:t>
            </a:r>
            <a:r>
              <a:rPr lang="zh-CN" altLang="zh-CN" dirty="0"/>
              <a:t>），是指期权合约所规定的、期权购买者在执行期权时买进或卖出标的物的价格</a:t>
            </a:r>
            <a:r>
              <a:rPr lang="zh-CN" altLang="zh-CN" dirty="0" smtClean="0"/>
              <a:t>。</a:t>
            </a:r>
            <a:endParaRPr lang="zh-CN" altLang="en-US" dirty="0" smtClean="0"/>
          </a:p>
          <a:p>
            <a:r>
              <a:rPr lang="zh-CN" altLang="zh-CN" dirty="0" smtClean="0"/>
              <a:t>这</a:t>
            </a:r>
            <a:r>
              <a:rPr lang="zh-CN" altLang="zh-CN" dirty="0"/>
              <a:t>一价格一经确定，则在期权合约的有效期内，无论期权合约的标的物价格涨到什么水平或跌到什么水平，只要期权购买者要求执行期权，期权出售者都必须以此价格履行其承担的义务。 </a:t>
            </a:r>
            <a:endParaRPr lang="zh-CN" altLang="en-US" dirty="0"/>
          </a:p>
        </p:txBody>
      </p:sp>
      <p:sp>
        <p:nvSpPr>
          <p:cNvPr id="4" name="日期占位符 3"/>
          <p:cNvSpPr>
            <a:spLocks noGrp="1"/>
          </p:cNvSpPr>
          <p:nvPr>
            <p:ph type="dt" sz="half" idx="10"/>
          </p:nvPr>
        </p:nvSpPr>
        <p:spPr/>
        <p:txBody>
          <a:bodyPr/>
          <a:lstStyle/>
          <a:p>
            <a:fld id="{EE8B47AE-6F6E-47B2-8EA5-999689840CE1}"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期权的发展</a:t>
            </a:r>
            <a:r>
              <a:rPr lang="zh-CN" altLang="zh-CN" dirty="0" smtClean="0"/>
              <a:t>简史</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0120709"/>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358FCBCE-DBBC-4A53-84C5-C07D6107332F}"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早期的期权</a:t>
            </a:r>
            <a:r>
              <a:rPr lang="zh-CN" altLang="zh-CN" dirty="0" smtClean="0"/>
              <a:t>交易</a:t>
            </a:r>
            <a:endParaRPr lang="zh-CN" altLang="en-US" dirty="0"/>
          </a:p>
        </p:txBody>
      </p:sp>
      <p:sp>
        <p:nvSpPr>
          <p:cNvPr id="3" name="内容占位符 2"/>
          <p:cNvSpPr>
            <a:spLocks noGrp="1"/>
          </p:cNvSpPr>
          <p:nvPr>
            <p:ph idx="1"/>
          </p:nvPr>
        </p:nvSpPr>
        <p:spPr/>
        <p:txBody>
          <a:bodyPr/>
          <a:lstStyle/>
          <a:p>
            <a:r>
              <a:rPr lang="en-US" altLang="zh-CN" dirty="0"/>
              <a:t>17</a:t>
            </a:r>
            <a:r>
              <a:rPr lang="zh-CN" altLang="zh-CN" dirty="0"/>
              <a:t>世纪荷兰的郁金香炒作事件 </a:t>
            </a:r>
            <a:endParaRPr lang="zh-CN" altLang="en-US" dirty="0" smtClean="0"/>
          </a:p>
          <a:p>
            <a:r>
              <a:rPr lang="en-US" altLang="zh-CN" dirty="0"/>
              <a:t>1637</a:t>
            </a:r>
            <a:r>
              <a:rPr lang="zh-CN" altLang="zh-CN" dirty="0"/>
              <a:t>年</a:t>
            </a:r>
            <a:r>
              <a:rPr lang="en-US" altLang="zh-CN" dirty="0"/>
              <a:t>4</a:t>
            </a:r>
            <a:r>
              <a:rPr lang="zh-CN" altLang="zh-CN" dirty="0"/>
              <a:t>月，荷兰政府决定终止所有合同，禁止投机式的郁金香交易，从而彻底击破了这次历史上空前的经济</a:t>
            </a:r>
            <a:r>
              <a:rPr lang="zh-CN" altLang="zh-CN" dirty="0" smtClean="0"/>
              <a:t>泡沫</a:t>
            </a:r>
            <a:r>
              <a:rPr lang="zh-CN" altLang="zh-CN" dirty="0"/>
              <a:t>。</a:t>
            </a:r>
            <a:endParaRPr lang="zh-CN" altLang="en-US" dirty="0" smtClean="0"/>
          </a:p>
          <a:p>
            <a:r>
              <a:rPr lang="zh-CN" altLang="zh-CN" dirty="0" smtClean="0"/>
              <a:t>这样</a:t>
            </a:r>
            <a:r>
              <a:rPr lang="zh-CN" altLang="zh-CN" dirty="0"/>
              <a:t>的事情损害了期权在人们心目中的形象，直至</a:t>
            </a:r>
            <a:r>
              <a:rPr lang="en-US" altLang="zh-CN" dirty="0"/>
              <a:t>100</a:t>
            </a:r>
            <a:r>
              <a:rPr lang="zh-CN" altLang="zh-CN" dirty="0"/>
              <a:t>多年后，伦敦期权交易也依然被认为不合法。</a:t>
            </a:r>
          </a:p>
          <a:p>
            <a:endParaRPr lang="zh-CN" altLang="en-US" dirty="0"/>
          </a:p>
        </p:txBody>
      </p:sp>
      <p:sp>
        <p:nvSpPr>
          <p:cNvPr id="4" name="日期占位符 3"/>
          <p:cNvSpPr>
            <a:spLocks noGrp="1"/>
          </p:cNvSpPr>
          <p:nvPr>
            <p:ph type="dt" sz="half" idx="10"/>
          </p:nvPr>
        </p:nvSpPr>
        <p:spPr/>
        <p:txBody>
          <a:bodyPr/>
          <a:lstStyle/>
          <a:p>
            <a:fld id="{F254484F-0EE9-4ACE-8683-6FCB44E3D080}" type="datetime1">
              <a:rPr lang="en-US" altLang="zh-CN" smtClean="0"/>
              <a:t>11/3/2015</a:t>
            </a:fld>
            <a:endParaRPr lang="en-US" dirty="0"/>
          </a:p>
        </p:txBody>
      </p:sp>
      <p:sp>
        <p:nvSpPr>
          <p:cNvPr id="5" name="页脚占位符 4"/>
          <p:cNvSpPr>
            <a:spLocks noGrp="1"/>
          </p:cNvSpPr>
          <p:nvPr>
            <p:ph type="ftr" sz="quarter" idx="11"/>
          </p:nvPr>
        </p:nvSpPr>
        <p:spPr/>
        <p:txBody>
          <a:bodyPr/>
          <a:lstStyle/>
          <a:p>
            <a:r>
              <a:rPr lang="zh-CN" altLang="en-US" smtClean="0"/>
              <a:t>第七章　期权交易概述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178</TotalTime>
  <Words>2503</Words>
  <Application>Microsoft Office PowerPoint</Application>
  <PresentationFormat>全屏显示(4:3)</PresentationFormat>
  <Paragraphs>226</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柏林</vt:lpstr>
      <vt:lpstr>第七章　期权交易概述</vt:lpstr>
      <vt:lpstr>本章内容</vt:lpstr>
      <vt:lpstr>第一节　期权的相关概念</vt:lpstr>
      <vt:lpstr>期权购买者与期权出售者</vt:lpstr>
      <vt:lpstr>期权费</vt:lpstr>
      <vt:lpstr>期权费(cont.)</vt:lpstr>
      <vt:lpstr>协定价格</vt:lpstr>
      <vt:lpstr>第二节　期权的发展简史</vt:lpstr>
      <vt:lpstr>早期的期权交易</vt:lpstr>
      <vt:lpstr>场外市场的出现</vt:lpstr>
      <vt:lpstr>现代期权市场的形成</vt:lpstr>
      <vt:lpstr>第三节　期权的分类</vt:lpstr>
      <vt:lpstr>一、看涨期权与看跌期权</vt:lpstr>
      <vt:lpstr>看涨期权与看跌期权(cont.)</vt:lpstr>
      <vt:lpstr>二、欧式期权与美式期权 </vt:lpstr>
      <vt:lpstr>三、场内期权与场外期权 </vt:lpstr>
      <vt:lpstr>四、现货期权与期货期权</vt:lpstr>
      <vt:lpstr>五、有担保期权与无担保期权</vt:lpstr>
      <vt:lpstr>第四节　期权交易制度</vt:lpstr>
      <vt:lpstr>一、期权合约的标准化 </vt:lpstr>
      <vt:lpstr>二、保证金制度</vt:lpstr>
      <vt:lpstr>三、对冲与履约</vt:lpstr>
      <vt:lpstr>四、头寸限制</vt:lpstr>
      <vt:lpstr>第五节　期权的功能</vt:lpstr>
      <vt:lpstr>一、期权交易的保值功能</vt:lpstr>
      <vt:lpstr>二、期权交易的投机功能</vt:lpstr>
      <vt:lpstr>三、期权的价格发现功能</vt:lpstr>
      <vt:lpstr>第六节　期权和期货、远期的比较</vt:lpstr>
      <vt:lpstr>一、期权和期货的比较</vt:lpstr>
      <vt:lpstr>期权与期货的区别 </vt:lpstr>
      <vt:lpstr>二、期权与远期的比较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ABC</cp:lastModifiedBy>
  <cp:revision>51</cp:revision>
  <dcterms:created xsi:type="dcterms:W3CDTF">2015-09-16T08:00:09Z</dcterms:created>
  <dcterms:modified xsi:type="dcterms:W3CDTF">2015-11-03T10:21:35Z</dcterms:modified>
</cp:coreProperties>
</file>