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Arduino game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/>
              <a:t>V</a:t>
            </a:r>
            <a:r>
              <a:rPr lang="en-GB" dirty="0" smtClean="0"/>
              <a:t>lad, </a:t>
            </a:r>
            <a:r>
              <a:rPr lang="en-GB" dirty="0" err="1"/>
              <a:t>A</a:t>
            </a:r>
            <a:r>
              <a:rPr lang="en-GB" dirty="0" err="1" smtClean="0"/>
              <a:t>ris</a:t>
            </a:r>
            <a:r>
              <a:rPr lang="en-GB" dirty="0" smtClean="0"/>
              <a:t> and James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53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kit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Arduino </a:t>
            </a:r>
            <a:r>
              <a:rPr lang="en-GB" dirty="0" smtClean="0"/>
              <a:t>UNO</a:t>
            </a:r>
          </a:p>
          <a:p>
            <a:r>
              <a:rPr lang="en-GB" dirty="0" smtClean="0"/>
              <a:t>resistor </a:t>
            </a:r>
            <a:r>
              <a:rPr lang="en-GB" dirty="0"/>
              <a:t>220 </a:t>
            </a:r>
            <a:r>
              <a:rPr lang="el-GR" dirty="0" smtClean="0"/>
              <a:t>Ω</a:t>
            </a:r>
            <a:r>
              <a:rPr lang="en-GB" dirty="0" smtClean="0"/>
              <a:t> x2</a:t>
            </a:r>
          </a:p>
          <a:p>
            <a:r>
              <a:rPr lang="en-GB" b="1" dirty="0"/>
              <a:t>RGB backlight positive LCD 16x2 </a:t>
            </a:r>
            <a:r>
              <a:rPr lang="en-GB" b="1" dirty="0" smtClean="0"/>
              <a:t>/ 18x2 works too</a:t>
            </a:r>
          </a:p>
          <a:p>
            <a:r>
              <a:rPr lang="en-GB" dirty="0"/>
              <a:t>Breadboard - Self-Adhesive</a:t>
            </a:r>
          </a:p>
          <a:p>
            <a:r>
              <a:rPr lang="en-GB" dirty="0"/>
              <a:t>Momentary Pushbutton Switch - 12mm Square</a:t>
            </a:r>
          </a:p>
          <a:p>
            <a:r>
              <a:rPr lang="en-GB" dirty="0"/>
              <a:t>Jumper Wires </a:t>
            </a:r>
            <a:r>
              <a:rPr lang="en-GB" dirty="0" smtClean="0"/>
              <a:t>Standard x20</a:t>
            </a:r>
          </a:p>
          <a:p>
            <a:r>
              <a:rPr lang="en-GB" cap="all" dirty="0"/>
              <a:t>USB CABLE - STANDARD A-B</a:t>
            </a:r>
            <a:endParaRPr lang="en-GB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3655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ackster.imgix.net/uploads/attachments/211187/FMP4HC5IF6NN5F1.LARGE.jpg?auto=compress%2Cformat&amp;w=680&amp;h=510&amp;fit=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6541"/>
            <a:ext cx="12192000" cy="702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11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Here is the link code that we used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https://create.arduino.cc/projecthub/muhamd-magdy/arduino-game-by-lcd-9a3bc2?ref=tag&amp;ref_id=games&amp;offset=7</a:t>
            </a:r>
          </a:p>
        </p:txBody>
      </p:sp>
    </p:spTree>
    <p:extLst>
      <p:ext uri="{BB962C8B-B14F-4D97-AF65-F5344CB8AC3E}">
        <p14:creationId xmlns:p14="http://schemas.microsoft.com/office/powerpoint/2010/main" val="48795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61104532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4142</TotalTime>
  <Words>34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Badge</vt:lpstr>
      <vt:lpstr>The Arduino game</vt:lpstr>
      <vt:lpstr>The kit list</vt:lpstr>
      <vt:lpstr>PowerPoint Presentation</vt:lpstr>
      <vt:lpstr>Here is the link code that we used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Arduino game</dc:title>
  <dc:creator>Student</dc:creator>
  <cp:lastModifiedBy>Student</cp:lastModifiedBy>
  <cp:revision>6</cp:revision>
  <dcterms:created xsi:type="dcterms:W3CDTF">2017-09-29T11:16:11Z</dcterms:created>
  <dcterms:modified xsi:type="dcterms:W3CDTF">2017-10-09T09:08:40Z</dcterms:modified>
</cp:coreProperties>
</file>