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AU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AU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D4D9DC7-9E50-4AA8-91AC-86DCFAF048A2}" type="slidenum">
              <a:rPr lang="en-AU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480240" y="504000"/>
            <a:ext cx="4271760" cy="23364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5184000" y="469080"/>
            <a:ext cx="4281120" cy="2410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576000" y="3816000"/>
            <a:ext cx="4763520" cy="23940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4"/>
          <a:stretch/>
        </p:blipFill>
        <p:spPr>
          <a:xfrm>
            <a:off x="5774760" y="3672000"/>
            <a:ext cx="3729240" cy="26902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32000" y="422280"/>
            <a:ext cx="5133960" cy="24577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70520" y="3744000"/>
            <a:ext cx="4425480" cy="26499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904000" y="504000"/>
            <a:ext cx="3742560" cy="25902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5047560" y="3888000"/>
            <a:ext cx="4761000" cy="2448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Application>LibreOffice/5.0.2.2$MacOSX_X86_64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2017-05-05T07:12:20Z</dcterms:created>
  <dc:language>en-AU</dc:language>
  <dcterms:modified xsi:type="dcterms:W3CDTF">2017-05-05T07:17:43Z</dcterms:modified>
  <cp:revision>1</cp:revision>
</cp:coreProperties>
</file>