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0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CD39-8E67-4843-90DA-B674F4701B7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C6E0-FCC0-DA4A-84DA-E68ADE77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59150" y="2736850"/>
            <a:ext cx="5473700" cy="1384300"/>
            <a:chOff x="2438400" y="2736850"/>
            <a:chExt cx="5473700" cy="1384300"/>
          </a:xfrm>
        </p:grpSpPr>
        <p:sp>
          <p:nvSpPr>
            <p:cNvPr id="3" name="Rounded Rectangle 2"/>
            <p:cNvSpPr/>
            <p:nvPr/>
          </p:nvSpPr>
          <p:spPr>
            <a:xfrm>
              <a:off x="4279900" y="2736850"/>
              <a:ext cx="3632200" cy="1384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Lifetime Total Likes</a:t>
              </a:r>
            </a:p>
            <a:p>
              <a:pPr algn="ctr"/>
              <a:r>
                <a:rPr lang="en-US" sz="3200" dirty="0" smtClean="0"/>
                <a:t>(LTL)</a:t>
              </a:r>
              <a:endParaRPr lang="en-US" sz="32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38400" y="3059668"/>
              <a:ext cx="1841500" cy="369332"/>
              <a:chOff x="2438400" y="3059668"/>
              <a:chExt cx="1841500" cy="369332"/>
            </a:xfrm>
          </p:grpSpPr>
          <p:cxnSp>
            <p:nvCxnSpPr>
              <p:cNvPr id="5" name="Straight Arrow Connector 4"/>
              <p:cNvCxnSpPr>
                <a:endCxn id="6" idx="1"/>
              </p:cNvCxnSpPr>
              <p:nvPr/>
            </p:nvCxnSpPr>
            <p:spPr>
              <a:xfrm>
                <a:off x="2438400" y="3429000"/>
                <a:ext cx="18415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2597150" y="305966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Slope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56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Logistic 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38425" y="2731990"/>
            <a:ext cx="6915150" cy="1389160"/>
            <a:chOff x="996950" y="2731990"/>
            <a:chExt cx="6915150" cy="1389160"/>
          </a:xfrm>
        </p:grpSpPr>
        <p:sp>
          <p:nvSpPr>
            <p:cNvPr id="4" name="Rounded Rectangle 3"/>
            <p:cNvSpPr/>
            <p:nvPr/>
          </p:nvSpPr>
          <p:spPr>
            <a:xfrm>
              <a:off x="4279900" y="2736850"/>
              <a:ext cx="3632200" cy="1384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Lifetime Total Likes</a:t>
              </a:r>
            </a:p>
            <a:p>
              <a:pPr algn="ctr"/>
              <a:r>
                <a:rPr lang="en-US" sz="3200" dirty="0" smtClean="0"/>
                <a:t>(LTL)</a:t>
              </a:r>
              <a:endParaRPr lang="en-US" sz="3200" dirty="0"/>
            </a:p>
          </p:txBody>
        </p:sp>
        <p:cxnSp>
          <p:nvCxnSpPr>
            <p:cNvPr id="5" name="Straight Arrow Connector 4"/>
            <p:cNvCxnSpPr>
              <a:endCxn id="6" idx="1"/>
            </p:cNvCxnSpPr>
            <p:nvPr/>
          </p:nvCxnSpPr>
          <p:spPr>
            <a:xfrm>
              <a:off x="996950" y="3429000"/>
              <a:ext cx="32829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96950" y="2731990"/>
                  <a:ext cx="3282950" cy="66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𝐿𝑇𝐿</m:t>
                        </m:r>
                        <m:r>
                          <a:rPr lang="en-US" i="1"/>
                          <m:t>∗ </m:t>
                        </m:r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𝑐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𝑒</m:t>
                                </m:r>
                              </m:e>
                              <m:sup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 i="1"/>
                                  <m:t>𝑟𝑛</m:t>
                                </m:r>
                                <m:r>
                                  <a:rPr lang="en-US" i="1"/>
                                  <m:t>+</m:t>
                                </m:r>
                                <m:r>
                                  <a:rPr lang="en-US" i="1"/>
                                  <m:t>𝑟𝑂𝑓𝑓𝑠𝑒𝑡</m:t>
                                </m:r>
                              </m:sup>
                            </m:sSup>
                            <m:r>
                              <a:rPr lang="en-US" i="1"/>
                              <m:t>∗(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𝑒</m:t>
                                </m:r>
                              </m:e>
                              <m:sup>
                                <m:r>
                                  <a:rPr lang="en-US" i="1"/>
                                  <m:t>𝑟</m:t>
                                </m:r>
                              </m:sup>
                            </m:sSup>
                            <m:r>
                              <a:rPr lang="en-US" i="1"/>
                              <m:t>−1)</m:t>
                            </m:r>
                          </m:num>
                          <m:den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𝑐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𝑒</m:t>
                                </m:r>
                              </m:e>
                              <m:sup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 i="1"/>
                                  <m:t>𝑟𝑛</m:t>
                                </m:r>
                                <m:r>
                                  <a:rPr lang="en-US" i="1"/>
                                  <m:t>+</m:t>
                                </m:r>
                                <m:r>
                                  <a:rPr lang="en-US" i="1"/>
                                  <m:t>𝑟𝑂𝑓𝑓𝑠𝑒𝑡</m:t>
                                </m:r>
                                <m:r>
                                  <a:rPr lang="en-US" i="1"/>
                                  <m:t>+</m:t>
                                </m:r>
                                <m:r>
                                  <a:rPr lang="en-US" i="1"/>
                                  <m:t>𝑟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950" y="2731990"/>
                  <a:ext cx="3282950" cy="66377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76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Linear Model</vt:lpstr>
      <vt:lpstr>Logistic Model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Fulford898,James</dc:creator>
  <cp:lastModifiedBy>Fulford898,James</cp:lastModifiedBy>
  <cp:revision>3</cp:revision>
  <dcterms:created xsi:type="dcterms:W3CDTF">2017-04-18T18:04:51Z</dcterms:created>
  <dcterms:modified xsi:type="dcterms:W3CDTF">2017-04-18T20:00:20Z</dcterms:modified>
</cp:coreProperties>
</file>