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75" r:id="rId3"/>
    <p:sldId id="276" r:id="rId4"/>
    <p:sldId id="290" r:id="rId5"/>
    <p:sldId id="277" r:id="rId6"/>
    <p:sldId id="291" r:id="rId7"/>
    <p:sldId id="278" r:id="rId8"/>
    <p:sldId id="279" r:id="rId9"/>
    <p:sldId id="280" r:id="rId10"/>
    <p:sldId id="292" r:id="rId11"/>
    <p:sldId id="281" r:id="rId12"/>
    <p:sldId id="282" r:id="rId13"/>
    <p:sldId id="283" r:id="rId14"/>
    <p:sldId id="294" r:id="rId15"/>
    <p:sldId id="295" r:id="rId16"/>
    <p:sldId id="284" r:id="rId17"/>
    <p:sldId id="285" r:id="rId18"/>
    <p:sldId id="293" r:id="rId19"/>
    <p:sldId id="286" r:id="rId20"/>
    <p:sldId id="287" r:id="rId21"/>
    <p:sldId id="288" r:id="rId22"/>
    <p:sldId id="289" r:id="rId23"/>
    <p:sldId id="296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6224"/>
    <a:srgbClr val="112D53"/>
    <a:srgbClr val="0032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838" autoAdjust="0"/>
    <p:restoredTop sz="81019" autoAdjust="0"/>
  </p:normalViewPr>
  <p:slideViewPr>
    <p:cSldViewPr snapToGrid="0" snapToObjects="1">
      <p:cViewPr varScale="1">
        <p:scale>
          <a:sx n="93" d="100"/>
          <a:sy n="93" d="100"/>
        </p:scale>
        <p:origin x="96" y="24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3862B9-0D39-4723-AE38-398FF3A2DD5F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7941A4-5735-47E7-B165-F97E71282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650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7941A4-5735-47E7-B165-F97E71282E7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6292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989069"/>
            <a:ext cx="5822972" cy="1143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add Presentation Title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-351529" y="4752031"/>
            <a:ext cx="10204505" cy="1"/>
          </a:xfrm>
          <a:prstGeom prst="line">
            <a:avLst/>
          </a:prstGeom>
          <a:ln w="12700">
            <a:solidFill>
              <a:srgbClr val="DE62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 userDrawn="1"/>
        </p:nvCxnSpPr>
        <p:spPr>
          <a:xfrm>
            <a:off x="-351529" y="2132069"/>
            <a:ext cx="9638692" cy="0"/>
          </a:xfrm>
          <a:prstGeom prst="line">
            <a:avLst/>
          </a:prstGeom>
          <a:ln w="12700">
            <a:solidFill>
              <a:srgbClr val="DE62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73353" y="4752031"/>
            <a:ext cx="5822972" cy="17526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author name(s)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-3872" y="2430893"/>
            <a:ext cx="9158197" cy="2022976"/>
          </a:xfrm>
          <a:prstGeom prst="rect">
            <a:avLst/>
          </a:prstGeom>
          <a:solidFill>
            <a:srgbClr val="112D5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" name="Group 4"/>
          <p:cNvGrpSpPr>
            <a:grpSpLocks noChangeAspect="1"/>
          </p:cNvGrpSpPr>
          <p:nvPr userDrawn="1"/>
        </p:nvGrpSpPr>
        <p:grpSpPr bwMode="auto">
          <a:xfrm>
            <a:off x="2047875" y="2825750"/>
            <a:ext cx="4845050" cy="1109663"/>
            <a:chOff x="1290" y="1780"/>
            <a:chExt cx="3052" cy="699"/>
          </a:xfrm>
        </p:grpSpPr>
        <p:sp>
          <p:nvSpPr>
            <p:cNvPr id="4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1290" y="1780"/>
              <a:ext cx="3052" cy="6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Line 5"/>
            <p:cNvSpPr>
              <a:spLocks noChangeShapeType="1"/>
            </p:cNvSpPr>
            <p:nvPr userDrawn="1"/>
          </p:nvSpPr>
          <p:spPr bwMode="auto">
            <a:xfrm>
              <a:off x="1419" y="2479"/>
              <a:ext cx="0" cy="0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6"/>
            <p:cNvSpPr>
              <a:spLocks/>
            </p:cNvSpPr>
            <p:nvPr userDrawn="1"/>
          </p:nvSpPr>
          <p:spPr bwMode="auto">
            <a:xfrm>
              <a:off x="1468" y="1851"/>
              <a:ext cx="96" cy="83"/>
            </a:xfrm>
            <a:custGeom>
              <a:avLst/>
              <a:gdLst>
                <a:gd name="T0" fmla="*/ 0 w 96"/>
                <a:gd name="T1" fmla="*/ 0 h 83"/>
                <a:gd name="T2" fmla="*/ 6 w 96"/>
                <a:gd name="T3" fmla="*/ 3 h 83"/>
                <a:gd name="T4" fmla="*/ 47 w 96"/>
                <a:gd name="T5" fmla="*/ 72 h 83"/>
                <a:gd name="T6" fmla="*/ 91 w 96"/>
                <a:gd name="T7" fmla="*/ 72 h 83"/>
                <a:gd name="T8" fmla="*/ 96 w 96"/>
                <a:gd name="T9" fmla="*/ 82 h 83"/>
                <a:gd name="T10" fmla="*/ 48 w 96"/>
                <a:gd name="T11" fmla="*/ 82 h 83"/>
                <a:gd name="T12" fmla="*/ 32 w 96"/>
                <a:gd name="T13" fmla="*/ 68 h 83"/>
                <a:gd name="T14" fmla="*/ 13 w 96"/>
                <a:gd name="T15" fmla="*/ 83 h 83"/>
                <a:gd name="T16" fmla="*/ 0 w 96"/>
                <a:gd name="T17" fmla="*/ 71 h 83"/>
                <a:gd name="T18" fmla="*/ 0 w 96"/>
                <a:gd name="T19" fmla="*/ 6 h 83"/>
                <a:gd name="T20" fmla="*/ 0 w 96"/>
                <a:gd name="T21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6" h="83">
                  <a:moveTo>
                    <a:pt x="0" y="0"/>
                  </a:moveTo>
                  <a:lnTo>
                    <a:pt x="6" y="3"/>
                  </a:lnTo>
                  <a:lnTo>
                    <a:pt x="47" y="72"/>
                  </a:lnTo>
                  <a:lnTo>
                    <a:pt x="91" y="72"/>
                  </a:lnTo>
                  <a:lnTo>
                    <a:pt x="96" y="82"/>
                  </a:lnTo>
                  <a:lnTo>
                    <a:pt x="48" y="82"/>
                  </a:lnTo>
                  <a:lnTo>
                    <a:pt x="32" y="68"/>
                  </a:lnTo>
                  <a:lnTo>
                    <a:pt x="13" y="83"/>
                  </a:lnTo>
                  <a:lnTo>
                    <a:pt x="0" y="71"/>
                  </a:lnTo>
                  <a:lnTo>
                    <a:pt x="0" y="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1529" y="1942"/>
              <a:ext cx="43" cy="39"/>
            </a:xfrm>
            <a:custGeom>
              <a:avLst/>
              <a:gdLst>
                <a:gd name="T0" fmla="*/ 27 w 43"/>
                <a:gd name="T1" fmla="*/ 0 h 39"/>
                <a:gd name="T2" fmla="*/ 43 w 43"/>
                <a:gd name="T3" fmla="*/ 39 h 39"/>
                <a:gd name="T4" fmla="*/ 0 w 43"/>
                <a:gd name="T5" fmla="*/ 1 h 39"/>
                <a:gd name="T6" fmla="*/ 27 w 43"/>
                <a:gd name="T7" fmla="*/ 0 h 39"/>
                <a:gd name="T8" fmla="*/ 27 w 43"/>
                <a:gd name="T9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39">
                  <a:moveTo>
                    <a:pt x="27" y="0"/>
                  </a:moveTo>
                  <a:lnTo>
                    <a:pt x="43" y="39"/>
                  </a:lnTo>
                  <a:lnTo>
                    <a:pt x="0" y="1"/>
                  </a:lnTo>
                  <a:lnTo>
                    <a:pt x="27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1360" y="1924"/>
              <a:ext cx="61" cy="14"/>
            </a:xfrm>
            <a:custGeom>
              <a:avLst/>
              <a:gdLst>
                <a:gd name="T0" fmla="*/ 61 w 61"/>
                <a:gd name="T1" fmla="*/ 0 h 14"/>
                <a:gd name="T2" fmla="*/ 0 w 61"/>
                <a:gd name="T3" fmla="*/ 0 h 14"/>
                <a:gd name="T4" fmla="*/ 12 w 61"/>
                <a:gd name="T5" fmla="*/ 14 h 14"/>
                <a:gd name="T6" fmla="*/ 51 w 61"/>
                <a:gd name="T7" fmla="*/ 14 h 14"/>
                <a:gd name="T8" fmla="*/ 61 w 61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14">
                  <a:moveTo>
                    <a:pt x="61" y="0"/>
                  </a:moveTo>
                  <a:lnTo>
                    <a:pt x="0" y="0"/>
                  </a:lnTo>
                  <a:lnTo>
                    <a:pt x="12" y="14"/>
                  </a:lnTo>
                  <a:lnTo>
                    <a:pt x="51" y="14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Line 9"/>
            <p:cNvSpPr>
              <a:spLocks noChangeShapeType="1"/>
            </p:cNvSpPr>
            <p:nvPr userDrawn="1"/>
          </p:nvSpPr>
          <p:spPr bwMode="auto">
            <a:xfrm>
              <a:off x="1327" y="2158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Line 10"/>
            <p:cNvSpPr>
              <a:spLocks noChangeShapeType="1"/>
            </p:cNvSpPr>
            <p:nvPr userDrawn="1"/>
          </p:nvSpPr>
          <p:spPr bwMode="auto">
            <a:xfrm>
              <a:off x="1327" y="2158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Line 11"/>
            <p:cNvSpPr>
              <a:spLocks noChangeShapeType="1"/>
            </p:cNvSpPr>
            <p:nvPr userDrawn="1"/>
          </p:nvSpPr>
          <p:spPr bwMode="auto">
            <a:xfrm>
              <a:off x="1320" y="2157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Line 12"/>
            <p:cNvSpPr>
              <a:spLocks noChangeShapeType="1"/>
            </p:cNvSpPr>
            <p:nvPr userDrawn="1"/>
          </p:nvSpPr>
          <p:spPr bwMode="auto">
            <a:xfrm>
              <a:off x="1320" y="2157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3"/>
            <p:cNvSpPr>
              <a:spLocks noEditPoints="1"/>
            </p:cNvSpPr>
            <p:nvPr userDrawn="1"/>
          </p:nvSpPr>
          <p:spPr bwMode="auto">
            <a:xfrm>
              <a:off x="1465" y="1937"/>
              <a:ext cx="166" cy="230"/>
            </a:xfrm>
            <a:custGeom>
              <a:avLst/>
              <a:gdLst>
                <a:gd name="T0" fmla="*/ 61 w 166"/>
                <a:gd name="T1" fmla="*/ 69 h 230"/>
                <a:gd name="T2" fmla="*/ 58 w 166"/>
                <a:gd name="T3" fmla="*/ 72 h 230"/>
                <a:gd name="T4" fmla="*/ 56 w 166"/>
                <a:gd name="T5" fmla="*/ 86 h 230"/>
                <a:gd name="T6" fmla="*/ 57 w 166"/>
                <a:gd name="T7" fmla="*/ 94 h 230"/>
                <a:gd name="T8" fmla="*/ 57 w 166"/>
                <a:gd name="T9" fmla="*/ 85 h 230"/>
                <a:gd name="T10" fmla="*/ 61 w 166"/>
                <a:gd name="T11" fmla="*/ 79 h 230"/>
                <a:gd name="T12" fmla="*/ 65 w 166"/>
                <a:gd name="T13" fmla="*/ 78 h 230"/>
                <a:gd name="T14" fmla="*/ 72 w 166"/>
                <a:gd name="T15" fmla="*/ 80 h 230"/>
                <a:gd name="T16" fmla="*/ 81 w 166"/>
                <a:gd name="T17" fmla="*/ 87 h 230"/>
                <a:gd name="T18" fmla="*/ 95 w 166"/>
                <a:gd name="T19" fmla="*/ 105 h 230"/>
                <a:gd name="T20" fmla="*/ 102 w 166"/>
                <a:gd name="T21" fmla="*/ 119 h 230"/>
                <a:gd name="T22" fmla="*/ 104 w 166"/>
                <a:gd name="T23" fmla="*/ 132 h 230"/>
                <a:gd name="T24" fmla="*/ 104 w 166"/>
                <a:gd name="T25" fmla="*/ 142 h 230"/>
                <a:gd name="T26" fmla="*/ 101 w 166"/>
                <a:gd name="T27" fmla="*/ 148 h 230"/>
                <a:gd name="T28" fmla="*/ 98 w 166"/>
                <a:gd name="T29" fmla="*/ 149 h 230"/>
                <a:gd name="T30" fmla="*/ 90 w 166"/>
                <a:gd name="T31" fmla="*/ 147 h 230"/>
                <a:gd name="T32" fmla="*/ 95 w 166"/>
                <a:gd name="T33" fmla="*/ 150 h 230"/>
                <a:gd name="T34" fmla="*/ 104 w 166"/>
                <a:gd name="T35" fmla="*/ 153 h 230"/>
                <a:gd name="T36" fmla="*/ 107 w 166"/>
                <a:gd name="T37" fmla="*/ 152 h 230"/>
                <a:gd name="T38" fmla="*/ 113 w 166"/>
                <a:gd name="T39" fmla="*/ 145 h 230"/>
                <a:gd name="T40" fmla="*/ 113 w 166"/>
                <a:gd name="T41" fmla="*/ 132 h 230"/>
                <a:gd name="T42" fmla="*/ 110 w 166"/>
                <a:gd name="T43" fmla="*/ 117 h 230"/>
                <a:gd name="T44" fmla="*/ 102 w 166"/>
                <a:gd name="T45" fmla="*/ 100 h 230"/>
                <a:gd name="T46" fmla="*/ 97 w 166"/>
                <a:gd name="T47" fmla="*/ 92 h 230"/>
                <a:gd name="T48" fmla="*/ 86 w 166"/>
                <a:gd name="T49" fmla="*/ 79 h 230"/>
                <a:gd name="T50" fmla="*/ 75 w 166"/>
                <a:gd name="T51" fmla="*/ 70 h 230"/>
                <a:gd name="T52" fmla="*/ 65 w 166"/>
                <a:gd name="T53" fmla="*/ 67 h 230"/>
                <a:gd name="T54" fmla="*/ 61 w 166"/>
                <a:gd name="T55" fmla="*/ 69 h 230"/>
                <a:gd name="T56" fmla="*/ 135 w 166"/>
                <a:gd name="T57" fmla="*/ 118 h 230"/>
                <a:gd name="T58" fmla="*/ 133 w 166"/>
                <a:gd name="T59" fmla="*/ 99 h 230"/>
                <a:gd name="T60" fmla="*/ 35 w 166"/>
                <a:gd name="T61" fmla="*/ 0 h 230"/>
                <a:gd name="T62" fmla="*/ 0 w 166"/>
                <a:gd name="T63" fmla="*/ 0 h 230"/>
                <a:gd name="T64" fmla="*/ 34 w 166"/>
                <a:gd name="T65" fmla="*/ 52 h 230"/>
                <a:gd name="T66" fmla="*/ 3 w 166"/>
                <a:gd name="T67" fmla="*/ 58 h 230"/>
                <a:gd name="T68" fmla="*/ 30 w 166"/>
                <a:gd name="T69" fmla="*/ 139 h 230"/>
                <a:gd name="T70" fmla="*/ 128 w 166"/>
                <a:gd name="T71" fmla="*/ 202 h 230"/>
                <a:gd name="T72" fmla="*/ 148 w 166"/>
                <a:gd name="T73" fmla="*/ 230 h 230"/>
                <a:gd name="T74" fmla="*/ 166 w 166"/>
                <a:gd name="T75" fmla="*/ 161 h 230"/>
                <a:gd name="T76" fmla="*/ 113 w 166"/>
                <a:gd name="T77" fmla="*/ 167 h 230"/>
                <a:gd name="T78" fmla="*/ 107 w 166"/>
                <a:gd name="T79" fmla="*/ 169 h 230"/>
                <a:gd name="T80" fmla="*/ 94 w 166"/>
                <a:gd name="T81" fmla="*/ 164 h 230"/>
                <a:gd name="T82" fmla="*/ 78 w 166"/>
                <a:gd name="T83" fmla="*/ 153 h 230"/>
                <a:gd name="T84" fmla="*/ 61 w 166"/>
                <a:gd name="T85" fmla="*/ 134 h 230"/>
                <a:gd name="T86" fmla="*/ 56 w 166"/>
                <a:gd name="T87" fmla="*/ 124 h 230"/>
                <a:gd name="T88" fmla="*/ 45 w 166"/>
                <a:gd name="T89" fmla="*/ 102 h 230"/>
                <a:gd name="T90" fmla="*/ 42 w 166"/>
                <a:gd name="T91" fmla="*/ 81 h 230"/>
                <a:gd name="T92" fmla="*/ 43 w 166"/>
                <a:gd name="T93" fmla="*/ 65 h 230"/>
                <a:gd name="T94" fmla="*/ 50 w 166"/>
                <a:gd name="T95" fmla="*/ 56 h 230"/>
                <a:gd name="T96" fmla="*/ 54 w 166"/>
                <a:gd name="T97" fmla="*/ 54 h 230"/>
                <a:gd name="T98" fmla="*/ 67 w 166"/>
                <a:gd name="T99" fmla="*/ 56 h 230"/>
                <a:gd name="T100" fmla="*/ 72 w 166"/>
                <a:gd name="T101" fmla="*/ 46 h 230"/>
                <a:gd name="T102" fmla="*/ 89 w 166"/>
                <a:gd name="T103" fmla="*/ 72 h 230"/>
                <a:gd name="T104" fmla="*/ 98 w 166"/>
                <a:gd name="T105" fmla="*/ 82 h 230"/>
                <a:gd name="T106" fmla="*/ 107 w 166"/>
                <a:gd name="T107" fmla="*/ 95 h 230"/>
                <a:gd name="T108" fmla="*/ 117 w 166"/>
                <a:gd name="T109" fmla="*/ 118 h 230"/>
                <a:gd name="T110" fmla="*/ 121 w 166"/>
                <a:gd name="T111" fmla="*/ 139 h 230"/>
                <a:gd name="T112" fmla="*/ 120 w 166"/>
                <a:gd name="T113" fmla="*/ 157 h 230"/>
                <a:gd name="T114" fmla="*/ 116 w 166"/>
                <a:gd name="T115" fmla="*/ 165 h 230"/>
                <a:gd name="T116" fmla="*/ 113 w 166"/>
                <a:gd name="T117" fmla="*/ 167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66" h="230">
                  <a:moveTo>
                    <a:pt x="61" y="69"/>
                  </a:moveTo>
                  <a:lnTo>
                    <a:pt x="61" y="69"/>
                  </a:lnTo>
                  <a:lnTo>
                    <a:pt x="59" y="70"/>
                  </a:lnTo>
                  <a:lnTo>
                    <a:pt x="58" y="72"/>
                  </a:lnTo>
                  <a:lnTo>
                    <a:pt x="56" y="78"/>
                  </a:lnTo>
                  <a:lnTo>
                    <a:pt x="56" y="86"/>
                  </a:lnTo>
                  <a:lnTo>
                    <a:pt x="57" y="94"/>
                  </a:lnTo>
                  <a:lnTo>
                    <a:pt x="57" y="94"/>
                  </a:lnTo>
                  <a:lnTo>
                    <a:pt x="57" y="89"/>
                  </a:lnTo>
                  <a:lnTo>
                    <a:pt x="57" y="85"/>
                  </a:lnTo>
                  <a:lnTo>
                    <a:pt x="59" y="81"/>
                  </a:lnTo>
                  <a:lnTo>
                    <a:pt x="61" y="79"/>
                  </a:lnTo>
                  <a:lnTo>
                    <a:pt x="61" y="79"/>
                  </a:lnTo>
                  <a:lnTo>
                    <a:pt x="65" y="78"/>
                  </a:lnTo>
                  <a:lnTo>
                    <a:pt x="68" y="79"/>
                  </a:lnTo>
                  <a:lnTo>
                    <a:pt x="72" y="80"/>
                  </a:lnTo>
                  <a:lnTo>
                    <a:pt x="76" y="84"/>
                  </a:lnTo>
                  <a:lnTo>
                    <a:pt x="81" y="87"/>
                  </a:lnTo>
                  <a:lnTo>
                    <a:pt x="86" y="93"/>
                  </a:lnTo>
                  <a:lnTo>
                    <a:pt x="95" y="105"/>
                  </a:lnTo>
                  <a:lnTo>
                    <a:pt x="95" y="105"/>
                  </a:lnTo>
                  <a:lnTo>
                    <a:pt x="102" y="119"/>
                  </a:lnTo>
                  <a:lnTo>
                    <a:pt x="103" y="126"/>
                  </a:lnTo>
                  <a:lnTo>
                    <a:pt x="104" y="132"/>
                  </a:lnTo>
                  <a:lnTo>
                    <a:pt x="105" y="138"/>
                  </a:lnTo>
                  <a:lnTo>
                    <a:pt x="104" y="142"/>
                  </a:lnTo>
                  <a:lnTo>
                    <a:pt x="103" y="146"/>
                  </a:lnTo>
                  <a:lnTo>
                    <a:pt x="101" y="148"/>
                  </a:lnTo>
                  <a:lnTo>
                    <a:pt x="101" y="148"/>
                  </a:lnTo>
                  <a:lnTo>
                    <a:pt x="98" y="149"/>
                  </a:lnTo>
                  <a:lnTo>
                    <a:pt x="96" y="149"/>
                  </a:lnTo>
                  <a:lnTo>
                    <a:pt x="90" y="147"/>
                  </a:lnTo>
                  <a:lnTo>
                    <a:pt x="90" y="147"/>
                  </a:lnTo>
                  <a:lnTo>
                    <a:pt x="95" y="150"/>
                  </a:lnTo>
                  <a:lnTo>
                    <a:pt x="99" y="153"/>
                  </a:lnTo>
                  <a:lnTo>
                    <a:pt x="104" y="153"/>
                  </a:lnTo>
                  <a:lnTo>
                    <a:pt x="107" y="152"/>
                  </a:lnTo>
                  <a:lnTo>
                    <a:pt x="107" y="152"/>
                  </a:lnTo>
                  <a:lnTo>
                    <a:pt x="111" y="149"/>
                  </a:lnTo>
                  <a:lnTo>
                    <a:pt x="113" y="145"/>
                  </a:lnTo>
                  <a:lnTo>
                    <a:pt x="114" y="139"/>
                  </a:lnTo>
                  <a:lnTo>
                    <a:pt x="113" y="132"/>
                  </a:lnTo>
                  <a:lnTo>
                    <a:pt x="112" y="125"/>
                  </a:lnTo>
                  <a:lnTo>
                    <a:pt x="110" y="117"/>
                  </a:lnTo>
                  <a:lnTo>
                    <a:pt x="106" y="109"/>
                  </a:lnTo>
                  <a:lnTo>
                    <a:pt x="102" y="100"/>
                  </a:lnTo>
                  <a:lnTo>
                    <a:pt x="102" y="100"/>
                  </a:lnTo>
                  <a:lnTo>
                    <a:pt x="97" y="92"/>
                  </a:lnTo>
                  <a:lnTo>
                    <a:pt x="91" y="85"/>
                  </a:lnTo>
                  <a:lnTo>
                    <a:pt x="86" y="79"/>
                  </a:lnTo>
                  <a:lnTo>
                    <a:pt x="81" y="73"/>
                  </a:lnTo>
                  <a:lnTo>
                    <a:pt x="75" y="70"/>
                  </a:lnTo>
                  <a:lnTo>
                    <a:pt x="69" y="69"/>
                  </a:lnTo>
                  <a:lnTo>
                    <a:pt x="65" y="67"/>
                  </a:lnTo>
                  <a:lnTo>
                    <a:pt x="61" y="69"/>
                  </a:lnTo>
                  <a:lnTo>
                    <a:pt x="61" y="69"/>
                  </a:lnTo>
                  <a:close/>
                  <a:moveTo>
                    <a:pt x="166" y="161"/>
                  </a:moveTo>
                  <a:lnTo>
                    <a:pt x="135" y="118"/>
                  </a:lnTo>
                  <a:lnTo>
                    <a:pt x="146" y="110"/>
                  </a:lnTo>
                  <a:lnTo>
                    <a:pt x="133" y="99"/>
                  </a:lnTo>
                  <a:lnTo>
                    <a:pt x="142" y="92"/>
                  </a:lnTo>
                  <a:lnTo>
                    <a:pt x="35" y="0"/>
                  </a:lnTo>
                  <a:lnTo>
                    <a:pt x="16" y="13"/>
                  </a:lnTo>
                  <a:lnTo>
                    <a:pt x="0" y="0"/>
                  </a:lnTo>
                  <a:lnTo>
                    <a:pt x="1" y="19"/>
                  </a:lnTo>
                  <a:lnTo>
                    <a:pt x="34" y="52"/>
                  </a:lnTo>
                  <a:lnTo>
                    <a:pt x="23" y="80"/>
                  </a:lnTo>
                  <a:lnTo>
                    <a:pt x="3" y="58"/>
                  </a:lnTo>
                  <a:lnTo>
                    <a:pt x="3" y="115"/>
                  </a:lnTo>
                  <a:lnTo>
                    <a:pt x="30" y="139"/>
                  </a:lnTo>
                  <a:lnTo>
                    <a:pt x="36" y="129"/>
                  </a:lnTo>
                  <a:lnTo>
                    <a:pt x="128" y="202"/>
                  </a:lnTo>
                  <a:lnTo>
                    <a:pt x="129" y="218"/>
                  </a:lnTo>
                  <a:lnTo>
                    <a:pt x="148" y="230"/>
                  </a:lnTo>
                  <a:lnTo>
                    <a:pt x="146" y="175"/>
                  </a:lnTo>
                  <a:lnTo>
                    <a:pt x="166" y="161"/>
                  </a:lnTo>
                  <a:close/>
                  <a:moveTo>
                    <a:pt x="113" y="167"/>
                  </a:moveTo>
                  <a:lnTo>
                    <a:pt x="113" y="167"/>
                  </a:lnTo>
                  <a:lnTo>
                    <a:pt x="110" y="168"/>
                  </a:lnTo>
                  <a:lnTo>
                    <a:pt x="107" y="169"/>
                  </a:lnTo>
                  <a:lnTo>
                    <a:pt x="101" y="168"/>
                  </a:lnTo>
                  <a:lnTo>
                    <a:pt x="94" y="164"/>
                  </a:lnTo>
                  <a:lnTo>
                    <a:pt x="86" y="160"/>
                  </a:lnTo>
                  <a:lnTo>
                    <a:pt x="78" y="153"/>
                  </a:lnTo>
                  <a:lnTo>
                    <a:pt x="69" y="143"/>
                  </a:lnTo>
                  <a:lnTo>
                    <a:pt x="61" y="134"/>
                  </a:lnTo>
                  <a:lnTo>
                    <a:pt x="56" y="124"/>
                  </a:lnTo>
                  <a:lnTo>
                    <a:pt x="56" y="124"/>
                  </a:lnTo>
                  <a:lnTo>
                    <a:pt x="50" y="112"/>
                  </a:lnTo>
                  <a:lnTo>
                    <a:pt x="45" y="102"/>
                  </a:lnTo>
                  <a:lnTo>
                    <a:pt x="43" y="92"/>
                  </a:lnTo>
                  <a:lnTo>
                    <a:pt x="42" y="81"/>
                  </a:lnTo>
                  <a:lnTo>
                    <a:pt x="42" y="73"/>
                  </a:lnTo>
                  <a:lnTo>
                    <a:pt x="43" y="65"/>
                  </a:lnTo>
                  <a:lnTo>
                    <a:pt x="45" y="59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4" y="54"/>
                  </a:lnTo>
                  <a:lnTo>
                    <a:pt x="60" y="55"/>
                  </a:lnTo>
                  <a:lnTo>
                    <a:pt x="67" y="56"/>
                  </a:lnTo>
                  <a:lnTo>
                    <a:pt x="74" y="59"/>
                  </a:lnTo>
                  <a:lnTo>
                    <a:pt x="72" y="46"/>
                  </a:lnTo>
                  <a:lnTo>
                    <a:pt x="92" y="63"/>
                  </a:lnTo>
                  <a:lnTo>
                    <a:pt x="89" y="72"/>
                  </a:lnTo>
                  <a:lnTo>
                    <a:pt x="89" y="72"/>
                  </a:lnTo>
                  <a:lnTo>
                    <a:pt x="98" y="82"/>
                  </a:lnTo>
                  <a:lnTo>
                    <a:pt x="107" y="95"/>
                  </a:lnTo>
                  <a:lnTo>
                    <a:pt x="107" y="95"/>
                  </a:lnTo>
                  <a:lnTo>
                    <a:pt x="112" y="107"/>
                  </a:lnTo>
                  <a:lnTo>
                    <a:pt x="117" y="118"/>
                  </a:lnTo>
                  <a:lnTo>
                    <a:pt x="120" y="129"/>
                  </a:lnTo>
                  <a:lnTo>
                    <a:pt x="121" y="139"/>
                  </a:lnTo>
                  <a:lnTo>
                    <a:pt x="121" y="149"/>
                  </a:lnTo>
                  <a:lnTo>
                    <a:pt x="120" y="157"/>
                  </a:lnTo>
                  <a:lnTo>
                    <a:pt x="117" y="163"/>
                  </a:lnTo>
                  <a:lnTo>
                    <a:pt x="116" y="165"/>
                  </a:lnTo>
                  <a:lnTo>
                    <a:pt x="113" y="167"/>
                  </a:lnTo>
                  <a:lnTo>
                    <a:pt x="113" y="167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4"/>
            <p:cNvSpPr>
              <a:spLocks/>
            </p:cNvSpPr>
            <p:nvPr userDrawn="1"/>
          </p:nvSpPr>
          <p:spPr bwMode="auto">
            <a:xfrm>
              <a:off x="1335" y="2015"/>
              <a:ext cx="67" cy="78"/>
            </a:xfrm>
            <a:custGeom>
              <a:avLst/>
              <a:gdLst>
                <a:gd name="T0" fmla="*/ 14 w 67"/>
                <a:gd name="T1" fmla="*/ 72 h 78"/>
                <a:gd name="T2" fmla="*/ 14 w 67"/>
                <a:gd name="T3" fmla="*/ 72 h 78"/>
                <a:gd name="T4" fmla="*/ 11 w 67"/>
                <a:gd name="T5" fmla="*/ 70 h 78"/>
                <a:gd name="T6" fmla="*/ 10 w 67"/>
                <a:gd name="T7" fmla="*/ 65 h 78"/>
                <a:gd name="T8" fmla="*/ 10 w 67"/>
                <a:gd name="T9" fmla="*/ 61 h 78"/>
                <a:gd name="T10" fmla="*/ 11 w 67"/>
                <a:gd name="T11" fmla="*/ 56 h 78"/>
                <a:gd name="T12" fmla="*/ 14 w 67"/>
                <a:gd name="T13" fmla="*/ 51 h 78"/>
                <a:gd name="T14" fmla="*/ 17 w 67"/>
                <a:gd name="T15" fmla="*/ 44 h 78"/>
                <a:gd name="T16" fmla="*/ 25 w 67"/>
                <a:gd name="T17" fmla="*/ 31 h 78"/>
                <a:gd name="T18" fmla="*/ 25 w 67"/>
                <a:gd name="T19" fmla="*/ 31 h 78"/>
                <a:gd name="T20" fmla="*/ 36 w 67"/>
                <a:gd name="T21" fmla="*/ 19 h 78"/>
                <a:gd name="T22" fmla="*/ 41 w 67"/>
                <a:gd name="T23" fmla="*/ 15 h 78"/>
                <a:gd name="T24" fmla="*/ 46 w 67"/>
                <a:gd name="T25" fmla="*/ 11 h 78"/>
                <a:gd name="T26" fmla="*/ 52 w 67"/>
                <a:gd name="T27" fmla="*/ 9 h 78"/>
                <a:gd name="T28" fmla="*/ 56 w 67"/>
                <a:gd name="T29" fmla="*/ 8 h 78"/>
                <a:gd name="T30" fmla="*/ 60 w 67"/>
                <a:gd name="T31" fmla="*/ 8 h 78"/>
                <a:gd name="T32" fmla="*/ 63 w 67"/>
                <a:gd name="T33" fmla="*/ 10 h 78"/>
                <a:gd name="T34" fmla="*/ 63 w 67"/>
                <a:gd name="T35" fmla="*/ 10 h 78"/>
                <a:gd name="T36" fmla="*/ 65 w 67"/>
                <a:gd name="T37" fmla="*/ 11 h 78"/>
                <a:gd name="T38" fmla="*/ 66 w 67"/>
                <a:gd name="T39" fmla="*/ 14 h 78"/>
                <a:gd name="T40" fmla="*/ 66 w 67"/>
                <a:gd name="T41" fmla="*/ 19 h 78"/>
                <a:gd name="T42" fmla="*/ 66 w 67"/>
                <a:gd name="T43" fmla="*/ 19 h 78"/>
                <a:gd name="T44" fmla="*/ 67 w 67"/>
                <a:gd name="T45" fmla="*/ 14 h 78"/>
                <a:gd name="T46" fmla="*/ 67 w 67"/>
                <a:gd name="T47" fmla="*/ 9 h 78"/>
                <a:gd name="T48" fmla="*/ 66 w 67"/>
                <a:gd name="T49" fmla="*/ 4 h 78"/>
                <a:gd name="T50" fmla="*/ 63 w 67"/>
                <a:gd name="T51" fmla="*/ 1 h 78"/>
                <a:gd name="T52" fmla="*/ 63 w 67"/>
                <a:gd name="T53" fmla="*/ 1 h 78"/>
                <a:gd name="T54" fmla="*/ 59 w 67"/>
                <a:gd name="T55" fmla="*/ 0 h 78"/>
                <a:gd name="T56" fmla="*/ 54 w 67"/>
                <a:gd name="T57" fmla="*/ 0 h 78"/>
                <a:gd name="T58" fmla="*/ 50 w 67"/>
                <a:gd name="T59" fmla="*/ 1 h 78"/>
                <a:gd name="T60" fmla="*/ 43 w 67"/>
                <a:gd name="T61" fmla="*/ 3 h 78"/>
                <a:gd name="T62" fmla="*/ 37 w 67"/>
                <a:gd name="T63" fmla="*/ 8 h 78"/>
                <a:gd name="T64" fmla="*/ 30 w 67"/>
                <a:gd name="T65" fmla="*/ 13 h 78"/>
                <a:gd name="T66" fmla="*/ 24 w 67"/>
                <a:gd name="T67" fmla="*/ 19 h 78"/>
                <a:gd name="T68" fmla="*/ 17 w 67"/>
                <a:gd name="T69" fmla="*/ 26 h 78"/>
                <a:gd name="T70" fmla="*/ 17 w 67"/>
                <a:gd name="T71" fmla="*/ 26 h 78"/>
                <a:gd name="T72" fmla="*/ 11 w 67"/>
                <a:gd name="T73" fmla="*/ 34 h 78"/>
                <a:gd name="T74" fmla="*/ 7 w 67"/>
                <a:gd name="T75" fmla="*/ 41 h 78"/>
                <a:gd name="T76" fmla="*/ 3 w 67"/>
                <a:gd name="T77" fmla="*/ 49 h 78"/>
                <a:gd name="T78" fmla="*/ 1 w 67"/>
                <a:gd name="T79" fmla="*/ 56 h 78"/>
                <a:gd name="T80" fmla="*/ 0 w 67"/>
                <a:gd name="T81" fmla="*/ 63 h 78"/>
                <a:gd name="T82" fmla="*/ 0 w 67"/>
                <a:gd name="T83" fmla="*/ 68 h 78"/>
                <a:gd name="T84" fmla="*/ 1 w 67"/>
                <a:gd name="T85" fmla="*/ 72 h 78"/>
                <a:gd name="T86" fmla="*/ 3 w 67"/>
                <a:gd name="T87" fmla="*/ 76 h 78"/>
                <a:gd name="T88" fmla="*/ 3 w 67"/>
                <a:gd name="T89" fmla="*/ 76 h 78"/>
                <a:gd name="T90" fmla="*/ 6 w 67"/>
                <a:gd name="T91" fmla="*/ 77 h 78"/>
                <a:gd name="T92" fmla="*/ 9 w 67"/>
                <a:gd name="T93" fmla="*/ 78 h 78"/>
                <a:gd name="T94" fmla="*/ 15 w 67"/>
                <a:gd name="T95" fmla="*/ 77 h 78"/>
                <a:gd name="T96" fmla="*/ 22 w 67"/>
                <a:gd name="T97" fmla="*/ 75 h 78"/>
                <a:gd name="T98" fmla="*/ 30 w 67"/>
                <a:gd name="T99" fmla="*/ 70 h 78"/>
                <a:gd name="T100" fmla="*/ 30 w 67"/>
                <a:gd name="T101" fmla="*/ 70 h 78"/>
                <a:gd name="T102" fmla="*/ 24 w 67"/>
                <a:gd name="T103" fmla="*/ 72 h 78"/>
                <a:gd name="T104" fmla="*/ 21 w 67"/>
                <a:gd name="T105" fmla="*/ 74 h 78"/>
                <a:gd name="T106" fmla="*/ 16 w 67"/>
                <a:gd name="T107" fmla="*/ 74 h 78"/>
                <a:gd name="T108" fmla="*/ 14 w 67"/>
                <a:gd name="T109" fmla="*/ 72 h 78"/>
                <a:gd name="T110" fmla="*/ 14 w 67"/>
                <a:gd name="T111" fmla="*/ 72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7" h="78">
                  <a:moveTo>
                    <a:pt x="14" y="72"/>
                  </a:moveTo>
                  <a:lnTo>
                    <a:pt x="14" y="72"/>
                  </a:lnTo>
                  <a:lnTo>
                    <a:pt x="11" y="70"/>
                  </a:lnTo>
                  <a:lnTo>
                    <a:pt x="10" y="65"/>
                  </a:lnTo>
                  <a:lnTo>
                    <a:pt x="10" y="61"/>
                  </a:lnTo>
                  <a:lnTo>
                    <a:pt x="11" y="56"/>
                  </a:lnTo>
                  <a:lnTo>
                    <a:pt x="14" y="51"/>
                  </a:lnTo>
                  <a:lnTo>
                    <a:pt x="17" y="44"/>
                  </a:lnTo>
                  <a:lnTo>
                    <a:pt x="25" y="31"/>
                  </a:lnTo>
                  <a:lnTo>
                    <a:pt x="25" y="31"/>
                  </a:lnTo>
                  <a:lnTo>
                    <a:pt x="36" y="19"/>
                  </a:lnTo>
                  <a:lnTo>
                    <a:pt x="41" y="15"/>
                  </a:lnTo>
                  <a:lnTo>
                    <a:pt x="46" y="11"/>
                  </a:lnTo>
                  <a:lnTo>
                    <a:pt x="52" y="9"/>
                  </a:lnTo>
                  <a:lnTo>
                    <a:pt x="56" y="8"/>
                  </a:lnTo>
                  <a:lnTo>
                    <a:pt x="60" y="8"/>
                  </a:lnTo>
                  <a:lnTo>
                    <a:pt x="63" y="10"/>
                  </a:lnTo>
                  <a:lnTo>
                    <a:pt x="63" y="10"/>
                  </a:lnTo>
                  <a:lnTo>
                    <a:pt x="65" y="11"/>
                  </a:lnTo>
                  <a:lnTo>
                    <a:pt x="66" y="14"/>
                  </a:lnTo>
                  <a:lnTo>
                    <a:pt x="66" y="19"/>
                  </a:lnTo>
                  <a:lnTo>
                    <a:pt x="66" y="19"/>
                  </a:lnTo>
                  <a:lnTo>
                    <a:pt x="67" y="14"/>
                  </a:lnTo>
                  <a:lnTo>
                    <a:pt x="67" y="9"/>
                  </a:lnTo>
                  <a:lnTo>
                    <a:pt x="66" y="4"/>
                  </a:lnTo>
                  <a:lnTo>
                    <a:pt x="63" y="1"/>
                  </a:lnTo>
                  <a:lnTo>
                    <a:pt x="63" y="1"/>
                  </a:lnTo>
                  <a:lnTo>
                    <a:pt x="59" y="0"/>
                  </a:lnTo>
                  <a:lnTo>
                    <a:pt x="54" y="0"/>
                  </a:lnTo>
                  <a:lnTo>
                    <a:pt x="50" y="1"/>
                  </a:lnTo>
                  <a:lnTo>
                    <a:pt x="43" y="3"/>
                  </a:lnTo>
                  <a:lnTo>
                    <a:pt x="37" y="8"/>
                  </a:lnTo>
                  <a:lnTo>
                    <a:pt x="30" y="13"/>
                  </a:lnTo>
                  <a:lnTo>
                    <a:pt x="24" y="19"/>
                  </a:lnTo>
                  <a:lnTo>
                    <a:pt x="17" y="26"/>
                  </a:lnTo>
                  <a:lnTo>
                    <a:pt x="17" y="26"/>
                  </a:lnTo>
                  <a:lnTo>
                    <a:pt x="11" y="34"/>
                  </a:lnTo>
                  <a:lnTo>
                    <a:pt x="7" y="41"/>
                  </a:lnTo>
                  <a:lnTo>
                    <a:pt x="3" y="49"/>
                  </a:lnTo>
                  <a:lnTo>
                    <a:pt x="1" y="56"/>
                  </a:lnTo>
                  <a:lnTo>
                    <a:pt x="0" y="63"/>
                  </a:lnTo>
                  <a:lnTo>
                    <a:pt x="0" y="68"/>
                  </a:lnTo>
                  <a:lnTo>
                    <a:pt x="1" y="72"/>
                  </a:lnTo>
                  <a:lnTo>
                    <a:pt x="3" y="76"/>
                  </a:lnTo>
                  <a:lnTo>
                    <a:pt x="3" y="76"/>
                  </a:lnTo>
                  <a:lnTo>
                    <a:pt x="6" y="77"/>
                  </a:lnTo>
                  <a:lnTo>
                    <a:pt x="9" y="78"/>
                  </a:lnTo>
                  <a:lnTo>
                    <a:pt x="15" y="77"/>
                  </a:lnTo>
                  <a:lnTo>
                    <a:pt x="22" y="75"/>
                  </a:lnTo>
                  <a:lnTo>
                    <a:pt x="30" y="70"/>
                  </a:lnTo>
                  <a:lnTo>
                    <a:pt x="30" y="70"/>
                  </a:lnTo>
                  <a:lnTo>
                    <a:pt x="24" y="72"/>
                  </a:lnTo>
                  <a:lnTo>
                    <a:pt x="21" y="74"/>
                  </a:lnTo>
                  <a:lnTo>
                    <a:pt x="16" y="74"/>
                  </a:lnTo>
                  <a:lnTo>
                    <a:pt x="14" y="72"/>
                  </a:lnTo>
                  <a:lnTo>
                    <a:pt x="14" y="72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5"/>
            <p:cNvSpPr>
              <a:spLocks/>
            </p:cNvSpPr>
            <p:nvPr userDrawn="1"/>
          </p:nvSpPr>
          <p:spPr bwMode="auto">
            <a:xfrm>
              <a:off x="1311" y="2125"/>
              <a:ext cx="157" cy="105"/>
            </a:xfrm>
            <a:custGeom>
              <a:avLst/>
              <a:gdLst>
                <a:gd name="T0" fmla="*/ 157 w 157"/>
                <a:gd name="T1" fmla="*/ 0 h 105"/>
                <a:gd name="T2" fmla="*/ 0 w 157"/>
                <a:gd name="T3" fmla="*/ 93 h 105"/>
                <a:gd name="T4" fmla="*/ 0 w 157"/>
                <a:gd name="T5" fmla="*/ 105 h 105"/>
                <a:gd name="T6" fmla="*/ 157 w 157"/>
                <a:gd name="T7" fmla="*/ 15 h 105"/>
                <a:gd name="T8" fmla="*/ 157 w 157"/>
                <a:gd name="T9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7" h="105">
                  <a:moveTo>
                    <a:pt x="157" y="0"/>
                  </a:moveTo>
                  <a:lnTo>
                    <a:pt x="0" y="93"/>
                  </a:lnTo>
                  <a:lnTo>
                    <a:pt x="0" y="105"/>
                  </a:lnTo>
                  <a:lnTo>
                    <a:pt x="157" y="1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6"/>
            <p:cNvSpPr>
              <a:spLocks/>
            </p:cNvSpPr>
            <p:nvPr userDrawn="1"/>
          </p:nvSpPr>
          <p:spPr bwMode="auto">
            <a:xfrm>
              <a:off x="1323" y="2253"/>
              <a:ext cx="109" cy="54"/>
            </a:xfrm>
            <a:custGeom>
              <a:avLst/>
              <a:gdLst>
                <a:gd name="T0" fmla="*/ 109 w 109"/>
                <a:gd name="T1" fmla="*/ 16 h 54"/>
                <a:gd name="T2" fmla="*/ 109 w 109"/>
                <a:gd name="T3" fmla="*/ 0 h 54"/>
                <a:gd name="T4" fmla="*/ 0 w 109"/>
                <a:gd name="T5" fmla="*/ 43 h 54"/>
                <a:gd name="T6" fmla="*/ 0 w 109"/>
                <a:gd name="T7" fmla="*/ 54 h 54"/>
                <a:gd name="T8" fmla="*/ 109 w 109"/>
                <a:gd name="T9" fmla="*/ 16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" h="54">
                  <a:moveTo>
                    <a:pt x="109" y="16"/>
                  </a:moveTo>
                  <a:lnTo>
                    <a:pt x="109" y="0"/>
                  </a:lnTo>
                  <a:lnTo>
                    <a:pt x="0" y="43"/>
                  </a:lnTo>
                  <a:lnTo>
                    <a:pt x="0" y="54"/>
                  </a:lnTo>
                  <a:lnTo>
                    <a:pt x="109" y="16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7"/>
            <p:cNvSpPr>
              <a:spLocks/>
            </p:cNvSpPr>
            <p:nvPr userDrawn="1"/>
          </p:nvSpPr>
          <p:spPr bwMode="auto">
            <a:xfrm>
              <a:off x="1290" y="2062"/>
              <a:ext cx="28" cy="53"/>
            </a:xfrm>
            <a:custGeom>
              <a:avLst/>
              <a:gdLst>
                <a:gd name="T0" fmla="*/ 28 w 28"/>
                <a:gd name="T1" fmla="*/ 0 h 53"/>
                <a:gd name="T2" fmla="*/ 28 w 28"/>
                <a:gd name="T3" fmla="*/ 53 h 53"/>
                <a:gd name="T4" fmla="*/ 0 w 28"/>
                <a:gd name="T5" fmla="*/ 27 h 53"/>
                <a:gd name="T6" fmla="*/ 28 w 28"/>
                <a:gd name="T7" fmla="*/ 0 h 53"/>
                <a:gd name="T8" fmla="*/ 28 w 28"/>
                <a:gd name="T9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53">
                  <a:moveTo>
                    <a:pt x="28" y="0"/>
                  </a:moveTo>
                  <a:lnTo>
                    <a:pt x="28" y="53"/>
                  </a:lnTo>
                  <a:lnTo>
                    <a:pt x="0" y="27"/>
                  </a:lnTo>
                  <a:lnTo>
                    <a:pt x="28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8"/>
            <p:cNvSpPr>
              <a:spLocks/>
            </p:cNvSpPr>
            <p:nvPr userDrawn="1"/>
          </p:nvSpPr>
          <p:spPr bwMode="auto">
            <a:xfrm>
              <a:off x="1341" y="2223"/>
              <a:ext cx="17" cy="51"/>
            </a:xfrm>
            <a:custGeom>
              <a:avLst/>
              <a:gdLst>
                <a:gd name="T0" fmla="*/ 17 w 17"/>
                <a:gd name="T1" fmla="*/ 0 h 51"/>
                <a:gd name="T2" fmla="*/ 17 w 17"/>
                <a:gd name="T3" fmla="*/ 44 h 51"/>
                <a:gd name="T4" fmla="*/ 0 w 17"/>
                <a:gd name="T5" fmla="*/ 51 h 51"/>
                <a:gd name="T6" fmla="*/ 0 w 17"/>
                <a:gd name="T7" fmla="*/ 8 h 51"/>
                <a:gd name="T8" fmla="*/ 17 w 17"/>
                <a:gd name="T9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51">
                  <a:moveTo>
                    <a:pt x="17" y="0"/>
                  </a:moveTo>
                  <a:lnTo>
                    <a:pt x="17" y="44"/>
                  </a:lnTo>
                  <a:lnTo>
                    <a:pt x="0" y="51"/>
                  </a:lnTo>
                  <a:lnTo>
                    <a:pt x="0" y="8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9"/>
            <p:cNvSpPr>
              <a:spLocks/>
            </p:cNvSpPr>
            <p:nvPr userDrawn="1"/>
          </p:nvSpPr>
          <p:spPr bwMode="auto">
            <a:xfrm>
              <a:off x="1341" y="2223"/>
              <a:ext cx="17" cy="51"/>
            </a:xfrm>
            <a:custGeom>
              <a:avLst/>
              <a:gdLst>
                <a:gd name="T0" fmla="*/ 17 w 17"/>
                <a:gd name="T1" fmla="*/ 0 h 51"/>
                <a:gd name="T2" fmla="*/ 17 w 17"/>
                <a:gd name="T3" fmla="*/ 44 h 51"/>
                <a:gd name="T4" fmla="*/ 0 w 17"/>
                <a:gd name="T5" fmla="*/ 51 h 51"/>
                <a:gd name="T6" fmla="*/ 0 w 17"/>
                <a:gd name="T7" fmla="*/ 8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" h="51">
                  <a:moveTo>
                    <a:pt x="17" y="0"/>
                  </a:moveTo>
                  <a:lnTo>
                    <a:pt x="17" y="44"/>
                  </a:lnTo>
                  <a:lnTo>
                    <a:pt x="0" y="51"/>
                  </a:lnTo>
                  <a:lnTo>
                    <a:pt x="0" y="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0"/>
            <p:cNvSpPr>
              <a:spLocks/>
            </p:cNvSpPr>
            <p:nvPr userDrawn="1"/>
          </p:nvSpPr>
          <p:spPr bwMode="auto">
            <a:xfrm>
              <a:off x="1372" y="2207"/>
              <a:ext cx="17" cy="54"/>
            </a:xfrm>
            <a:custGeom>
              <a:avLst/>
              <a:gdLst>
                <a:gd name="T0" fmla="*/ 17 w 17"/>
                <a:gd name="T1" fmla="*/ 0 h 54"/>
                <a:gd name="T2" fmla="*/ 17 w 17"/>
                <a:gd name="T3" fmla="*/ 47 h 54"/>
                <a:gd name="T4" fmla="*/ 0 w 17"/>
                <a:gd name="T5" fmla="*/ 54 h 54"/>
                <a:gd name="T6" fmla="*/ 0 w 17"/>
                <a:gd name="T7" fmla="*/ 9 h 54"/>
                <a:gd name="T8" fmla="*/ 17 w 17"/>
                <a:gd name="T9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54">
                  <a:moveTo>
                    <a:pt x="17" y="0"/>
                  </a:moveTo>
                  <a:lnTo>
                    <a:pt x="17" y="47"/>
                  </a:lnTo>
                  <a:lnTo>
                    <a:pt x="0" y="54"/>
                  </a:lnTo>
                  <a:lnTo>
                    <a:pt x="0" y="9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1"/>
            <p:cNvSpPr>
              <a:spLocks/>
            </p:cNvSpPr>
            <p:nvPr userDrawn="1"/>
          </p:nvSpPr>
          <p:spPr bwMode="auto">
            <a:xfrm>
              <a:off x="1372" y="2207"/>
              <a:ext cx="17" cy="54"/>
            </a:xfrm>
            <a:custGeom>
              <a:avLst/>
              <a:gdLst>
                <a:gd name="T0" fmla="*/ 17 w 17"/>
                <a:gd name="T1" fmla="*/ 0 h 54"/>
                <a:gd name="T2" fmla="*/ 17 w 17"/>
                <a:gd name="T3" fmla="*/ 47 h 54"/>
                <a:gd name="T4" fmla="*/ 0 w 17"/>
                <a:gd name="T5" fmla="*/ 54 h 54"/>
                <a:gd name="T6" fmla="*/ 0 w 17"/>
                <a:gd name="T7" fmla="*/ 9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" h="54">
                  <a:moveTo>
                    <a:pt x="17" y="0"/>
                  </a:moveTo>
                  <a:lnTo>
                    <a:pt x="17" y="47"/>
                  </a:lnTo>
                  <a:lnTo>
                    <a:pt x="0" y="54"/>
                  </a:lnTo>
                  <a:lnTo>
                    <a:pt x="0" y="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 userDrawn="1"/>
          </p:nvSpPr>
          <p:spPr bwMode="auto">
            <a:xfrm>
              <a:off x="1403" y="2191"/>
              <a:ext cx="18" cy="56"/>
            </a:xfrm>
            <a:custGeom>
              <a:avLst/>
              <a:gdLst>
                <a:gd name="T0" fmla="*/ 18 w 18"/>
                <a:gd name="T1" fmla="*/ 0 h 56"/>
                <a:gd name="T2" fmla="*/ 18 w 18"/>
                <a:gd name="T3" fmla="*/ 50 h 56"/>
                <a:gd name="T4" fmla="*/ 0 w 18"/>
                <a:gd name="T5" fmla="*/ 56 h 56"/>
                <a:gd name="T6" fmla="*/ 0 w 18"/>
                <a:gd name="T7" fmla="*/ 9 h 56"/>
                <a:gd name="T8" fmla="*/ 18 w 18"/>
                <a:gd name="T9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56">
                  <a:moveTo>
                    <a:pt x="18" y="0"/>
                  </a:moveTo>
                  <a:lnTo>
                    <a:pt x="18" y="50"/>
                  </a:lnTo>
                  <a:lnTo>
                    <a:pt x="0" y="56"/>
                  </a:lnTo>
                  <a:lnTo>
                    <a:pt x="0" y="9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3"/>
            <p:cNvSpPr>
              <a:spLocks/>
            </p:cNvSpPr>
            <p:nvPr userDrawn="1"/>
          </p:nvSpPr>
          <p:spPr bwMode="auto">
            <a:xfrm>
              <a:off x="1403" y="2191"/>
              <a:ext cx="18" cy="56"/>
            </a:xfrm>
            <a:custGeom>
              <a:avLst/>
              <a:gdLst>
                <a:gd name="T0" fmla="*/ 18 w 18"/>
                <a:gd name="T1" fmla="*/ 0 h 56"/>
                <a:gd name="T2" fmla="*/ 18 w 18"/>
                <a:gd name="T3" fmla="*/ 50 h 56"/>
                <a:gd name="T4" fmla="*/ 0 w 18"/>
                <a:gd name="T5" fmla="*/ 56 h 56"/>
                <a:gd name="T6" fmla="*/ 0 w 18"/>
                <a:gd name="T7" fmla="*/ 9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56">
                  <a:moveTo>
                    <a:pt x="18" y="0"/>
                  </a:moveTo>
                  <a:lnTo>
                    <a:pt x="18" y="50"/>
                  </a:lnTo>
                  <a:lnTo>
                    <a:pt x="0" y="56"/>
                  </a:lnTo>
                  <a:lnTo>
                    <a:pt x="0" y="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4"/>
            <p:cNvSpPr>
              <a:spLocks/>
            </p:cNvSpPr>
            <p:nvPr userDrawn="1"/>
          </p:nvSpPr>
          <p:spPr bwMode="auto">
            <a:xfrm>
              <a:off x="1326" y="2327"/>
              <a:ext cx="27" cy="82"/>
            </a:xfrm>
            <a:custGeom>
              <a:avLst/>
              <a:gdLst>
                <a:gd name="T0" fmla="*/ 0 w 27"/>
                <a:gd name="T1" fmla="*/ 75 h 82"/>
                <a:gd name="T2" fmla="*/ 0 w 27"/>
                <a:gd name="T3" fmla="*/ 75 h 82"/>
                <a:gd name="T4" fmla="*/ 2 w 27"/>
                <a:gd name="T5" fmla="*/ 14 h 82"/>
                <a:gd name="T6" fmla="*/ 2 w 27"/>
                <a:gd name="T7" fmla="*/ 14 h 82"/>
                <a:gd name="T8" fmla="*/ 3 w 27"/>
                <a:gd name="T9" fmla="*/ 9 h 82"/>
                <a:gd name="T10" fmla="*/ 7 w 27"/>
                <a:gd name="T11" fmla="*/ 6 h 82"/>
                <a:gd name="T12" fmla="*/ 11 w 27"/>
                <a:gd name="T13" fmla="*/ 2 h 82"/>
                <a:gd name="T14" fmla="*/ 16 w 27"/>
                <a:gd name="T15" fmla="*/ 1 h 82"/>
                <a:gd name="T16" fmla="*/ 20 w 27"/>
                <a:gd name="T17" fmla="*/ 0 h 82"/>
                <a:gd name="T18" fmla="*/ 24 w 27"/>
                <a:gd name="T19" fmla="*/ 2 h 82"/>
                <a:gd name="T20" fmla="*/ 27 w 27"/>
                <a:gd name="T21" fmla="*/ 6 h 82"/>
                <a:gd name="T22" fmla="*/ 27 w 27"/>
                <a:gd name="T23" fmla="*/ 13 h 82"/>
                <a:gd name="T24" fmla="*/ 26 w 27"/>
                <a:gd name="T25" fmla="*/ 82 h 82"/>
                <a:gd name="T26" fmla="*/ 0 w 27"/>
                <a:gd name="T27" fmla="*/ 75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7" h="82">
                  <a:moveTo>
                    <a:pt x="0" y="75"/>
                  </a:moveTo>
                  <a:lnTo>
                    <a:pt x="0" y="75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3" y="9"/>
                  </a:lnTo>
                  <a:lnTo>
                    <a:pt x="7" y="6"/>
                  </a:lnTo>
                  <a:lnTo>
                    <a:pt x="11" y="2"/>
                  </a:lnTo>
                  <a:lnTo>
                    <a:pt x="16" y="1"/>
                  </a:lnTo>
                  <a:lnTo>
                    <a:pt x="20" y="0"/>
                  </a:lnTo>
                  <a:lnTo>
                    <a:pt x="24" y="2"/>
                  </a:lnTo>
                  <a:lnTo>
                    <a:pt x="27" y="6"/>
                  </a:lnTo>
                  <a:lnTo>
                    <a:pt x="27" y="13"/>
                  </a:lnTo>
                  <a:lnTo>
                    <a:pt x="26" y="82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5"/>
            <p:cNvSpPr>
              <a:spLocks/>
            </p:cNvSpPr>
            <p:nvPr userDrawn="1"/>
          </p:nvSpPr>
          <p:spPr bwMode="auto">
            <a:xfrm>
              <a:off x="1380" y="2313"/>
              <a:ext cx="37" cy="113"/>
            </a:xfrm>
            <a:custGeom>
              <a:avLst/>
              <a:gdLst>
                <a:gd name="T0" fmla="*/ 0 w 37"/>
                <a:gd name="T1" fmla="*/ 103 h 113"/>
                <a:gd name="T2" fmla="*/ 0 w 37"/>
                <a:gd name="T3" fmla="*/ 103 h 113"/>
                <a:gd name="T4" fmla="*/ 2 w 37"/>
                <a:gd name="T5" fmla="*/ 16 h 113"/>
                <a:gd name="T6" fmla="*/ 2 w 37"/>
                <a:gd name="T7" fmla="*/ 16 h 113"/>
                <a:gd name="T8" fmla="*/ 3 w 37"/>
                <a:gd name="T9" fmla="*/ 12 h 113"/>
                <a:gd name="T10" fmla="*/ 7 w 37"/>
                <a:gd name="T11" fmla="*/ 7 h 113"/>
                <a:gd name="T12" fmla="*/ 13 w 37"/>
                <a:gd name="T13" fmla="*/ 4 h 113"/>
                <a:gd name="T14" fmla="*/ 18 w 37"/>
                <a:gd name="T15" fmla="*/ 0 h 113"/>
                <a:gd name="T16" fmla="*/ 24 w 37"/>
                <a:gd name="T17" fmla="*/ 0 h 113"/>
                <a:gd name="T18" fmla="*/ 30 w 37"/>
                <a:gd name="T19" fmla="*/ 1 h 113"/>
                <a:gd name="T20" fmla="*/ 32 w 37"/>
                <a:gd name="T21" fmla="*/ 4 h 113"/>
                <a:gd name="T22" fmla="*/ 35 w 37"/>
                <a:gd name="T23" fmla="*/ 6 h 113"/>
                <a:gd name="T24" fmla="*/ 36 w 37"/>
                <a:gd name="T25" fmla="*/ 9 h 113"/>
                <a:gd name="T26" fmla="*/ 37 w 37"/>
                <a:gd name="T27" fmla="*/ 13 h 113"/>
                <a:gd name="T28" fmla="*/ 37 w 37"/>
                <a:gd name="T29" fmla="*/ 113 h 113"/>
                <a:gd name="T30" fmla="*/ 0 w 37"/>
                <a:gd name="T31" fmla="*/ 10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7" h="113">
                  <a:moveTo>
                    <a:pt x="0" y="103"/>
                  </a:moveTo>
                  <a:lnTo>
                    <a:pt x="0" y="103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3" y="12"/>
                  </a:lnTo>
                  <a:lnTo>
                    <a:pt x="7" y="7"/>
                  </a:lnTo>
                  <a:lnTo>
                    <a:pt x="13" y="4"/>
                  </a:lnTo>
                  <a:lnTo>
                    <a:pt x="18" y="0"/>
                  </a:lnTo>
                  <a:lnTo>
                    <a:pt x="24" y="0"/>
                  </a:lnTo>
                  <a:lnTo>
                    <a:pt x="30" y="1"/>
                  </a:lnTo>
                  <a:lnTo>
                    <a:pt x="32" y="4"/>
                  </a:lnTo>
                  <a:lnTo>
                    <a:pt x="35" y="6"/>
                  </a:lnTo>
                  <a:lnTo>
                    <a:pt x="36" y="9"/>
                  </a:lnTo>
                  <a:lnTo>
                    <a:pt x="37" y="13"/>
                  </a:lnTo>
                  <a:lnTo>
                    <a:pt x="37" y="113"/>
                  </a:lnTo>
                  <a:lnTo>
                    <a:pt x="0" y="103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6"/>
            <p:cNvSpPr>
              <a:spLocks/>
            </p:cNvSpPr>
            <p:nvPr userDrawn="1"/>
          </p:nvSpPr>
          <p:spPr bwMode="auto">
            <a:xfrm>
              <a:off x="1543" y="2029"/>
              <a:ext cx="18" cy="41"/>
            </a:xfrm>
            <a:custGeom>
              <a:avLst/>
              <a:gdLst>
                <a:gd name="T0" fmla="*/ 18 w 18"/>
                <a:gd name="T1" fmla="*/ 41 h 41"/>
                <a:gd name="T2" fmla="*/ 18 w 18"/>
                <a:gd name="T3" fmla="*/ 35 h 41"/>
                <a:gd name="T4" fmla="*/ 5 w 18"/>
                <a:gd name="T5" fmla="*/ 26 h 41"/>
                <a:gd name="T6" fmla="*/ 5 w 18"/>
                <a:gd name="T7" fmla="*/ 4 h 41"/>
                <a:gd name="T8" fmla="*/ 1 w 18"/>
                <a:gd name="T9" fmla="*/ 0 h 41"/>
                <a:gd name="T10" fmla="*/ 0 w 18"/>
                <a:gd name="T11" fmla="*/ 28 h 41"/>
                <a:gd name="T12" fmla="*/ 18 w 18"/>
                <a:gd name="T13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41">
                  <a:moveTo>
                    <a:pt x="18" y="41"/>
                  </a:moveTo>
                  <a:lnTo>
                    <a:pt x="18" y="35"/>
                  </a:lnTo>
                  <a:lnTo>
                    <a:pt x="5" y="26"/>
                  </a:lnTo>
                  <a:lnTo>
                    <a:pt x="5" y="4"/>
                  </a:lnTo>
                  <a:lnTo>
                    <a:pt x="1" y="0"/>
                  </a:lnTo>
                  <a:lnTo>
                    <a:pt x="0" y="28"/>
                  </a:lnTo>
                  <a:lnTo>
                    <a:pt x="18" y="41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7"/>
            <p:cNvSpPr>
              <a:spLocks noEditPoints="1"/>
            </p:cNvSpPr>
            <p:nvPr userDrawn="1"/>
          </p:nvSpPr>
          <p:spPr bwMode="auto">
            <a:xfrm>
              <a:off x="1468" y="2072"/>
              <a:ext cx="160" cy="366"/>
            </a:xfrm>
            <a:custGeom>
              <a:avLst/>
              <a:gdLst>
                <a:gd name="T0" fmla="*/ 146 w 160"/>
                <a:gd name="T1" fmla="*/ 110 h 366"/>
                <a:gd name="T2" fmla="*/ 118 w 160"/>
                <a:gd name="T3" fmla="*/ 94 h 366"/>
                <a:gd name="T4" fmla="*/ 125 w 160"/>
                <a:gd name="T5" fmla="*/ 86 h 366"/>
                <a:gd name="T6" fmla="*/ 33 w 160"/>
                <a:gd name="T7" fmla="*/ 13 h 366"/>
                <a:gd name="T8" fmla="*/ 26 w 160"/>
                <a:gd name="T9" fmla="*/ 23 h 366"/>
                <a:gd name="T10" fmla="*/ 0 w 160"/>
                <a:gd name="T11" fmla="*/ 0 h 366"/>
                <a:gd name="T12" fmla="*/ 0 w 160"/>
                <a:gd name="T13" fmla="*/ 52 h 366"/>
                <a:gd name="T14" fmla="*/ 148 w 160"/>
                <a:gd name="T15" fmla="*/ 152 h 366"/>
                <a:gd name="T16" fmla="*/ 146 w 160"/>
                <a:gd name="T17" fmla="*/ 110 h 366"/>
                <a:gd name="T18" fmla="*/ 149 w 160"/>
                <a:gd name="T19" fmla="*/ 167 h 366"/>
                <a:gd name="T20" fmla="*/ 0 w 160"/>
                <a:gd name="T21" fmla="*/ 70 h 366"/>
                <a:gd name="T22" fmla="*/ 0 w 160"/>
                <a:gd name="T23" fmla="*/ 366 h 366"/>
                <a:gd name="T24" fmla="*/ 160 w 160"/>
                <a:gd name="T25" fmla="*/ 324 h 366"/>
                <a:gd name="T26" fmla="*/ 149 w 160"/>
                <a:gd name="T27" fmla="*/ 167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0" h="366">
                  <a:moveTo>
                    <a:pt x="146" y="110"/>
                  </a:moveTo>
                  <a:lnTo>
                    <a:pt x="118" y="94"/>
                  </a:lnTo>
                  <a:lnTo>
                    <a:pt x="125" y="86"/>
                  </a:lnTo>
                  <a:lnTo>
                    <a:pt x="33" y="13"/>
                  </a:lnTo>
                  <a:lnTo>
                    <a:pt x="26" y="23"/>
                  </a:lnTo>
                  <a:lnTo>
                    <a:pt x="0" y="0"/>
                  </a:lnTo>
                  <a:lnTo>
                    <a:pt x="0" y="52"/>
                  </a:lnTo>
                  <a:lnTo>
                    <a:pt x="148" y="152"/>
                  </a:lnTo>
                  <a:lnTo>
                    <a:pt x="146" y="110"/>
                  </a:lnTo>
                  <a:close/>
                  <a:moveTo>
                    <a:pt x="149" y="167"/>
                  </a:moveTo>
                  <a:lnTo>
                    <a:pt x="0" y="70"/>
                  </a:lnTo>
                  <a:lnTo>
                    <a:pt x="0" y="366"/>
                  </a:lnTo>
                  <a:lnTo>
                    <a:pt x="160" y="324"/>
                  </a:lnTo>
                  <a:lnTo>
                    <a:pt x="149" y="167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Line 28"/>
            <p:cNvSpPr>
              <a:spLocks noChangeShapeType="1"/>
            </p:cNvSpPr>
            <p:nvPr userDrawn="1"/>
          </p:nvSpPr>
          <p:spPr bwMode="auto">
            <a:xfrm>
              <a:off x="1311" y="2359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Line 29"/>
            <p:cNvSpPr>
              <a:spLocks noChangeShapeType="1"/>
            </p:cNvSpPr>
            <p:nvPr userDrawn="1"/>
          </p:nvSpPr>
          <p:spPr bwMode="auto">
            <a:xfrm>
              <a:off x="1311" y="2359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Line 30"/>
            <p:cNvSpPr>
              <a:spLocks noChangeShapeType="1"/>
            </p:cNvSpPr>
            <p:nvPr userDrawn="1"/>
          </p:nvSpPr>
          <p:spPr bwMode="auto">
            <a:xfrm>
              <a:off x="1435" y="2287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Line 31"/>
            <p:cNvSpPr>
              <a:spLocks noChangeShapeType="1"/>
            </p:cNvSpPr>
            <p:nvPr userDrawn="1"/>
          </p:nvSpPr>
          <p:spPr bwMode="auto">
            <a:xfrm>
              <a:off x="1435" y="2287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Line 32"/>
            <p:cNvSpPr>
              <a:spLocks noChangeShapeType="1"/>
            </p:cNvSpPr>
            <p:nvPr userDrawn="1"/>
          </p:nvSpPr>
          <p:spPr bwMode="auto">
            <a:xfrm>
              <a:off x="1313" y="2347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Line 33"/>
            <p:cNvSpPr>
              <a:spLocks noChangeShapeType="1"/>
            </p:cNvSpPr>
            <p:nvPr userDrawn="1"/>
          </p:nvSpPr>
          <p:spPr bwMode="auto">
            <a:xfrm>
              <a:off x="1313" y="2347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Line 34"/>
            <p:cNvSpPr>
              <a:spLocks noChangeShapeType="1"/>
            </p:cNvSpPr>
            <p:nvPr userDrawn="1"/>
          </p:nvSpPr>
          <p:spPr bwMode="auto">
            <a:xfrm>
              <a:off x="1438" y="2273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Line 35"/>
            <p:cNvSpPr>
              <a:spLocks noChangeShapeType="1"/>
            </p:cNvSpPr>
            <p:nvPr userDrawn="1"/>
          </p:nvSpPr>
          <p:spPr bwMode="auto">
            <a:xfrm>
              <a:off x="1438" y="2273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36"/>
            <p:cNvSpPr>
              <a:spLocks/>
            </p:cNvSpPr>
            <p:nvPr userDrawn="1"/>
          </p:nvSpPr>
          <p:spPr bwMode="auto">
            <a:xfrm>
              <a:off x="1318" y="1993"/>
              <a:ext cx="125" cy="181"/>
            </a:xfrm>
            <a:custGeom>
              <a:avLst/>
              <a:gdLst>
                <a:gd name="T0" fmla="*/ 0 w 125"/>
                <a:gd name="T1" fmla="*/ 149 h 181"/>
                <a:gd name="T2" fmla="*/ 106 w 125"/>
                <a:gd name="T3" fmla="*/ 79 h 181"/>
                <a:gd name="T4" fmla="*/ 106 w 125"/>
                <a:gd name="T5" fmla="*/ 0 h 181"/>
                <a:gd name="T6" fmla="*/ 125 w 125"/>
                <a:gd name="T7" fmla="*/ 18 h 181"/>
                <a:gd name="T8" fmla="*/ 125 w 125"/>
                <a:gd name="T9" fmla="*/ 114 h 181"/>
                <a:gd name="T10" fmla="*/ 112 w 125"/>
                <a:gd name="T11" fmla="*/ 112 h 181"/>
                <a:gd name="T12" fmla="*/ 113 w 125"/>
                <a:gd name="T13" fmla="*/ 89 h 181"/>
                <a:gd name="T14" fmla="*/ 92 w 125"/>
                <a:gd name="T15" fmla="*/ 101 h 181"/>
                <a:gd name="T16" fmla="*/ 92 w 125"/>
                <a:gd name="T17" fmla="*/ 117 h 181"/>
                <a:gd name="T18" fmla="*/ 39 w 125"/>
                <a:gd name="T19" fmla="*/ 151 h 181"/>
                <a:gd name="T20" fmla="*/ 39 w 125"/>
                <a:gd name="T21" fmla="*/ 166 h 181"/>
                <a:gd name="T22" fmla="*/ 17 w 125"/>
                <a:gd name="T23" fmla="*/ 181 h 181"/>
                <a:gd name="T24" fmla="*/ 10 w 125"/>
                <a:gd name="T25" fmla="*/ 174 h 181"/>
                <a:gd name="T26" fmla="*/ 28 w 125"/>
                <a:gd name="T27" fmla="*/ 161 h 181"/>
                <a:gd name="T28" fmla="*/ 28 w 125"/>
                <a:gd name="T29" fmla="*/ 143 h 181"/>
                <a:gd name="T30" fmla="*/ 10 w 125"/>
                <a:gd name="T31" fmla="*/ 155 h 181"/>
                <a:gd name="T32" fmla="*/ 0 w 125"/>
                <a:gd name="T33" fmla="*/ 149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5" h="181">
                  <a:moveTo>
                    <a:pt x="0" y="149"/>
                  </a:moveTo>
                  <a:lnTo>
                    <a:pt x="106" y="79"/>
                  </a:lnTo>
                  <a:lnTo>
                    <a:pt x="106" y="0"/>
                  </a:lnTo>
                  <a:lnTo>
                    <a:pt x="125" y="18"/>
                  </a:lnTo>
                  <a:lnTo>
                    <a:pt x="125" y="114"/>
                  </a:lnTo>
                  <a:lnTo>
                    <a:pt x="112" y="112"/>
                  </a:lnTo>
                  <a:lnTo>
                    <a:pt x="113" y="89"/>
                  </a:lnTo>
                  <a:lnTo>
                    <a:pt x="92" y="101"/>
                  </a:lnTo>
                  <a:lnTo>
                    <a:pt x="92" y="117"/>
                  </a:lnTo>
                  <a:lnTo>
                    <a:pt x="39" y="151"/>
                  </a:lnTo>
                  <a:lnTo>
                    <a:pt x="39" y="166"/>
                  </a:lnTo>
                  <a:lnTo>
                    <a:pt x="17" y="181"/>
                  </a:lnTo>
                  <a:lnTo>
                    <a:pt x="10" y="174"/>
                  </a:lnTo>
                  <a:lnTo>
                    <a:pt x="28" y="161"/>
                  </a:lnTo>
                  <a:lnTo>
                    <a:pt x="28" y="143"/>
                  </a:lnTo>
                  <a:lnTo>
                    <a:pt x="10" y="155"/>
                  </a:lnTo>
                  <a:lnTo>
                    <a:pt x="0" y="149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37"/>
            <p:cNvSpPr>
              <a:spLocks/>
            </p:cNvSpPr>
            <p:nvPr userDrawn="1"/>
          </p:nvSpPr>
          <p:spPr bwMode="auto">
            <a:xfrm>
              <a:off x="1318" y="1993"/>
              <a:ext cx="125" cy="181"/>
            </a:xfrm>
            <a:custGeom>
              <a:avLst/>
              <a:gdLst>
                <a:gd name="T0" fmla="*/ 0 w 125"/>
                <a:gd name="T1" fmla="*/ 149 h 181"/>
                <a:gd name="T2" fmla="*/ 106 w 125"/>
                <a:gd name="T3" fmla="*/ 79 h 181"/>
                <a:gd name="T4" fmla="*/ 106 w 125"/>
                <a:gd name="T5" fmla="*/ 0 h 181"/>
                <a:gd name="T6" fmla="*/ 125 w 125"/>
                <a:gd name="T7" fmla="*/ 18 h 181"/>
                <a:gd name="T8" fmla="*/ 125 w 125"/>
                <a:gd name="T9" fmla="*/ 114 h 181"/>
                <a:gd name="T10" fmla="*/ 112 w 125"/>
                <a:gd name="T11" fmla="*/ 112 h 181"/>
                <a:gd name="T12" fmla="*/ 113 w 125"/>
                <a:gd name="T13" fmla="*/ 89 h 181"/>
                <a:gd name="T14" fmla="*/ 92 w 125"/>
                <a:gd name="T15" fmla="*/ 101 h 181"/>
                <a:gd name="T16" fmla="*/ 92 w 125"/>
                <a:gd name="T17" fmla="*/ 117 h 181"/>
                <a:gd name="T18" fmla="*/ 39 w 125"/>
                <a:gd name="T19" fmla="*/ 151 h 181"/>
                <a:gd name="T20" fmla="*/ 39 w 125"/>
                <a:gd name="T21" fmla="*/ 166 h 181"/>
                <a:gd name="T22" fmla="*/ 17 w 125"/>
                <a:gd name="T23" fmla="*/ 181 h 181"/>
                <a:gd name="T24" fmla="*/ 10 w 125"/>
                <a:gd name="T25" fmla="*/ 174 h 181"/>
                <a:gd name="T26" fmla="*/ 28 w 125"/>
                <a:gd name="T27" fmla="*/ 161 h 181"/>
                <a:gd name="T28" fmla="*/ 28 w 125"/>
                <a:gd name="T29" fmla="*/ 143 h 181"/>
                <a:gd name="T30" fmla="*/ 10 w 125"/>
                <a:gd name="T31" fmla="*/ 155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5" h="181">
                  <a:moveTo>
                    <a:pt x="0" y="149"/>
                  </a:moveTo>
                  <a:lnTo>
                    <a:pt x="106" y="79"/>
                  </a:lnTo>
                  <a:lnTo>
                    <a:pt x="106" y="0"/>
                  </a:lnTo>
                  <a:lnTo>
                    <a:pt x="125" y="18"/>
                  </a:lnTo>
                  <a:lnTo>
                    <a:pt x="125" y="114"/>
                  </a:lnTo>
                  <a:lnTo>
                    <a:pt x="112" y="112"/>
                  </a:lnTo>
                  <a:lnTo>
                    <a:pt x="113" y="89"/>
                  </a:lnTo>
                  <a:lnTo>
                    <a:pt x="92" y="101"/>
                  </a:lnTo>
                  <a:lnTo>
                    <a:pt x="92" y="117"/>
                  </a:lnTo>
                  <a:lnTo>
                    <a:pt x="39" y="151"/>
                  </a:lnTo>
                  <a:lnTo>
                    <a:pt x="39" y="166"/>
                  </a:lnTo>
                  <a:lnTo>
                    <a:pt x="17" y="181"/>
                  </a:lnTo>
                  <a:lnTo>
                    <a:pt x="10" y="174"/>
                  </a:lnTo>
                  <a:lnTo>
                    <a:pt x="28" y="161"/>
                  </a:lnTo>
                  <a:lnTo>
                    <a:pt x="28" y="143"/>
                  </a:lnTo>
                  <a:lnTo>
                    <a:pt x="10" y="15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38"/>
            <p:cNvSpPr>
              <a:spLocks/>
            </p:cNvSpPr>
            <p:nvPr userDrawn="1"/>
          </p:nvSpPr>
          <p:spPr bwMode="auto">
            <a:xfrm>
              <a:off x="1409" y="2100"/>
              <a:ext cx="34" cy="22"/>
            </a:xfrm>
            <a:custGeom>
              <a:avLst/>
              <a:gdLst>
                <a:gd name="T0" fmla="*/ 0 w 34"/>
                <a:gd name="T1" fmla="*/ 15 h 22"/>
                <a:gd name="T2" fmla="*/ 23 w 34"/>
                <a:gd name="T3" fmla="*/ 0 h 22"/>
                <a:gd name="T4" fmla="*/ 34 w 34"/>
                <a:gd name="T5" fmla="*/ 7 h 22"/>
                <a:gd name="T6" fmla="*/ 10 w 34"/>
                <a:gd name="T7" fmla="*/ 22 h 22"/>
                <a:gd name="T8" fmla="*/ 0 w 34"/>
                <a:gd name="T9" fmla="*/ 15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2">
                  <a:moveTo>
                    <a:pt x="0" y="15"/>
                  </a:moveTo>
                  <a:lnTo>
                    <a:pt x="23" y="0"/>
                  </a:lnTo>
                  <a:lnTo>
                    <a:pt x="34" y="7"/>
                  </a:lnTo>
                  <a:lnTo>
                    <a:pt x="10" y="22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39"/>
            <p:cNvSpPr>
              <a:spLocks/>
            </p:cNvSpPr>
            <p:nvPr userDrawn="1"/>
          </p:nvSpPr>
          <p:spPr bwMode="auto">
            <a:xfrm>
              <a:off x="1468" y="1796"/>
              <a:ext cx="30" cy="67"/>
            </a:xfrm>
            <a:custGeom>
              <a:avLst/>
              <a:gdLst>
                <a:gd name="T0" fmla="*/ 0 w 30"/>
                <a:gd name="T1" fmla="*/ 60 h 67"/>
                <a:gd name="T2" fmla="*/ 0 w 30"/>
                <a:gd name="T3" fmla="*/ 2 h 67"/>
                <a:gd name="T4" fmla="*/ 11 w 30"/>
                <a:gd name="T5" fmla="*/ 0 h 67"/>
                <a:gd name="T6" fmla="*/ 11 w 30"/>
                <a:gd name="T7" fmla="*/ 25 h 67"/>
                <a:gd name="T8" fmla="*/ 25 w 30"/>
                <a:gd name="T9" fmla="*/ 14 h 67"/>
                <a:gd name="T10" fmla="*/ 30 w 30"/>
                <a:gd name="T11" fmla="*/ 22 h 67"/>
                <a:gd name="T12" fmla="*/ 12 w 30"/>
                <a:gd name="T13" fmla="*/ 36 h 67"/>
                <a:gd name="T14" fmla="*/ 28 w 30"/>
                <a:gd name="T15" fmla="*/ 50 h 67"/>
                <a:gd name="T16" fmla="*/ 23 w 30"/>
                <a:gd name="T17" fmla="*/ 59 h 67"/>
                <a:gd name="T18" fmla="*/ 11 w 30"/>
                <a:gd name="T19" fmla="*/ 50 h 67"/>
                <a:gd name="T20" fmla="*/ 11 w 30"/>
                <a:gd name="T21" fmla="*/ 67 h 67"/>
                <a:gd name="T22" fmla="*/ 0 w 30"/>
                <a:gd name="T23" fmla="*/ 6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0" h="67">
                  <a:moveTo>
                    <a:pt x="0" y="60"/>
                  </a:moveTo>
                  <a:lnTo>
                    <a:pt x="0" y="2"/>
                  </a:lnTo>
                  <a:lnTo>
                    <a:pt x="11" y="0"/>
                  </a:lnTo>
                  <a:lnTo>
                    <a:pt x="11" y="25"/>
                  </a:lnTo>
                  <a:lnTo>
                    <a:pt x="25" y="14"/>
                  </a:lnTo>
                  <a:lnTo>
                    <a:pt x="30" y="22"/>
                  </a:lnTo>
                  <a:lnTo>
                    <a:pt x="12" y="36"/>
                  </a:lnTo>
                  <a:lnTo>
                    <a:pt x="28" y="50"/>
                  </a:lnTo>
                  <a:lnTo>
                    <a:pt x="23" y="59"/>
                  </a:lnTo>
                  <a:lnTo>
                    <a:pt x="11" y="50"/>
                  </a:lnTo>
                  <a:lnTo>
                    <a:pt x="11" y="67"/>
                  </a:lnTo>
                  <a:lnTo>
                    <a:pt x="0" y="60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40"/>
            <p:cNvSpPr>
              <a:spLocks/>
            </p:cNvSpPr>
            <p:nvPr userDrawn="1"/>
          </p:nvSpPr>
          <p:spPr bwMode="auto">
            <a:xfrm>
              <a:off x="1443" y="1813"/>
              <a:ext cx="20" cy="19"/>
            </a:xfrm>
            <a:custGeom>
              <a:avLst/>
              <a:gdLst>
                <a:gd name="T0" fmla="*/ 20 w 20"/>
                <a:gd name="T1" fmla="*/ 9 h 19"/>
                <a:gd name="T2" fmla="*/ 7 w 20"/>
                <a:gd name="T3" fmla="*/ 0 h 19"/>
                <a:gd name="T4" fmla="*/ 0 w 20"/>
                <a:gd name="T5" fmla="*/ 9 h 19"/>
                <a:gd name="T6" fmla="*/ 13 w 20"/>
                <a:gd name="T7" fmla="*/ 19 h 19"/>
                <a:gd name="T8" fmla="*/ 20 w 20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9">
                  <a:moveTo>
                    <a:pt x="20" y="9"/>
                  </a:moveTo>
                  <a:lnTo>
                    <a:pt x="7" y="0"/>
                  </a:lnTo>
                  <a:lnTo>
                    <a:pt x="0" y="9"/>
                  </a:lnTo>
                  <a:lnTo>
                    <a:pt x="13" y="19"/>
                  </a:lnTo>
                  <a:lnTo>
                    <a:pt x="20" y="9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41"/>
            <p:cNvSpPr>
              <a:spLocks/>
            </p:cNvSpPr>
            <p:nvPr userDrawn="1"/>
          </p:nvSpPr>
          <p:spPr bwMode="auto">
            <a:xfrm>
              <a:off x="1302" y="1915"/>
              <a:ext cx="166" cy="130"/>
            </a:xfrm>
            <a:custGeom>
              <a:avLst/>
              <a:gdLst>
                <a:gd name="T0" fmla="*/ 148 w 166"/>
                <a:gd name="T1" fmla="*/ 20 h 130"/>
                <a:gd name="T2" fmla="*/ 124 w 166"/>
                <a:gd name="T3" fmla="*/ 0 h 130"/>
                <a:gd name="T4" fmla="*/ 0 w 166"/>
                <a:gd name="T5" fmla="*/ 96 h 130"/>
                <a:gd name="T6" fmla="*/ 19 w 166"/>
                <a:gd name="T7" fmla="*/ 110 h 130"/>
                <a:gd name="T8" fmla="*/ 3 w 166"/>
                <a:gd name="T9" fmla="*/ 122 h 130"/>
                <a:gd name="T10" fmla="*/ 16 w 166"/>
                <a:gd name="T11" fmla="*/ 130 h 130"/>
                <a:gd name="T12" fmla="*/ 64 w 166"/>
                <a:gd name="T13" fmla="*/ 93 h 130"/>
                <a:gd name="T14" fmla="*/ 59 w 166"/>
                <a:gd name="T15" fmla="*/ 81 h 130"/>
                <a:gd name="T16" fmla="*/ 81 w 166"/>
                <a:gd name="T17" fmla="*/ 64 h 130"/>
                <a:gd name="T18" fmla="*/ 79 w 166"/>
                <a:gd name="T19" fmla="*/ 81 h 130"/>
                <a:gd name="T20" fmla="*/ 122 w 166"/>
                <a:gd name="T21" fmla="*/ 49 h 130"/>
                <a:gd name="T22" fmla="*/ 122 w 166"/>
                <a:gd name="T23" fmla="*/ 76 h 130"/>
                <a:gd name="T24" fmla="*/ 166 w 166"/>
                <a:gd name="T25" fmla="*/ 43 h 130"/>
                <a:gd name="T26" fmla="*/ 166 w 166"/>
                <a:gd name="T27" fmla="*/ 8 h 130"/>
                <a:gd name="T28" fmla="*/ 148 w 166"/>
                <a:gd name="T29" fmla="*/ 2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6" h="130">
                  <a:moveTo>
                    <a:pt x="148" y="20"/>
                  </a:moveTo>
                  <a:lnTo>
                    <a:pt x="124" y="0"/>
                  </a:lnTo>
                  <a:lnTo>
                    <a:pt x="0" y="96"/>
                  </a:lnTo>
                  <a:lnTo>
                    <a:pt x="19" y="110"/>
                  </a:lnTo>
                  <a:lnTo>
                    <a:pt x="3" y="122"/>
                  </a:lnTo>
                  <a:lnTo>
                    <a:pt x="16" y="130"/>
                  </a:lnTo>
                  <a:lnTo>
                    <a:pt x="64" y="93"/>
                  </a:lnTo>
                  <a:lnTo>
                    <a:pt x="59" y="81"/>
                  </a:lnTo>
                  <a:lnTo>
                    <a:pt x="81" y="64"/>
                  </a:lnTo>
                  <a:lnTo>
                    <a:pt x="79" y="81"/>
                  </a:lnTo>
                  <a:lnTo>
                    <a:pt x="122" y="49"/>
                  </a:lnTo>
                  <a:lnTo>
                    <a:pt x="122" y="76"/>
                  </a:lnTo>
                  <a:lnTo>
                    <a:pt x="166" y="43"/>
                  </a:lnTo>
                  <a:lnTo>
                    <a:pt x="166" y="8"/>
                  </a:lnTo>
                  <a:lnTo>
                    <a:pt x="148" y="20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Rectangle 42"/>
            <p:cNvSpPr>
              <a:spLocks noChangeArrowheads="1"/>
            </p:cNvSpPr>
            <p:nvPr userDrawn="1"/>
          </p:nvSpPr>
          <p:spPr bwMode="auto">
            <a:xfrm>
              <a:off x="1740" y="2221"/>
              <a:ext cx="2596" cy="8"/>
            </a:xfrm>
            <a:prstGeom prst="rect">
              <a:avLst/>
            </a:pr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43"/>
            <p:cNvSpPr>
              <a:spLocks/>
            </p:cNvSpPr>
            <p:nvPr userDrawn="1"/>
          </p:nvSpPr>
          <p:spPr bwMode="auto">
            <a:xfrm>
              <a:off x="1740" y="2221"/>
              <a:ext cx="2596" cy="8"/>
            </a:xfrm>
            <a:custGeom>
              <a:avLst/>
              <a:gdLst>
                <a:gd name="T0" fmla="*/ 2596 w 2596"/>
                <a:gd name="T1" fmla="*/ 8 h 8"/>
                <a:gd name="T2" fmla="*/ 2596 w 2596"/>
                <a:gd name="T3" fmla="*/ 0 h 8"/>
                <a:gd name="T4" fmla="*/ 0 w 2596"/>
                <a:gd name="T5" fmla="*/ 0 h 8"/>
                <a:gd name="T6" fmla="*/ 0 w 2596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6" h="8">
                  <a:moveTo>
                    <a:pt x="2596" y="8"/>
                  </a:moveTo>
                  <a:lnTo>
                    <a:pt x="2596" y="0"/>
                  </a:lnTo>
                  <a:lnTo>
                    <a:pt x="0" y="0"/>
                  </a:lnTo>
                  <a:lnTo>
                    <a:pt x="0" y="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44"/>
            <p:cNvSpPr>
              <a:spLocks noEditPoints="1"/>
            </p:cNvSpPr>
            <p:nvPr userDrawn="1"/>
          </p:nvSpPr>
          <p:spPr bwMode="auto">
            <a:xfrm>
              <a:off x="1740" y="2002"/>
              <a:ext cx="132" cy="130"/>
            </a:xfrm>
            <a:custGeom>
              <a:avLst/>
              <a:gdLst>
                <a:gd name="T0" fmla="*/ 40 w 132"/>
                <a:gd name="T1" fmla="*/ 78 h 130"/>
                <a:gd name="T2" fmla="*/ 40 w 132"/>
                <a:gd name="T3" fmla="*/ 78 h 130"/>
                <a:gd name="T4" fmla="*/ 33 w 132"/>
                <a:gd name="T5" fmla="*/ 97 h 130"/>
                <a:gd name="T6" fmla="*/ 31 w 132"/>
                <a:gd name="T7" fmla="*/ 107 h 130"/>
                <a:gd name="T8" fmla="*/ 28 w 132"/>
                <a:gd name="T9" fmla="*/ 115 h 130"/>
                <a:gd name="T10" fmla="*/ 28 w 132"/>
                <a:gd name="T11" fmla="*/ 115 h 130"/>
                <a:gd name="T12" fmla="*/ 30 w 132"/>
                <a:gd name="T13" fmla="*/ 119 h 130"/>
                <a:gd name="T14" fmla="*/ 31 w 132"/>
                <a:gd name="T15" fmla="*/ 121 h 130"/>
                <a:gd name="T16" fmla="*/ 33 w 132"/>
                <a:gd name="T17" fmla="*/ 123 h 130"/>
                <a:gd name="T18" fmla="*/ 37 w 132"/>
                <a:gd name="T19" fmla="*/ 125 h 130"/>
                <a:gd name="T20" fmla="*/ 43 w 132"/>
                <a:gd name="T21" fmla="*/ 127 h 130"/>
                <a:gd name="T22" fmla="*/ 49 w 132"/>
                <a:gd name="T23" fmla="*/ 127 h 130"/>
                <a:gd name="T24" fmla="*/ 49 w 132"/>
                <a:gd name="T25" fmla="*/ 130 h 130"/>
                <a:gd name="T26" fmla="*/ 0 w 132"/>
                <a:gd name="T27" fmla="*/ 130 h 130"/>
                <a:gd name="T28" fmla="*/ 0 w 132"/>
                <a:gd name="T29" fmla="*/ 127 h 130"/>
                <a:gd name="T30" fmla="*/ 0 w 132"/>
                <a:gd name="T31" fmla="*/ 127 h 130"/>
                <a:gd name="T32" fmla="*/ 10 w 132"/>
                <a:gd name="T33" fmla="*/ 125 h 130"/>
                <a:gd name="T34" fmla="*/ 16 w 132"/>
                <a:gd name="T35" fmla="*/ 120 h 130"/>
                <a:gd name="T36" fmla="*/ 19 w 132"/>
                <a:gd name="T37" fmla="*/ 114 h 130"/>
                <a:gd name="T38" fmla="*/ 24 w 132"/>
                <a:gd name="T39" fmla="*/ 105 h 130"/>
                <a:gd name="T40" fmla="*/ 43 w 132"/>
                <a:gd name="T41" fmla="*/ 52 h 130"/>
                <a:gd name="T42" fmla="*/ 55 w 132"/>
                <a:gd name="T43" fmla="*/ 23 h 130"/>
                <a:gd name="T44" fmla="*/ 55 w 132"/>
                <a:gd name="T45" fmla="*/ 23 h 130"/>
                <a:gd name="T46" fmla="*/ 57 w 132"/>
                <a:gd name="T47" fmla="*/ 16 h 130"/>
                <a:gd name="T48" fmla="*/ 57 w 132"/>
                <a:gd name="T49" fmla="*/ 13 h 130"/>
                <a:gd name="T50" fmla="*/ 56 w 132"/>
                <a:gd name="T51" fmla="*/ 11 h 130"/>
                <a:gd name="T52" fmla="*/ 56 w 132"/>
                <a:gd name="T53" fmla="*/ 11 h 130"/>
                <a:gd name="T54" fmla="*/ 63 w 132"/>
                <a:gd name="T55" fmla="*/ 6 h 130"/>
                <a:gd name="T56" fmla="*/ 70 w 132"/>
                <a:gd name="T57" fmla="*/ 0 h 130"/>
                <a:gd name="T58" fmla="*/ 109 w 132"/>
                <a:gd name="T59" fmla="*/ 106 h 130"/>
                <a:gd name="T60" fmla="*/ 109 w 132"/>
                <a:gd name="T61" fmla="*/ 106 h 130"/>
                <a:gd name="T62" fmla="*/ 113 w 132"/>
                <a:gd name="T63" fmla="*/ 114 h 130"/>
                <a:gd name="T64" fmla="*/ 117 w 132"/>
                <a:gd name="T65" fmla="*/ 121 h 130"/>
                <a:gd name="T66" fmla="*/ 120 w 132"/>
                <a:gd name="T67" fmla="*/ 123 h 130"/>
                <a:gd name="T68" fmla="*/ 123 w 132"/>
                <a:gd name="T69" fmla="*/ 125 h 130"/>
                <a:gd name="T70" fmla="*/ 132 w 132"/>
                <a:gd name="T71" fmla="*/ 127 h 130"/>
                <a:gd name="T72" fmla="*/ 132 w 132"/>
                <a:gd name="T73" fmla="*/ 130 h 130"/>
                <a:gd name="T74" fmla="*/ 79 w 132"/>
                <a:gd name="T75" fmla="*/ 130 h 130"/>
                <a:gd name="T76" fmla="*/ 79 w 132"/>
                <a:gd name="T77" fmla="*/ 127 h 130"/>
                <a:gd name="T78" fmla="*/ 79 w 132"/>
                <a:gd name="T79" fmla="*/ 127 h 130"/>
                <a:gd name="T80" fmla="*/ 84 w 132"/>
                <a:gd name="T81" fmla="*/ 126 h 130"/>
                <a:gd name="T82" fmla="*/ 88 w 132"/>
                <a:gd name="T83" fmla="*/ 125 h 130"/>
                <a:gd name="T84" fmla="*/ 92 w 132"/>
                <a:gd name="T85" fmla="*/ 121 h 130"/>
                <a:gd name="T86" fmla="*/ 92 w 132"/>
                <a:gd name="T87" fmla="*/ 119 h 130"/>
                <a:gd name="T88" fmla="*/ 93 w 132"/>
                <a:gd name="T89" fmla="*/ 115 h 130"/>
                <a:gd name="T90" fmla="*/ 93 w 132"/>
                <a:gd name="T91" fmla="*/ 115 h 130"/>
                <a:gd name="T92" fmla="*/ 92 w 132"/>
                <a:gd name="T93" fmla="*/ 108 h 130"/>
                <a:gd name="T94" fmla="*/ 88 w 132"/>
                <a:gd name="T95" fmla="*/ 99 h 130"/>
                <a:gd name="T96" fmla="*/ 82 w 132"/>
                <a:gd name="T97" fmla="*/ 78 h 130"/>
                <a:gd name="T98" fmla="*/ 40 w 132"/>
                <a:gd name="T99" fmla="*/ 78 h 130"/>
                <a:gd name="T100" fmla="*/ 60 w 132"/>
                <a:gd name="T101" fmla="*/ 23 h 130"/>
                <a:gd name="T102" fmla="*/ 43 w 132"/>
                <a:gd name="T103" fmla="*/ 70 h 130"/>
                <a:gd name="T104" fmla="*/ 79 w 132"/>
                <a:gd name="T105" fmla="*/ 70 h 130"/>
                <a:gd name="T106" fmla="*/ 60 w 132"/>
                <a:gd name="T107" fmla="*/ 23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2" h="130">
                  <a:moveTo>
                    <a:pt x="40" y="78"/>
                  </a:moveTo>
                  <a:lnTo>
                    <a:pt x="40" y="78"/>
                  </a:lnTo>
                  <a:lnTo>
                    <a:pt x="33" y="97"/>
                  </a:lnTo>
                  <a:lnTo>
                    <a:pt x="31" y="107"/>
                  </a:lnTo>
                  <a:lnTo>
                    <a:pt x="28" y="115"/>
                  </a:lnTo>
                  <a:lnTo>
                    <a:pt x="28" y="115"/>
                  </a:lnTo>
                  <a:lnTo>
                    <a:pt x="30" y="119"/>
                  </a:lnTo>
                  <a:lnTo>
                    <a:pt x="31" y="121"/>
                  </a:lnTo>
                  <a:lnTo>
                    <a:pt x="33" y="123"/>
                  </a:lnTo>
                  <a:lnTo>
                    <a:pt x="37" y="125"/>
                  </a:lnTo>
                  <a:lnTo>
                    <a:pt x="43" y="127"/>
                  </a:lnTo>
                  <a:lnTo>
                    <a:pt x="49" y="127"/>
                  </a:lnTo>
                  <a:lnTo>
                    <a:pt x="49" y="130"/>
                  </a:lnTo>
                  <a:lnTo>
                    <a:pt x="0" y="130"/>
                  </a:lnTo>
                  <a:lnTo>
                    <a:pt x="0" y="127"/>
                  </a:lnTo>
                  <a:lnTo>
                    <a:pt x="0" y="127"/>
                  </a:lnTo>
                  <a:lnTo>
                    <a:pt x="10" y="125"/>
                  </a:lnTo>
                  <a:lnTo>
                    <a:pt x="16" y="120"/>
                  </a:lnTo>
                  <a:lnTo>
                    <a:pt x="19" y="114"/>
                  </a:lnTo>
                  <a:lnTo>
                    <a:pt x="24" y="105"/>
                  </a:lnTo>
                  <a:lnTo>
                    <a:pt x="43" y="52"/>
                  </a:lnTo>
                  <a:lnTo>
                    <a:pt x="55" y="23"/>
                  </a:lnTo>
                  <a:lnTo>
                    <a:pt x="55" y="23"/>
                  </a:lnTo>
                  <a:lnTo>
                    <a:pt x="57" y="16"/>
                  </a:lnTo>
                  <a:lnTo>
                    <a:pt x="57" y="13"/>
                  </a:lnTo>
                  <a:lnTo>
                    <a:pt x="56" y="11"/>
                  </a:lnTo>
                  <a:lnTo>
                    <a:pt x="56" y="11"/>
                  </a:lnTo>
                  <a:lnTo>
                    <a:pt x="63" y="6"/>
                  </a:lnTo>
                  <a:lnTo>
                    <a:pt x="70" y="0"/>
                  </a:lnTo>
                  <a:lnTo>
                    <a:pt x="109" y="106"/>
                  </a:lnTo>
                  <a:lnTo>
                    <a:pt x="109" y="106"/>
                  </a:lnTo>
                  <a:lnTo>
                    <a:pt x="113" y="114"/>
                  </a:lnTo>
                  <a:lnTo>
                    <a:pt x="117" y="121"/>
                  </a:lnTo>
                  <a:lnTo>
                    <a:pt x="120" y="123"/>
                  </a:lnTo>
                  <a:lnTo>
                    <a:pt x="123" y="125"/>
                  </a:lnTo>
                  <a:lnTo>
                    <a:pt x="132" y="127"/>
                  </a:lnTo>
                  <a:lnTo>
                    <a:pt x="132" y="130"/>
                  </a:lnTo>
                  <a:lnTo>
                    <a:pt x="79" y="130"/>
                  </a:lnTo>
                  <a:lnTo>
                    <a:pt x="79" y="127"/>
                  </a:lnTo>
                  <a:lnTo>
                    <a:pt x="79" y="127"/>
                  </a:lnTo>
                  <a:lnTo>
                    <a:pt x="84" y="126"/>
                  </a:lnTo>
                  <a:lnTo>
                    <a:pt x="88" y="125"/>
                  </a:lnTo>
                  <a:lnTo>
                    <a:pt x="92" y="121"/>
                  </a:lnTo>
                  <a:lnTo>
                    <a:pt x="92" y="119"/>
                  </a:lnTo>
                  <a:lnTo>
                    <a:pt x="93" y="115"/>
                  </a:lnTo>
                  <a:lnTo>
                    <a:pt x="93" y="115"/>
                  </a:lnTo>
                  <a:lnTo>
                    <a:pt x="92" y="108"/>
                  </a:lnTo>
                  <a:lnTo>
                    <a:pt x="88" y="99"/>
                  </a:lnTo>
                  <a:lnTo>
                    <a:pt x="82" y="78"/>
                  </a:lnTo>
                  <a:lnTo>
                    <a:pt x="40" y="78"/>
                  </a:lnTo>
                  <a:close/>
                  <a:moveTo>
                    <a:pt x="60" y="23"/>
                  </a:moveTo>
                  <a:lnTo>
                    <a:pt x="43" y="70"/>
                  </a:lnTo>
                  <a:lnTo>
                    <a:pt x="79" y="70"/>
                  </a:lnTo>
                  <a:lnTo>
                    <a:pt x="60" y="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45"/>
            <p:cNvSpPr>
              <a:spLocks/>
            </p:cNvSpPr>
            <p:nvPr userDrawn="1"/>
          </p:nvSpPr>
          <p:spPr bwMode="auto">
            <a:xfrm>
              <a:off x="1909" y="2009"/>
              <a:ext cx="142" cy="126"/>
            </a:xfrm>
            <a:custGeom>
              <a:avLst/>
              <a:gdLst>
                <a:gd name="T0" fmla="*/ 142 w 142"/>
                <a:gd name="T1" fmla="*/ 4 h 126"/>
                <a:gd name="T2" fmla="*/ 137 w 142"/>
                <a:gd name="T3" fmla="*/ 5 h 126"/>
                <a:gd name="T4" fmla="*/ 129 w 142"/>
                <a:gd name="T5" fmla="*/ 9 h 126"/>
                <a:gd name="T6" fmla="*/ 126 w 142"/>
                <a:gd name="T7" fmla="*/ 17 h 126"/>
                <a:gd name="T8" fmla="*/ 125 w 142"/>
                <a:gd name="T9" fmla="*/ 39 h 126"/>
                <a:gd name="T10" fmla="*/ 124 w 142"/>
                <a:gd name="T11" fmla="*/ 78 h 126"/>
                <a:gd name="T12" fmla="*/ 120 w 142"/>
                <a:gd name="T13" fmla="*/ 96 h 126"/>
                <a:gd name="T14" fmla="*/ 113 w 142"/>
                <a:gd name="T15" fmla="*/ 111 h 126"/>
                <a:gd name="T16" fmla="*/ 97 w 142"/>
                <a:gd name="T17" fmla="*/ 121 h 126"/>
                <a:gd name="T18" fmla="*/ 73 w 142"/>
                <a:gd name="T19" fmla="*/ 126 h 126"/>
                <a:gd name="T20" fmla="*/ 62 w 142"/>
                <a:gd name="T21" fmla="*/ 124 h 126"/>
                <a:gd name="T22" fmla="*/ 47 w 142"/>
                <a:gd name="T23" fmla="*/ 121 h 126"/>
                <a:gd name="T24" fmla="*/ 36 w 142"/>
                <a:gd name="T25" fmla="*/ 115 h 126"/>
                <a:gd name="T26" fmla="*/ 29 w 142"/>
                <a:gd name="T27" fmla="*/ 107 h 126"/>
                <a:gd name="T28" fmla="*/ 23 w 142"/>
                <a:gd name="T29" fmla="*/ 95 h 126"/>
                <a:gd name="T30" fmla="*/ 22 w 142"/>
                <a:gd name="T31" fmla="*/ 70 h 126"/>
                <a:gd name="T32" fmla="*/ 22 w 142"/>
                <a:gd name="T33" fmla="*/ 30 h 126"/>
                <a:gd name="T34" fmla="*/ 21 w 142"/>
                <a:gd name="T35" fmla="*/ 14 h 126"/>
                <a:gd name="T36" fmla="*/ 16 w 142"/>
                <a:gd name="T37" fmla="*/ 8 h 126"/>
                <a:gd name="T38" fmla="*/ 7 w 142"/>
                <a:gd name="T39" fmla="*/ 5 h 126"/>
                <a:gd name="T40" fmla="*/ 0 w 142"/>
                <a:gd name="T41" fmla="*/ 0 h 126"/>
                <a:gd name="T42" fmla="*/ 62 w 142"/>
                <a:gd name="T43" fmla="*/ 4 h 126"/>
                <a:gd name="T44" fmla="*/ 49 w 142"/>
                <a:gd name="T45" fmla="*/ 6 h 126"/>
                <a:gd name="T46" fmla="*/ 42 w 142"/>
                <a:gd name="T47" fmla="*/ 10 h 126"/>
                <a:gd name="T48" fmla="*/ 38 w 142"/>
                <a:gd name="T49" fmla="*/ 17 h 126"/>
                <a:gd name="T50" fmla="*/ 38 w 142"/>
                <a:gd name="T51" fmla="*/ 67 h 126"/>
                <a:gd name="T52" fmla="*/ 38 w 142"/>
                <a:gd name="T53" fmla="*/ 76 h 126"/>
                <a:gd name="T54" fmla="*/ 42 w 142"/>
                <a:gd name="T55" fmla="*/ 93 h 126"/>
                <a:gd name="T56" fmla="*/ 46 w 142"/>
                <a:gd name="T57" fmla="*/ 101 h 126"/>
                <a:gd name="T58" fmla="*/ 54 w 142"/>
                <a:gd name="T59" fmla="*/ 109 h 126"/>
                <a:gd name="T60" fmla="*/ 66 w 142"/>
                <a:gd name="T61" fmla="*/ 115 h 126"/>
                <a:gd name="T62" fmla="*/ 82 w 142"/>
                <a:gd name="T63" fmla="*/ 116 h 126"/>
                <a:gd name="T64" fmla="*/ 89 w 142"/>
                <a:gd name="T65" fmla="*/ 116 h 126"/>
                <a:gd name="T66" fmla="*/ 99 w 142"/>
                <a:gd name="T67" fmla="*/ 113 h 126"/>
                <a:gd name="T68" fmla="*/ 107 w 142"/>
                <a:gd name="T69" fmla="*/ 107 h 126"/>
                <a:gd name="T70" fmla="*/ 114 w 142"/>
                <a:gd name="T71" fmla="*/ 96 h 126"/>
                <a:gd name="T72" fmla="*/ 117 w 142"/>
                <a:gd name="T73" fmla="*/ 76 h 126"/>
                <a:gd name="T74" fmla="*/ 117 w 142"/>
                <a:gd name="T75" fmla="*/ 39 h 126"/>
                <a:gd name="T76" fmla="*/ 117 w 142"/>
                <a:gd name="T77" fmla="*/ 24 h 126"/>
                <a:gd name="T78" fmla="*/ 113 w 142"/>
                <a:gd name="T79" fmla="*/ 13 h 126"/>
                <a:gd name="T80" fmla="*/ 105 w 142"/>
                <a:gd name="T81" fmla="*/ 6 h 126"/>
                <a:gd name="T82" fmla="*/ 90 w 142"/>
                <a:gd name="T83" fmla="*/ 4 h 126"/>
                <a:gd name="T84" fmla="*/ 142 w 142"/>
                <a:gd name="T85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2" h="126">
                  <a:moveTo>
                    <a:pt x="142" y="0"/>
                  </a:moveTo>
                  <a:lnTo>
                    <a:pt x="142" y="4"/>
                  </a:lnTo>
                  <a:lnTo>
                    <a:pt x="142" y="4"/>
                  </a:lnTo>
                  <a:lnTo>
                    <a:pt x="137" y="5"/>
                  </a:lnTo>
                  <a:lnTo>
                    <a:pt x="133" y="6"/>
                  </a:lnTo>
                  <a:lnTo>
                    <a:pt x="129" y="9"/>
                  </a:lnTo>
                  <a:lnTo>
                    <a:pt x="127" y="13"/>
                  </a:lnTo>
                  <a:lnTo>
                    <a:pt x="126" y="17"/>
                  </a:lnTo>
                  <a:lnTo>
                    <a:pt x="125" y="23"/>
                  </a:lnTo>
                  <a:lnTo>
                    <a:pt x="125" y="39"/>
                  </a:lnTo>
                  <a:lnTo>
                    <a:pt x="124" y="78"/>
                  </a:lnTo>
                  <a:lnTo>
                    <a:pt x="124" y="78"/>
                  </a:lnTo>
                  <a:lnTo>
                    <a:pt x="122" y="86"/>
                  </a:lnTo>
                  <a:lnTo>
                    <a:pt x="120" y="96"/>
                  </a:lnTo>
                  <a:lnTo>
                    <a:pt x="118" y="104"/>
                  </a:lnTo>
                  <a:lnTo>
                    <a:pt x="113" y="111"/>
                  </a:lnTo>
                  <a:lnTo>
                    <a:pt x="106" y="116"/>
                  </a:lnTo>
                  <a:lnTo>
                    <a:pt x="97" y="121"/>
                  </a:lnTo>
                  <a:lnTo>
                    <a:pt x="87" y="124"/>
                  </a:lnTo>
                  <a:lnTo>
                    <a:pt x="73" y="126"/>
                  </a:lnTo>
                  <a:lnTo>
                    <a:pt x="73" y="126"/>
                  </a:lnTo>
                  <a:lnTo>
                    <a:pt x="62" y="124"/>
                  </a:lnTo>
                  <a:lnTo>
                    <a:pt x="54" y="123"/>
                  </a:lnTo>
                  <a:lnTo>
                    <a:pt x="47" y="121"/>
                  </a:lnTo>
                  <a:lnTo>
                    <a:pt x="41" y="119"/>
                  </a:lnTo>
                  <a:lnTo>
                    <a:pt x="36" y="115"/>
                  </a:lnTo>
                  <a:lnTo>
                    <a:pt x="32" y="112"/>
                  </a:lnTo>
                  <a:lnTo>
                    <a:pt x="29" y="107"/>
                  </a:lnTo>
                  <a:lnTo>
                    <a:pt x="27" y="103"/>
                  </a:lnTo>
                  <a:lnTo>
                    <a:pt x="23" y="95"/>
                  </a:lnTo>
                  <a:lnTo>
                    <a:pt x="22" y="85"/>
                  </a:lnTo>
                  <a:lnTo>
                    <a:pt x="22" y="70"/>
                  </a:lnTo>
                  <a:lnTo>
                    <a:pt x="22" y="30"/>
                  </a:lnTo>
                  <a:lnTo>
                    <a:pt x="22" y="30"/>
                  </a:lnTo>
                  <a:lnTo>
                    <a:pt x="22" y="19"/>
                  </a:lnTo>
                  <a:lnTo>
                    <a:pt x="21" y="14"/>
                  </a:lnTo>
                  <a:lnTo>
                    <a:pt x="19" y="10"/>
                  </a:lnTo>
                  <a:lnTo>
                    <a:pt x="16" y="8"/>
                  </a:lnTo>
                  <a:lnTo>
                    <a:pt x="13" y="6"/>
                  </a:lnTo>
                  <a:lnTo>
                    <a:pt x="7" y="5"/>
                  </a:lnTo>
                  <a:lnTo>
                    <a:pt x="0" y="4"/>
                  </a:lnTo>
                  <a:lnTo>
                    <a:pt x="0" y="0"/>
                  </a:lnTo>
                  <a:lnTo>
                    <a:pt x="62" y="0"/>
                  </a:lnTo>
                  <a:lnTo>
                    <a:pt x="62" y="4"/>
                  </a:lnTo>
                  <a:lnTo>
                    <a:pt x="62" y="4"/>
                  </a:lnTo>
                  <a:lnTo>
                    <a:pt x="49" y="6"/>
                  </a:lnTo>
                  <a:lnTo>
                    <a:pt x="44" y="8"/>
                  </a:lnTo>
                  <a:lnTo>
                    <a:pt x="42" y="10"/>
                  </a:lnTo>
                  <a:lnTo>
                    <a:pt x="39" y="14"/>
                  </a:lnTo>
                  <a:lnTo>
                    <a:pt x="38" y="17"/>
                  </a:lnTo>
                  <a:lnTo>
                    <a:pt x="38" y="30"/>
                  </a:lnTo>
                  <a:lnTo>
                    <a:pt x="38" y="67"/>
                  </a:lnTo>
                  <a:lnTo>
                    <a:pt x="38" y="67"/>
                  </a:lnTo>
                  <a:lnTo>
                    <a:pt x="38" y="76"/>
                  </a:lnTo>
                  <a:lnTo>
                    <a:pt x="39" y="84"/>
                  </a:lnTo>
                  <a:lnTo>
                    <a:pt x="42" y="93"/>
                  </a:lnTo>
                  <a:lnTo>
                    <a:pt x="44" y="98"/>
                  </a:lnTo>
                  <a:lnTo>
                    <a:pt x="46" y="101"/>
                  </a:lnTo>
                  <a:lnTo>
                    <a:pt x="50" y="106"/>
                  </a:lnTo>
                  <a:lnTo>
                    <a:pt x="54" y="109"/>
                  </a:lnTo>
                  <a:lnTo>
                    <a:pt x="59" y="113"/>
                  </a:lnTo>
                  <a:lnTo>
                    <a:pt x="66" y="115"/>
                  </a:lnTo>
                  <a:lnTo>
                    <a:pt x="73" y="116"/>
                  </a:lnTo>
                  <a:lnTo>
                    <a:pt x="82" y="116"/>
                  </a:lnTo>
                  <a:lnTo>
                    <a:pt x="82" y="116"/>
                  </a:lnTo>
                  <a:lnTo>
                    <a:pt x="89" y="116"/>
                  </a:lnTo>
                  <a:lnTo>
                    <a:pt x="95" y="115"/>
                  </a:lnTo>
                  <a:lnTo>
                    <a:pt x="99" y="113"/>
                  </a:lnTo>
                  <a:lnTo>
                    <a:pt x="104" y="111"/>
                  </a:lnTo>
                  <a:lnTo>
                    <a:pt x="107" y="107"/>
                  </a:lnTo>
                  <a:lnTo>
                    <a:pt x="110" y="104"/>
                  </a:lnTo>
                  <a:lnTo>
                    <a:pt x="114" y="96"/>
                  </a:lnTo>
                  <a:lnTo>
                    <a:pt x="117" y="86"/>
                  </a:lnTo>
                  <a:lnTo>
                    <a:pt x="117" y="76"/>
                  </a:lnTo>
                  <a:lnTo>
                    <a:pt x="117" y="58"/>
                  </a:lnTo>
                  <a:lnTo>
                    <a:pt x="117" y="39"/>
                  </a:lnTo>
                  <a:lnTo>
                    <a:pt x="117" y="39"/>
                  </a:lnTo>
                  <a:lnTo>
                    <a:pt x="117" y="24"/>
                  </a:lnTo>
                  <a:lnTo>
                    <a:pt x="115" y="19"/>
                  </a:lnTo>
                  <a:lnTo>
                    <a:pt x="113" y="13"/>
                  </a:lnTo>
                  <a:lnTo>
                    <a:pt x="110" y="9"/>
                  </a:lnTo>
                  <a:lnTo>
                    <a:pt x="105" y="6"/>
                  </a:lnTo>
                  <a:lnTo>
                    <a:pt x="98" y="5"/>
                  </a:lnTo>
                  <a:lnTo>
                    <a:pt x="90" y="4"/>
                  </a:lnTo>
                  <a:lnTo>
                    <a:pt x="90" y="0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46"/>
            <p:cNvSpPr>
              <a:spLocks noEditPoints="1"/>
            </p:cNvSpPr>
            <p:nvPr userDrawn="1"/>
          </p:nvSpPr>
          <p:spPr bwMode="auto">
            <a:xfrm>
              <a:off x="2097" y="2009"/>
              <a:ext cx="102" cy="123"/>
            </a:xfrm>
            <a:custGeom>
              <a:avLst/>
              <a:gdLst>
                <a:gd name="T0" fmla="*/ 61 w 102"/>
                <a:gd name="T1" fmla="*/ 59 h 123"/>
                <a:gd name="T2" fmla="*/ 82 w 102"/>
                <a:gd name="T3" fmla="*/ 65 h 123"/>
                <a:gd name="T4" fmla="*/ 93 w 102"/>
                <a:gd name="T5" fmla="*/ 73 h 123"/>
                <a:gd name="T6" fmla="*/ 100 w 102"/>
                <a:gd name="T7" fmla="*/ 83 h 123"/>
                <a:gd name="T8" fmla="*/ 102 w 102"/>
                <a:gd name="T9" fmla="*/ 91 h 123"/>
                <a:gd name="T10" fmla="*/ 99 w 102"/>
                <a:gd name="T11" fmla="*/ 101 h 123"/>
                <a:gd name="T12" fmla="*/ 95 w 102"/>
                <a:gd name="T13" fmla="*/ 109 h 123"/>
                <a:gd name="T14" fmla="*/ 88 w 102"/>
                <a:gd name="T15" fmla="*/ 116 h 123"/>
                <a:gd name="T16" fmla="*/ 70 w 102"/>
                <a:gd name="T17" fmla="*/ 122 h 123"/>
                <a:gd name="T18" fmla="*/ 50 w 102"/>
                <a:gd name="T19" fmla="*/ 123 h 123"/>
                <a:gd name="T20" fmla="*/ 0 w 102"/>
                <a:gd name="T21" fmla="*/ 120 h 123"/>
                <a:gd name="T22" fmla="*/ 7 w 102"/>
                <a:gd name="T23" fmla="*/ 119 h 123"/>
                <a:gd name="T24" fmla="*/ 16 w 102"/>
                <a:gd name="T25" fmla="*/ 115 h 123"/>
                <a:gd name="T26" fmla="*/ 21 w 102"/>
                <a:gd name="T27" fmla="*/ 109 h 123"/>
                <a:gd name="T28" fmla="*/ 22 w 102"/>
                <a:gd name="T29" fmla="*/ 93 h 123"/>
                <a:gd name="T30" fmla="*/ 22 w 102"/>
                <a:gd name="T31" fmla="*/ 31 h 123"/>
                <a:gd name="T32" fmla="*/ 21 w 102"/>
                <a:gd name="T33" fmla="*/ 15 h 123"/>
                <a:gd name="T34" fmla="*/ 16 w 102"/>
                <a:gd name="T35" fmla="*/ 9 h 123"/>
                <a:gd name="T36" fmla="*/ 8 w 102"/>
                <a:gd name="T37" fmla="*/ 6 h 123"/>
                <a:gd name="T38" fmla="*/ 1 w 102"/>
                <a:gd name="T39" fmla="*/ 1 h 123"/>
                <a:gd name="T40" fmla="*/ 38 w 102"/>
                <a:gd name="T41" fmla="*/ 0 h 123"/>
                <a:gd name="T42" fmla="*/ 65 w 102"/>
                <a:gd name="T43" fmla="*/ 1 h 123"/>
                <a:gd name="T44" fmla="*/ 81 w 102"/>
                <a:gd name="T45" fmla="*/ 8 h 123"/>
                <a:gd name="T46" fmla="*/ 90 w 102"/>
                <a:gd name="T47" fmla="*/ 16 h 123"/>
                <a:gd name="T48" fmla="*/ 93 w 102"/>
                <a:gd name="T49" fmla="*/ 24 h 123"/>
                <a:gd name="T50" fmla="*/ 93 w 102"/>
                <a:gd name="T51" fmla="*/ 30 h 123"/>
                <a:gd name="T52" fmla="*/ 90 w 102"/>
                <a:gd name="T53" fmla="*/ 42 h 123"/>
                <a:gd name="T54" fmla="*/ 83 w 102"/>
                <a:gd name="T55" fmla="*/ 50 h 123"/>
                <a:gd name="T56" fmla="*/ 73 w 102"/>
                <a:gd name="T57" fmla="*/ 54 h 123"/>
                <a:gd name="T58" fmla="*/ 61 w 102"/>
                <a:gd name="T59" fmla="*/ 59 h 123"/>
                <a:gd name="T60" fmla="*/ 38 w 102"/>
                <a:gd name="T61" fmla="*/ 92 h 123"/>
                <a:gd name="T62" fmla="*/ 39 w 102"/>
                <a:gd name="T63" fmla="*/ 107 h 123"/>
                <a:gd name="T64" fmla="*/ 42 w 102"/>
                <a:gd name="T65" fmla="*/ 114 h 123"/>
                <a:gd name="T66" fmla="*/ 50 w 102"/>
                <a:gd name="T67" fmla="*/ 119 h 123"/>
                <a:gd name="T68" fmla="*/ 55 w 102"/>
                <a:gd name="T69" fmla="*/ 119 h 123"/>
                <a:gd name="T70" fmla="*/ 67 w 102"/>
                <a:gd name="T71" fmla="*/ 118 h 123"/>
                <a:gd name="T72" fmla="*/ 75 w 102"/>
                <a:gd name="T73" fmla="*/ 112 h 123"/>
                <a:gd name="T74" fmla="*/ 81 w 102"/>
                <a:gd name="T75" fmla="*/ 104 h 123"/>
                <a:gd name="T76" fmla="*/ 82 w 102"/>
                <a:gd name="T77" fmla="*/ 93 h 123"/>
                <a:gd name="T78" fmla="*/ 82 w 102"/>
                <a:gd name="T79" fmla="*/ 89 h 123"/>
                <a:gd name="T80" fmla="*/ 77 w 102"/>
                <a:gd name="T81" fmla="*/ 78 h 123"/>
                <a:gd name="T82" fmla="*/ 69 w 102"/>
                <a:gd name="T83" fmla="*/ 68 h 123"/>
                <a:gd name="T84" fmla="*/ 54 w 102"/>
                <a:gd name="T85" fmla="*/ 62 h 123"/>
                <a:gd name="T86" fmla="*/ 38 w 102"/>
                <a:gd name="T87" fmla="*/ 62 h 123"/>
                <a:gd name="T88" fmla="*/ 38 w 102"/>
                <a:gd name="T89" fmla="*/ 58 h 123"/>
                <a:gd name="T90" fmla="*/ 51 w 102"/>
                <a:gd name="T91" fmla="*/ 57 h 123"/>
                <a:gd name="T92" fmla="*/ 64 w 102"/>
                <a:gd name="T93" fmla="*/ 53 h 123"/>
                <a:gd name="T94" fmla="*/ 73 w 102"/>
                <a:gd name="T95" fmla="*/ 45 h 123"/>
                <a:gd name="T96" fmla="*/ 76 w 102"/>
                <a:gd name="T97" fmla="*/ 32 h 123"/>
                <a:gd name="T98" fmla="*/ 75 w 102"/>
                <a:gd name="T99" fmla="*/ 25 h 123"/>
                <a:gd name="T100" fmla="*/ 68 w 102"/>
                <a:gd name="T101" fmla="*/ 14 h 123"/>
                <a:gd name="T102" fmla="*/ 58 w 102"/>
                <a:gd name="T103" fmla="*/ 7 h 123"/>
                <a:gd name="T104" fmla="*/ 45 w 102"/>
                <a:gd name="T105" fmla="*/ 5 h 123"/>
                <a:gd name="T106" fmla="*/ 38 w 102"/>
                <a:gd name="T107" fmla="*/ 58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2" h="123">
                  <a:moveTo>
                    <a:pt x="61" y="59"/>
                  </a:moveTo>
                  <a:lnTo>
                    <a:pt x="61" y="59"/>
                  </a:lnTo>
                  <a:lnTo>
                    <a:pt x="75" y="62"/>
                  </a:lnTo>
                  <a:lnTo>
                    <a:pt x="82" y="65"/>
                  </a:lnTo>
                  <a:lnTo>
                    <a:pt x="88" y="68"/>
                  </a:lnTo>
                  <a:lnTo>
                    <a:pt x="93" y="73"/>
                  </a:lnTo>
                  <a:lnTo>
                    <a:pt x="98" y="77"/>
                  </a:lnTo>
                  <a:lnTo>
                    <a:pt x="100" y="83"/>
                  </a:lnTo>
                  <a:lnTo>
                    <a:pt x="102" y="91"/>
                  </a:lnTo>
                  <a:lnTo>
                    <a:pt x="102" y="91"/>
                  </a:lnTo>
                  <a:lnTo>
                    <a:pt x="102" y="97"/>
                  </a:lnTo>
                  <a:lnTo>
                    <a:pt x="99" y="101"/>
                  </a:lnTo>
                  <a:lnTo>
                    <a:pt x="98" y="106"/>
                  </a:lnTo>
                  <a:lnTo>
                    <a:pt x="95" y="109"/>
                  </a:lnTo>
                  <a:lnTo>
                    <a:pt x="91" y="113"/>
                  </a:lnTo>
                  <a:lnTo>
                    <a:pt x="88" y="116"/>
                  </a:lnTo>
                  <a:lnTo>
                    <a:pt x="79" y="120"/>
                  </a:lnTo>
                  <a:lnTo>
                    <a:pt x="70" y="122"/>
                  </a:lnTo>
                  <a:lnTo>
                    <a:pt x="61" y="123"/>
                  </a:lnTo>
                  <a:lnTo>
                    <a:pt x="50" y="123"/>
                  </a:lnTo>
                  <a:lnTo>
                    <a:pt x="0" y="123"/>
                  </a:lnTo>
                  <a:lnTo>
                    <a:pt x="0" y="120"/>
                  </a:lnTo>
                  <a:lnTo>
                    <a:pt x="0" y="120"/>
                  </a:lnTo>
                  <a:lnTo>
                    <a:pt x="7" y="119"/>
                  </a:lnTo>
                  <a:lnTo>
                    <a:pt x="13" y="118"/>
                  </a:lnTo>
                  <a:lnTo>
                    <a:pt x="16" y="115"/>
                  </a:lnTo>
                  <a:lnTo>
                    <a:pt x="19" y="113"/>
                  </a:lnTo>
                  <a:lnTo>
                    <a:pt x="21" y="109"/>
                  </a:lnTo>
                  <a:lnTo>
                    <a:pt x="22" y="105"/>
                  </a:lnTo>
                  <a:lnTo>
                    <a:pt x="22" y="93"/>
                  </a:lnTo>
                  <a:lnTo>
                    <a:pt x="22" y="31"/>
                  </a:lnTo>
                  <a:lnTo>
                    <a:pt x="22" y="31"/>
                  </a:lnTo>
                  <a:lnTo>
                    <a:pt x="22" y="20"/>
                  </a:lnTo>
                  <a:lnTo>
                    <a:pt x="21" y="15"/>
                  </a:lnTo>
                  <a:lnTo>
                    <a:pt x="19" y="12"/>
                  </a:lnTo>
                  <a:lnTo>
                    <a:pt x="16" y="9"/>
                  </a:lnTo>
                  <a:lnTo>
                    <a:pt x="13" y="7"/>
                  </a:lnTo>
                  <a:lnTo>
                    <a:pt x="8" y="6"/>
                  </a:lnTo>
                  <a:lnTo>
                    <a:pt x="1" y="5"/>
                  </a:lnTo>
                  <a:lnTo>
                    <a:pt x="1" y="1"/>
                  </a:lnTo>
                  <a:lnTo>
                    <a:pt x="38" y="0"/>
                  </a:lnTo>
                  <a:lnTo>
                    <a:pt x="38" y="0"/>
                  </a:lnTo>
                  <a:lnTo>
                    <a:pt x="54" y="0"/>
                  </a:lnTo>
                  <a:lnTo>
                    <a:pt x="65" y="1"/>
                  </a:lnTo>
                  <a:lnTo>
                    <a:pt x="73" y="4"/>
                  </a:lnTo>
                  <a:lnTo>
                    <a:pt x="81" y="8"/>
                  </a:lnTo>
                  <a:lnTo>
                    <a:pt x="88" y="13"/>
                  </a:lnTo>
                  <a:lnTo>
                    <a:pt x="90" y="16"/>
                  </a:lnTo>
                  <a:lnTo>
                    <a:pt x="92" y="21"/>
                  </a:lnTo>
                  <a:lnTo>
                    <a:pt x="93" y="24"/>
                  </a:lnTo>
                  <a:lnTo>
                    <a:pt x="93" y="30"/>
                  </a:lnTo>
                  <a:lnTo>
                    <a:pt x="93" y="30"/>
                  </a:lnTo>
                  <a:lnTo>
                    <a:pt x="92" y="36"/>
                  </a:lnTo>
                  <a:lnTo>
                    <a:pt x="90" y="42"/>
                  </a:lnTo>
                  <a:lnTo>
                    <a:pt x="88" y="45"/>
                  </a:lnTo>
                  <a:lnTo>
                    <a:pt x="83" y="50"/>
                  </a:lnTo>
                  <a:lnTo>
                    <a:pt x="79" y="52"/>
                  </a:lnTo>
                  <a:lnTo>
                    <a:pt x="73" y="54"/>
                  </a:lnTo>
                  <a:lnTo>
                    <a:pt x="61" y="58"/>
                  </a:lnTo>
                  <a:lnTo>
                    <a:pt x="61" y="59"/>
                  </a:lnTo>
                  <a:close/>
                  <a:moveTo>
                    <a:pt x="38" y="92"/>
                  </a:moveTo>
                  <a:lnTo>
                    <a:pt x="38" y="92"/>
                  </a:lnTo>
                  <a:lnTo>
                    <a:pt x="38" y="101"/>
                  </a:lnTo>
                  <a:lnTo>
                    <a:pt x="39" y="107"/>
                  </a:lnTo>
                  <a:lnTo>
                    <a:pt x="40" y="111"/>
                  </a:lnTo>
                  <a:lnTo>
                    <a:pt x="42" y="114"/>
                  </a:lnTo>
                  <a:lnTo>
                    <a:pt x="45" y="116"/>
                  </a:lnTo>
                  <a:lnTo>
                    <a:pt x="50" y="119"/>
                  </a:lnTo>
                  <a:lnTo>
                    <a:pt x="55" y="119"/>
                  </a:lnTo>
                  <a:lnTo>
                    <a:pt x="55" y="119"/>
                  </a:lnTo>
                  <a:lnTo>
                    <a:pt x="61" y="119"/>
                  </a:lnTo>
                  <a:lnTo>
                    <a:pt x="67" y="118"/>
                  </a:lnTo>
                  <a:lnTo>
                    <a:pt x="70" y="115"/>
                  </a:lnTo>
                  <a:lnTo>
                    <a:pt x="75" y="112"/>
                  </a:lnTo>
                  <a:lnTo>
                    <a:pt x="79" y="108"/>
                  </a:lnTo>
                  <a:lnTo>
                    <a:pt x="81" y="104"/>
                  </a:lnTo>
                  <a:lnTo>
                    <a:pt x="82" y="99"/>
                  </a:lnTo>
                  <a:lnTo>
                    <a:pt x="82" y="93"/>
                  </a:lnTo>
                  <a:lnTo>
                    <a:pt x="82" y="93"/>
                  </a:lnTo>
                  <a:lnTo>
                    <a:pt x="82" y="89"/>
                  </a:lnTo>
                  <a:lnTo>
                    <a:pt x="81" y="83"/>
                  </a:lnTo>
                  <a:lnTo>
                    <a:pt x="77" y="78"/>
                  </a:lnTo>
                  <a:lnTo>
                    <a:pt x="74" y="73"/>
                  </a:lnTo>
                  <a:lnTo>
                    <a:pt x="69" y="68"/>
                  </a:lnTo>
                  <a:lnTo>
                    <a:pt x="62" y="65"/>
                  </a:lnTo>
                  <a:lnTo>
                    <a:pt x="54" y="62"/>
                  </a:lnTo>
                  <a:lnTo>
                    <a:pt x="45" y="61"/>
                  </a:lnTo>
                  <a:lnTo>
                    <a:pt x="38" y="62"/>
                  </a:lnTo>
                  <a:lnTo>
                    <a:pt x="38" y="92"/>
                  </a:lnTo>
                  <a:close/>
                  <a:moveTo>
                    <a:pt x="38" y="58"/>
                  </a:moveTo>
                  <a:lnTo>
                    <a:pt x="38" y="58"/>
                  </a:lnTo>
                  <a:lnTo>
                    <a:pt x="51" y="57"/>
                  </a:lnTo>
                  <a:lnTo>
                    <a:pt x="58" y="55"/>
                  </a:lnTo>
                  <a:lnTo>
                    <a:pt x="64" y="53"/>
                  </a:lnTo>
                  <a:lnTo>
                    <a:pt x="68" y="50"/>
                  </a:lnTo>
                  <a:lnTo>
                    <a:pt x="73" y="45"/>
                  </a:lnTo>
                  <a:lnTo>
                    <a:pt x="75" y="39"/>
                  </a:lnTo>
                  <a:lnTo>
                    <a:pt x="76" y="32"/>
                  </a:lnTo>
                  <a:lnTo>
                    <a:pt x="76" y="32"/>
                  </a:lnTo>
                  <a:lnTo>
                    <a:pt x="75" y="25"/>
                  </a:lnTo>
                  <a:lnTo>
                    <a:pt x="73" y="19"/>
                  </a:lnTo>
                  <a:lnTo>
                    <a:pt x="68" y="14"/>
                  </a:lnTo>
                  <a:lnTo>
                    <a:pt x="64" y="10"/>
                  </a:lnTo>
                  <a:lnTo>
                    <a:pt x="58" y="7"/>
                  </a:lnTo>
                  <a:lnTo>
                    <a:pt x="52" y="6"/>
                  </a:lnTo>
                  <a:lnTo>
                    <a:pt x="45" y="5"/>
                  </a:lnTo>
                  <a:lnTo>
                    <a:pt x="38" y="5"/>
                  </a:lnTo>
                  <a:lnTo>
                    <a:pt x="38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47"/>
            <p:cNvSpPr>
              <a:spLocks/>
            </p:cNvSpPr>
            <p:nvPr userDrawn="1"/>
          </p:nvSpPr>
          <p:spPr bwMode="auto">
            <a:xfrm>
              <a:off x="2252" y="2009"/>
              <a:ext cx="143" cy="126"/>
            </a:xfrm>
            <a:custGeom>
              <a:avLst/>
              <a:gdLst>
                <a:gd name="T0" fmla="*/ 143 w 143"/>
                <a:gd name="T1" fmla="*/ 4 h 126"/>
                <a:gd name="T2" fmla="*/ 137 w 143"/>
                <a:gd name="T3" fmla="*/ 5 h 126"/>
                <a:gd name="T4" fmla="*/ 130 w 143"/>
                <a:gd name="T5" fmla="*/ 9 h 126"/>
                <a:gd name="T6" fmla="*/ 126 w 143"/>
                <a:gd name="T7" fmla="*/ 17 h 126"/>
                <a:gd name="T8" fmla="*/ 124 w 143"/>
                <a:gd name="T9" fmla="*/ 39 h 126"/>
                <a:gd name="T10" fmla="*/ 123 w 143"/>
                <a:gd name="T11" fmla="*/ 78 h 126"/>
                <a:gd name="T12" fmla="*/ 121 w 143"/>
                <a:gd name="T13" fmla="*/ 96 h 126"/>
                <a:gd name="T14" fmla="*/ 113 w 143"/>
                <a:gd name="T15" fmla="*/ 111 h 126"/>
                <a:gd name="T16" fmla="*/ 98 w 143"/>
                <a:gd name="T17" fmla="*/ 121 h 126"/>
                <a:gd name="T18" fmla="*/ 72 w 143"/>
                <a:gd name="T19" fmla="*/ 126 h 126"/>
                <a:gd name="T20" fmla="*/ 63 w 143"/>
                <a:gd name="T21" fmla="*/ 124 h 126"/>
                <a:gd name="T22" fmla="*/ 47 w 143"/>
                <a:gd name="T23" fmla="*/ 121 h 126"/>
                <a:gd name="T24" fmla="*/ 37 w 143"/>
                <a:gd name="T25" fmla="*/ 115 h 126"/>
                <a:gd name="T26" fmla="*/ 28 w 143"/>
                <a:gd name="T27" fmla="*/ 107 h 126"/>
                <a:gd name="T28" fmla="*/ 24 w 143"/>
                <a:gd name="T29" fmla="*/ 95 h 126"/>
                <a:gd name="T30" fmla="*/ 23 w 143"/>
                <a:gd name="T31" fmla="*/ 70 h 126"/>
                <a:gd name="T32" fmla="*/ 23 w 143"/>
                <a:gd name="T33" fmla="*/ 30 h 126"/>
                <a:gd name="T34" fmla="*/ 20 w 143"/>
                <a:gd name="T35" fmla="*/ 14 h 126"/>
                <a:gd name="T36" fmla="*/ 17 w 143"/>
                <a:gd name="T37" fmla="*/ 8 h 126"/>
                <a:gd name="T38" fmla="*/ 8 w 143"/>
                <a:gd name="T39" fmla="*/ 5 h 126"/>
                <a:gd name="T40" fmla="*/ 0 w 143"/>
                <a:gd name="T41" fmla="*/ 0 h 126"/>
                <a:gd name="T42" fmla="*/ 62 w 143"/>
                <a:gd name="T43" fmla="*/ 4 h 126"/>
                <a:gd name="T44" fmla="*/ 48 w 143"/>
                <a:gd name="T45" fmla="*/ 6 h 126"/>
                <a:gd name="T46" fmla="*/ 41 w 143"/>
                <a:gd name="T47" fmla="*/ 10 h 126"/>
                <a:gd name="T48" fmla="*/ 39 w 143"/>
                <a:gd name="T49" fmla="*/ 17 h 126"/>
                <a:gd name="T50" fmla="*/ 38 w 143"/>
                <a:gd name="T51" fmla="*/ 67 h 126"/>
                <a:gd name="T52" fmla="*/ 38 w 143"/>
                <a:gd name="T53" fmla="*/ 76 h 126"/>
                <a:gd name="T54" fmla="*/ 41 w 143"/>
                <a:gd name="T55" fmla="*/ 93 h 126"/>
                <a:gd name="T56" fmla="*/ 47 w 143"/>
                <a:gd name="T57" fmla="*/ 101 h 126"/>
                <a:gd name="T58" fmla="*/ 54 w 143"/>
                <a:gd name="T59" fmla="*/ 109 h 126"/>
                <a:gd name="T60" fmla="*/ 65 w 143"/>
                <a:gd name="T61" fmla="*/ 115 h 126"/>
                <a:gd name="T62" fmla="*/ 81 w 143"/>
                <a:gd name="T63" fmla="*/ 116 h 126"/>
                <a:gd name="T64" fmla="*/ 88 w 143"/>
                <a:gd name="T65" fmla="*/ 116 h 126"/>
                <a:gd name="T66" fmla="*/ 100 w 143"/>
                <a:gd name="T67" fmla="*/ 113 h 126"/>
                <a:gd name="T68" fmla="*/ 107 w 143"/>
                <a:gd name="T69" fmla="*/ 107 h 126"/>
                <a:gd name="T70" fmla="*/ 114 w 143"/>
                <a:gd name="T71" fmla="*/ 96 h 126"/>
                <a:gd name="T72" fmla="*/ 117 w 143"/>
                <a:gd name="T73" fmla="*/ 76 h 126"/>
                <a:gd name="T74" fmla="*/ 117 w 143"/>
                <a:gd name="T75" fmla="*/ 39 h 126"/>
                <a:gd name="T76" fmla="*/ 116 w 143"/>
                <a:gd name="T77" fmla="*/ 24 h 126"/>
                <a:gd name="T78" fmla="*/ 113 w 143"/>
                <a:gd name="T79" fmla="*/ 13 h 126"/>
                <a:gd name="T80" fmla="*/ 105 w 143"/>
                <a:gd name="T81" fmla="*/ 6 h 126"/>
                <a:gd name="T82" fmla="*/ 90 w 143"/>
                <a:gd name="T83" fmla="*/ 4 h 126"/>
                <a:gd name="T84" fmla="*/ 143 w 143"/>
                <a:gd name="T85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3" h="126">
                  <a:moveTo>
                    <a:pt x="143" y="0"/>
                  </a:moveTo>
                  <a:lnTo>
                    <a:pt x="143" y="4"/>
                  </a:lnTo>
                  <a:lnTo>
                    <a:pt x="143" y="4"/>
                  </a:lnTo>
                  <a:lnTo>
                    <a:pt x="137" y="5"/>
                  </a:lnTo>
                  <a:lnTo>
                    <a:pt x="132" y="6"/>
                  </a:lnTo>
                  <a:lnTo>
                    <a:pt x="130" y="9"/>
                  </a:lnTo>
                  <a:lnTo>
                    <a:pt x="128" y="13"/>
                  </a:lnTo>
                  <a:lnTo>
                    <a:pt x="126" y="17"/>
                  </a:lnTo>
                  <a:lnTo>
                    <a:pt x="125" y="23"/>
                  </a:lnTo>
                  <a:lnTo>
                    <a:pt x="124" y="39"/>
                  </a:lnTo>
                  <a:lnTo>
                    <a:pt x="123" y="78"/>
                  </a:lnTo>
                  <a:lnTo>
                    <a:pt x="123" y="78"/>
                  </a:lnTo>
                  <a:lnTo>
                    <a:pt x="122" y="86"/>
                  </a:lnTo>
                  <a:lnTo>
                    <a:pt x="121" y="96"/>
                  </a:lnTo>
                  <a:lnTo>
                    <a:pt x="117" y="104"/>
                  </a:lnTo>
                  <a:lnTo>
                    <a:pt x="113" y="111"/>
                  </a:lnTo>
                  <a:lnTo>
                    <a:pt x="106" y="116"/>
                  </a:lnTo>
                  <a:lnTo>
                    <a:pt x="98" y="121"/>
                  </a:lnTo>
                  <a:lnTo>
                    <a:pt x="86" y="124"/>
                  </a:lnTo>
                  <a:lnTo>
                    <a:pt x="72" y="126"/>
                  </a:lnTo>
                  <a:lnTo>
                    <a:pt x="72" y="126"/>
                  </a:lnTo>
                  <a:lnTo>
                    <a:pt x="63" y="124"/>
                  </a:lnTo>
                  <a:lnTo>
                    <a:pt x="54" y="123"/>
                  </a:lnTo>
                  <a:lnTo>
                    <a:pt x="47" y="121"/>
                  </a:lnTo>
                  <a:lnTo>
                    <a:pt x="41" y="119"/>
                  </a:lnTo>
                  <a:lnTo>
                    <a:pt x="37" y="115"/>
                  </a:lnTo>
                  <a:lnTo>
                    <a:pt x="32" y="112"/>
                  </a:lnTo>
                  <a:lnTo>
                    <a:pt x="28" y="107"/>
                  </a:lnTo>
                  <a:lnTo>
                    <a:pt x="26" y="103"/>
                  </a:lnTo>
                  <a:lnTo>
                    <a:pt x="24" y="95"/>
                  </a:lnTo>
                  <a:lnTo>
                    <a:pt x="23" y="85"/>
                  </a:lnTo>
                  <a:lnTo>
                    <a:pt x="23" y="70"/>
                  </a:lnTo>
                  <a:lnTo>
                    <a:pt x="23" y="30"/>
                  </a:lnTo>
                  <a:lnTo>
                    <a:pt x="23" y="30"/>
                  </a:lnTo>
                  <a:lnTo>
                    <a:pt x="22" y="19"/>
                  </a:lnTo>
                  <a:lnTo>
                    <a:pt x="20" y="14"/>
                  </a:lnTo>
                  <a:lnTo>
                    <a:pt x="19" y="10"/>
                  </a:lnTo>
                  <a:lnTo>
                    <a:pt x="17" y="8"/>
                  </a:lnTo>
                  <a:lnTo>
                    <a:pt x="12" y="6"/>
                  </a:lnTo>
                  <a:lnTo>
                    <a:pt x="8" y="5"/>
                  </a:lnTo>
                  <a:lnTo>
                    <a:pt x="0" y="4"/>
                  </a:lnTo>
                  <a:lnTo>
                    <a:pt x="0" y="0"/>
                  </a:lnTo>
                  <a:lnTo>
                    <a:pt x="62" y="0"/>
                  </a:lnTo>
                  <a:lnTo>
                    <a:pt x="62" y="4"/>
                  </a:lnTo>
                  <a:lnTo>
                    <a:pt x="62" y="4"/>
                  </a:lnTo>
                  <a:lnTo>
                    <a:pt x="48" y="6"/>
                  </a:lnTo>
                  <a:lnTo>
                    <a:pt x="45" y="8"/>
                  </a:lnTo>
                  <a:lnTo>
                    <a:pt x="41" y="10"/>
                  </a:lnTo>
                  <a:lnTo>
                    <a:pt x="40" y="14"/>
                  </a:lnTo>
                  <a:lnTo>
                    <a:pt x="39" y="17"/>
                  </a:lnTo>
                  <a:lnTo>
                    <a:pt x="38" y="30"/>
                  </a:lnTo>
                  <a:lnTo>
                    <a:pt x="38" y="67"/>
                  </a:lnTo>
                  <a:lnTo>
                    <a:pt x="38" y="67"/>
                  </a:lnTo>
                  <a:lnTo>
                    <a:pt x="38" y="76"/>
                  </a:lnTo>
                  <a:lnTo>
                    <a:pt x="39" y="84"/>
                  </a:lnTo>
                  <a:lnTo>
                    <a:pt x="41" y="93"/>
                  </a:lnTo>
                  <a:lnTo>
                    <a:pt x="43" y="98"/>
                  </a:lnTo>
                  <a:lnTo>
                    <a:pt x="47" y="101"/>
                  </a:lnTo>
                  <a:lnTo>
                    <a:pt x="50" y="106"/>
                  </a:lnTo>
                  <a:lnTo>
                    <a:pt x="54" y="109"/>
                  </a:lnTo>
                  <a:lnTo>
                    <a:pt x="60" y="113"/>
                  </a:lnTo>
                  <a:lnTo>
                    <a:pt x="65" y="115"/>
                  </a:lnTo>
                  <a:lnTo>
                    <a:pt x="73" y="116"/>
                  </a:lnTo>
                  <a:lnTo>
                    <a:pt x="81" y="116"/>
                  </a:lnTo>
                  <a:lnTo>
                    <a:pt x="81" y="116"/>
                  </a:lnTo>
                  <a:lnTo>
                    <a:pt x="88" y="116"/>
                  </a:lnTo>
                  <a:lnTo>
                    <a:pt x="94" y="115"/>
                  </a:lnTo>
                  <a:lnTo>
                    <a:pt x="100" y="113"/>
                  </a:lnTo>
                  <a:lnTo>
                    <a:pt x="103" y="111"/>
                  </a:lnTo>
                  <a:lnTo>
                    <a:pt x="107" y="107"/>
                  </a:lnTo>
                  <a:lnTo>
                    <a:pt x="110" y="104"/>
                  </a:lnTo>
                  <a:lnTo>
                    <a:pt x="114" y="96"/>
                  </a:lnTo>
                  <a:lnTo>
                    <a:pt x="116" y="86"/>
                  </a:lnTo>
                  <a:lnTo>
                    <a:pt x="117" y="76"/>
                  </a:lnTo>
                  <a:lnTo>
                    <a:pt x="117" y="58"/>
                  </a:lnTo>
                  <a:lnTo>
                    <a:pt x="117" y="39"/>
                  </a:lnTo>
                  <a:lnTo>
                    <a:pt x="117" y="39"/>
                  </a:lnTo>
                  <a:lnTo>
                    <a:pt x="116" y="24"/>
                  </a:lnTo>
                  <a:lnTo>
                    <a:pt x="115" y="19"/>
                  </a:lnTo>
                  <a:lnTo>
                    <a:pt x="113" y="13"/>
                  </a:lnTo>
                  <a:lnTo>
                    <a:pt x="109" y="9"/>
                  </a:lnTo>
                  <a:lnTo>
                    <a:pt x="105" y="6"/>
                  </a:lnTo>
                  <a:lnTo>
                    <a:pt x="99" y="5"/>
                  </a:lnTo>
                  <a:lnTo>
                    <a:pt x="90" y="4"/>
                  </a:lnTo>
                  <a:lnTo>
                    <a:pt x="90" y="0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48"/>
            <p:cNvSpPr>
              <a:spLocks noEditPoints="1"/>
            </p:cNvSpPr>
            <p:nvPr userDrawn="1"/>
          </p:nvSpPr>
          <p:spPr bwMode="auto">
            <a:xfrm>
              <a:off x="2440" y="2009"/>
              <a:ext cx="133" cy="124"/>
            </a:xfrm>
            <a:custGeom>
              <a:avLst/>
              <a:gdLst>
                <a:gd name="T0" fmla="*/ 23 w 133"/>
                <a:gd name="T1" fmla="*/ 37 h 124"/>
                <a:gd name="T2" fmla="*/ 20 w 133"/>
                <a:gd name="T3" fmla="*/ 15 h 124"/>
                <a:gd name="T4" fmla="*/ 17 w 133"/>
                <a:gd name="T5" fmla="*/ 8 h 124"/>
                <a:gd name="T6" fmla="*/ 8 w 133"/>
                <a:gd name="T7" fmla="*/ 5 h 124"/>
                <a:gd name="T8" fmla="*/ 1 w 133"/>
                <a:gd name="T9" fmla="*/ 1 h 124"/>
                <a:gd name="T10" fmla="*/ 45 w 133"/>
                <a:gd name="T11" fmla="*/ 0 h 124"/>
                <a:gd name="T12" fmla="*/ 72 w 133"/>
                <a:gd name="T13" fmla="*/ 2 h 124"/>
                <a:gd name="T14" fmla="*/ 87 w 133"/>
                <a:gd name="T15" fmla="*/ 10 h 124"/>
                <a:gd name="T16" fmla="*/ 93 w 133"/>
                <a:gd name="T17" fmla="*/ 21 h 124"/>
                <a:gd name="T18" fmla="*/ 94 w 133"/>
                <a:gd name="T19" fmla="*/ 29 h 124"/>
                <a:gd name="T20" fmla="*/ 94 w 133"/>
                <a:gd name="T21" fmla="*/ 35 h 124"/>
                <a:gd name="T22" fmla="*/ 91 w 133"/>
                <a:gd name="T23" fmla="*/ 44 h 124"/>
                <a:gd name="T24" fmla="*/ 80 w 133"/>
                <a:gd name="T25" fmla="*/ 54 h 124"/>
                <a:gd name="T26" fmla="*/ 72 w 133"/>
                <a:gd name="T27" fmla="*/ 60 h 124"/>
                <a:gd name="T28" fmla="*/ 84 w 133"/>
                <a:gd name="T29" fmla="*/ 80 h 124"/>
                <a:gd name="T30" fmla="*/ 98 w 133"/>
                <a:gd name="T31" fmla="*/ 98 h 124"/>
                <a:gd name="T32" fmla="*/ 114 w 133"/>
                <a:gd name="T33" fmla="*/ 113 h 124"/>
                <a:gd name="T34" fmla="*/ 133 w 133"/>
                <a:gd name="T35" fmla="*/ 122 h 124"/>
                <a:gd name="T36" fmla="*/ 133 w 133"/>
                <a:gd name="T37" fmla="*/ 124 h 124"/>
                <a:gd name="T38" fmla="*/ 108 w 133"/>
                <a:gd name="T39" fmla="*/ 122 h 124"/>
                <a:gd name="T40" fmla="*/ 98 w 133"/>
                <a:gd name="T41" fmla="*/ 120 h 124"/>
                <a:gd name="T42" fmla="*/ 89 w 133"/>
                <a:gd name="T43" fmla="*/ 113 h 124"/>
                <a:gd name="T44" fmla="*/ 81 w 133"/>
                <a:gd name="T45" fmla="*/ 104 h 124"/>
                <a:gd name="T46" fmla="*/ 64 w 133"/>
                <a:gd name="T47" fmla="*/ 77 h 124"/>
                <a:gd name="T48" fmla="*/ 62 w 133"/>
                <a:gd name="T49" fmla="*/ 73 h 124"/>
                <a:gd name="T50" fmla="*/ 56 w 133"/>
                <a:gd name="T51" fmla="*/ 67 h 124"/>
                <a:gd name="T52" fmla="*/ 47 w 133"/>
                <a:gd name="T53" fmla="*/ 66 h 124"/>
                <a:gd name="T54" fmla="*/ 38 w 133"/>
                <a:gd name="T55" fmla="*/ 93 h 124"/>
                <a:gd name="T56" fmla="*/ 39 w 133"/>
                <a:gd name="T57" fmla="*/ 106 h 124"/>
                <a:gd name="T58" fmla="*/ 41 w 133"/>
                <a:gd name="T59" fmla="*/ 113 h 124"/>
                <a:gd name="T60" fmla="*/ 49 w 133"/>
                <a:gd name="T61" fmla="*/ 118 h 124"/>
                <a:gd name="T62" fmla="*/ 63 w 133"/>
                <a:gd name="T63" fmla="*/ 123 h 124"/>
                <a:gd name="T64" fmla="*/ 0 w 133"/>
                <a:gd name="T65" fmla="*/ 120 h 124"/>
                <a:gd name="T66" fmla="*/ 6 w 133"/>
                <a:gd name="T67" fmla="*/ 119 h 124"/>
                <a:gd name="T68" fmla="*/ 16 w 133"/>
                <a:gd name="T69" fmla="*/ 115 h 124"/>
                <a:gd name="T70" fmla="*/ 20 w 133"/>
                <a:gd name="T71" fmla="*/ 109 h 124"/>
                <a:gd name="T72" fmla="*/ 23 w 133"/>
                <a:gd name="T73" fmla="*/ 93 h 124"/>
                <a:gd name="T74" fmla="*/ 38 w 133"/>
                <a:gd name="T75" fmla="*/ 61 h 124"/>
                <a:gd name="T76" fmla="*/ 45 w 133"/>
                <a:gd name="T77" fmla="*/ 61 h 124"/>
                <a:gd name="T78" fmla="*/ 57 w 133"/>
                <a:gd name="T79" fmla="*/ 58 h 124"/>
                <a:gd name="T80" fmla="*/ 69 w 133"/>
                <a:gd name="T81" fmla="*/ 51 h 124"/>
                <a:gd name="T82" fmla="*/ 74 w 133"/>
                <a:gd name="T83" fmla="*/ 40 h 124"/>
                <a:gd name="T84" fmla="*/ 76 w 133"/>
                <a:gd name="T85" fmla="*/ 33 h 124"/>
                <a:gd name="T86" fmla="*/ 72 w 133"/>
                <a:gd name="T87" fmla="*/ 20 h 124"/>
                <a:gd name="T88" fmla="*/ 64 w 133"/>
                <a:gd name="T89" fmla="*/ 10 h 124"/>
                <a:gd name="T90" fmla="*/ 51 w 133"/>
                <a:gd name="T91" fmla="*/ 6 h 124"/>
                <a:gd name="T92" fmla="*/ 38 w 133"/>
                <a:gd name="T93" fmla="*/ 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33" h="124">
                  <a:moveTo>
                    <a:pt x="23" y="37"/>
                  </a:moveTo>
                  <a:lnTo>
                    <a:pt x="23" y="37"/>
                  </a:lnTo>
                  <a:lnTo>
                    <a:pt x="21" y="21"/>
                  </a:lnTo>
                  <a:lnTo>
                    <a:pt x="20" y="15"/>
                  </a:lnTo>
                  <a:lnTo>
                    <a:pt x="19" y="12"/>
                  </a:lnTo>
                  <a:lnTo>
                    <a:pt x="17" y="8"/>
                  </a:lnTo>
                  <a:lnTo>
                    <a:pt x="12" y="6"/>
                  </a:lnTo>
                  <a:lnTo>
                    <a:pt x="8" y="5"/>
                  </a:lnTo>
                  <a:lnTo>
                    <a:pt x="1" y="4"/>
                  </a:lnTo>
                  <a:lnTo>
                    <a:pt x="1" y="1"/>
                  </a:lnTo>
                  <a:lnTo>
                    <a:pt x="45" y="0"/>
                  </a:lnTo>
                  <a:lnTo>
                    <a:pt x="45" y="0"/>
                  </a:lnTo>
                  <a:lnTo>
                    <a:pt x="61" y="0"/>
                  </a:lnTo>
                  <a:lnTo>
                    <a:pt x="72" y="2"/>
                  </a:lnTo>
                  <a:lnTo>
                    <a:pt x="80" y="6"/>
                  </a:lnTo>
                  <a:lnTo>
                    <a:pt x="87" y="10"/>
                  </a:lnTo>
                  <a:lnTo>
                    <a:pt x="91" y="16"/>
                  </a:lnTo>
                  <a:lnTo>
                    <a:pt x="93" y="21"/>
                  </a:lnTo>
                  <a:lnTo>
                    <a:pt x="94" y="25"/>
                  </a:lnTo>
                  <a:lnTo>
                    <a:pt x="94" y="29"/>
                  </a:lnTo>
                  <a:lnTo>
                    <a:pt x="94" y="29"/>
                  </a:lnTo>
                  <a:lnTo>
                    <a:pt x="94" y="35"/>
                  </a:lnTo>
                  <a:lnTo>
                    <a:pt x="93" y="39"/>
                  </a:lnTo>
                  <a:lnTo>
                    <a:pt x="91" y="44"/>
                  </a:lnTo>
                  <a:lnTo>
                    <a:pt x="88" y="47"/>
                  </a:lnTo>
                  <a:lnTo>
                    <a:pt x="80" y="54"/>
                  </a:lnTo>
                  <a:lnTo>
                    <a:pt x="72" y="59"/>
                  </a:lnTo>
                  <a:lnTo>
                    <a:pt x="72" y="60"/>
                  </a:lnTo>
                  <a:lnTo>
                    <a:pt x="72" y="60"/>
                  </a:lnTo>
                  <a:lnTo>
                    <a:pt x="84" y="80"/>
                  </a:lnTo>
                  <a:lnTo>
                    <a:pt x="91" y="89"/>
                  </a:lnTo>
                  <a:lnTo>
                    <a:pt x="98" y="98"/>
                  </a:lnTo>
                  <a:lnTo>
                    <a:pt x="104" y="106"/>
                  </a:lnTo>
                  <a:lnTo>
                    <a:pt x="114" y="113"/>
                  </a:lnTo>
                  <a:lnTo>
                    <a:pt x="123" y="119"/>
                  </a:lnTo>
                  <a:lnTo>
                    <a:pt x="133" y="122"/>
                  </a:lnTo>
                  <a:lnTo>
                    <a:pt x="133" y="124"/>
                  </a:lnTo>
                  <a:lnTo>
                    <a:pt x="133" y="124"/>
                  </a:lnTo>
                  <a:lnTo>
                    <a:pt x="119" y="123"/>
                  </a:lnTo>
                  <a:lnTo>
                    <a:pt x="108" y="122"/>
                  </a:lnTo>
                  <a:lnTo>
                    <a:pt x="103" y="121"/>
                  </a:lnTo>
                  <a:lnTo>
                    <a:pt x="98" y="120"/>
                  </a:lnTo>
                  <a:lnTo>
                    <a:pt x="94" y="116"/>
                  </a:lnTo>
                  <a:lnTo>
                    <a:pt x="89" y="113"/>
                  </a:lnTo>
                  <a:lnTo>
                    <a:pt x="89" y="113"/>
                  </a:lnTo>
                  <a:lnTo>
                    <a:pt x="81" y="104"/>
                  </a:lnTo>
                  <a:lnTo>
                    <a:pt x="73" y="93"/>
                  </a:lnTo>
                  <a:lnTo>
                    <a:pt x="64" y="77"/>
                  </a:lnTo>
                  <a:lnTo>
                    <a:pt x="64" y="77"/>
                  </a:lnTo>
                  <a:lnTo>
                    <a:pt x="62" y="73"/>
                  </a:lnTo>
                  <a:lnTo>
                    <a:pt x="60" y="69"/>
                  </a:lnTo>
                  <a:lnTo>
                    <a:pt x="56" y="67"/>
                  </a:lnTo>
                  <a:lnTo>
                    <a:pt x="54" y="66"/>
                  </a:lnTo>
                  <a:lnTo>
                    <a:pt x="47" y="66"/>
                  </a:lnTo>
                  <a:lnTo>
                    <a:pt x="38" y="65"/>
                  </a:lnTo>
                  <a:lnTo>
                    <a:pt x="38" y="93"/>
                  </a:lnTo>
                  <a:lnTo>
                    <a:pt x="38" y="93"/>
                  </a:lnTo>
                  <a:lnTo>
                    <a:pt x="39" y="106"/>
                  </a:lnTo>
                  <a:lnTo>
                    <a:pt x="40" y="109"/>
                  </a:lnTo>
                  <a:lnTo>
                    <a:pt x="41" y="113"/>
                  </a:lnTo>
                  <a:lnTo>
                    <a:pt x="45" y="115"/>
                  </a:lnTo>
                  <a:lnTo>
                    <a:pt x="49" y="118"/>
                  </a:lnTo>
                  <a:lnTo>
                    <a:pt x="63" y="120"/>
                  </a:lnTo>
                  <a:lnTo>
                    <a:pt x="63" y="123"/>
                  </a:lnTo>
                  <a:lnTo>
                    <a:pt x="0" y="123"/>
                  </a:lnTo>
                  <a:lnTo>
                    <a:pt x="0" y="120"/>
                  </a:lnTo>
                  <a:lnTo>
                    <a:pt x="0" y="120"/>
                  </a:lnTo>
                  <a:lnTo>
                    <a:pt x="6" y="119"/>
                  </a:lnTo>
                  <a:lnTo>
                    <a:pt x="12" y="118"/>
                  </a:lnTo>
                  <a:lnTo>
                    <a:pt x="16" y="115"/>
                  </a:lnTo>
                  <a:lnTo>
                    <a:pt x="19" y="113"/>
                  </a:lnTo>
                  <a:lnTo>
                    <a:pt x="20" y="109"/>
                  </a:lnTo>
                  <a:lnTo>
                    <a:pt x="21" y="105"/>
                  </a:lnTo>
                  <a:lnTo>
                    <a:pt x="23" y="93"/>
                  </a:lnTo>
                  <a:lnTo>
                    <a:pt x="23" y="37"/>
                  </a:lnTo>
                  <a:close/>
                  <a:moveTo>
                    <a:pt x="38" y="61"/>
                  </a:moveTo>
                  <a:lnTo>
                    <a:pt x="38" y="61"/>
                  </a:lnTo>
                  <a:lnTo>
                    <a:pt x="45" y="61"/>
                  </a:lnTo>
                  <a:lnTo>
                    <a:pt x="51" y="60"/>
                  </a:lnTo>
                  <a:lnTo>
                    <a:pt x="57" y="58"/>
                  </a:lnTo>
                  <a:lnTo>
                    <a:pt x="63" y="54"/>
                  </a:lnTo>
                  <a:lnTo>
                    <a:pt x="69" y="51"/>
                  </a:lnTo>
                  <a:lnTo>
                    <a:pt x="72" y="46"/>
                  </a:lnTo>
                  <a:lnTo>
                    <a:pt x="74" y="40"/>
                  </a:lnTo>
                  <a:lnTo>
                    <a:pt x="76" y="33"/>
                  </a:lnTo>
                  <a:lnTo>
                    <a:pt x="76" y="33"/>
                  </a:lnTo>
                  <a:lnTo>
                    <a:pt x="74" y="25"/>
                  </a:lnTo>
                  <a:lnTo>
                    <a:pt x="72" y="20"/>
                  </a:lnTo>
                  <a:lnTo>
                    <a:pt x="69" y="15"/>
                  </a:lnTo>
                  <a:lnTo>
                    <a:pt x="64" y="10"/>
                  </a:lnTo>
                  <a:lnTo>
                    <a:pt x="58" y="7"/>
                  </a:lnTo>
                  <a:lnTo>
                    <a:pt x="51" y="6"/>
                  </a:lnTo>
                  <a:lnTo>
                    <a:pt x="45" y="5"/>
                  </a:lnTo>
                  <a:lnTo>
                    <a:pt x="38" y="4"/>
                  </a:lnTo>
                  <a:lnTo>
                    <a:pt x="38" y="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49"/>
            <p:cNvSpPr>
              <a:spLocks/>
            </p:cNvSpPr>
            <p:nvPr userDrawn="1"/>
          </p:nvSpPr>
          <p:spPr bwMode="auto">
            <a:xfrm>
              <a:off x="2600" y="2009"/>
              <a:ext cx="142" cy="127"/>
            </a:xfrm>
            <a:custGeom>
              <a:avLst/>
              <a:gdLst>
                <a:gd name="T0" fmla="*/ 119 w 142"/>
                <a:gd name="T1" fmla="*/ 95 h 127"/>
                <a:gd name="T2" fmla="*/ 117 w 142"/>
                <a:gd name="T3" fmla="*/ 29 h 127"/>
                <a:gd name="T4" fmla="*/ 117 w 142"/>
                <a:gd name="T5" fmla="*/ 29 h 127"/>
                <a:gd name="T6" fmla="*/ 117 w 142"/>
                <a:gd name="T7" fmla="*/ 23 h 127"/>
                <a:gd name="T8" fmla="*/ 116 w 142"/>
                <a:gd name="T9" fmla="*/ 19 h 127"/>
                <a:gd name="T10" fmla="*/ 115 w 142"/>
                <a:gd name="T11" fmla="*/ 14 h 127"/>
                <a:gd name="T12" fmla="*/ 113 w 142"/>
                <a:gd name="T13" fmla="*/ 10 h 127"/>
                <a:gd name="T14" fmla="*/ 109 w 142"/>
                <a:gd name="T15" fmla="*/ 8 h 127"/>
                <a:gd name="T16" fmla="*/ 105 w 142"/>
                <a:gd name="T17" fmla="*/ 6 h 127"/>
                <a:gd name="T18" fmla="*/ 92 w 142"/>
                <a:gd name="T19" fmla="*/ 4 h 127"/>
                <a:gd name="T20" fmla="*/ 92 w 142"/>
                <a:gd name="T21" fmla="*/ 0 h 127"/>
                <a:gd name="T22" fmla="*/ 142 w 142"/>
                <a:gd name="T23" fmla="*/ 0 h 127"/>
                <a:gd name="T24" fmla="*/ 142 w 142"/>
                <a:gd name="T25" fmla="*/ 4 h 127"/>
                <a:gd name="T26" fmla="*/ 142 w 142"/>
                <a:gd name="T27" fmla="*/ 4 h 127"/>
                <a:gd name="T28" fmla="*/ 137 w 142"/>
                <a:gd name="T29" fmla="*/ 4 h 127"/>
                <a:gd name="T30" fmla="*/ 135 w 142"/>
                <a:gd name="T31" fmla="*/ 5 h 127"/>
                <a:gd name="T32" fmla="*/ 131 w 142"/>
                <a:gd name="T33" fmla="*/ 7 h 127"/>
                <a:gd name="T34" fmla="*/ 129 w 142"/>
                <a:gd name="T35" fmla="*/ 9 h 127"/>
                <a:gd name="T36" fmla="*/ 127 w 142"/>
                <a:gd name="T37" fmla="*/ 15 h 127"/>
                <a:gd name="T38" fmla="*/ 125 w 142"/>
                <a:gd name="T39" fmla="*/ 23 h 127"/>
                <a:gd name="T40" fmla="*/ 125 w 142"/>
                <a:gd name="T41" fmla="*/ 23 h 127"/>
                <a:gd name="T42" fmla="*/ 124 w 142"/>
                <a:gd name="T43" fmla="*/ 43 h 127"/>
                <a:gd name="T44" fmla="*/ 124 w 142"/>
                <a:gd name="T45" fmla="*/ 67 h 127"/>
                <a:gd name="T46" fmla="*/ 124 w 142"/>
                <a:gd name="T47" fmla="*/ 126 h 127"/>
                <a:gd name="T48" fmla="*/ 122 w 142"/>
                <a:gd name="T49" fmla="*/ 127 h 127"/>
                <a:gd name="T50" fmla="*/ 122 w 142"/>
                <a:gd name="T51" fmla="*/ 127 h 127"/>
                <a:gd name="T52" fmla="*/ 100 w 142"/>
                <a:gd name="T53" fmla="*/ 101 h 127"/>
                <a:gd name="T54" fmla="*/ 77 w 142"/>
                <a:gd name="T55" fmla="*/ 77 h 127"/>
                <a:gd name="T56" fmla="*/ 31 w 142"/>
                <a:gd name="T57" fmla="*/ 28 h 127"/>
                <a:gd name="T58" fmla="*/ 31 w 142"/>
                <a:gd name="T59" fmla="*/ 61 h 127"/>
                <a:gd name="T60" fmla="*/ 31 w 142"/>
                <a:gd name="T61" fmla="*/ 61 h 127"/>
                <a:gd name="T62" fmla="*/ 31 w 142"/>
                <a:gd name="T63" fmla="*/ 89 h 127"/>
                <a:gd name="T64" fmla="*/ 32 w 142"/>
                <a:gd name="T65" fmla="*/ 98 h 127"/>
                <a:gd name="T66" fmla="*/ 33 w 142"/>
                <a:gd name="T67" fmla="*/ 106 h 127"/>
                <a:gd name="T68" fmla="*/ 37 w 142"/>
                <a:gd name="T69" fmla="*/ 111 h 127"/>
                <a:gd name="T70" fmla="*/ 41 w 142"/>
                <a:gd name="T71" fmla="*/ 115 h 127"/>
                <a:gd name="T72" fmla="*/ 47 w 142"/>
                <a:gd name="T73" fmla="*/ 118 h 127"/>
                <a:gd name="T74" fmla="*/ 56 w 142"/>
                <a:gd name="T75" fmla="*/ 120 h 127"/>
                <a:gd name="T76" fmla="*/ 56 w 142"/>
                <a:gd name="T77" fmla="*/ 123 h 127"/>
                <a:gd name="T78" fmla="*/ 2 w 142"/>
                <a:gd name="T79" fmla="*/ 123 h 127"/>
                <a:gd name="T80" fmla="*/ 2 w 142"/>
                <a:gd name="T81" fmla="*/ 120 h 127"/>
                <a:gd name="T82" fmla="*/ 2 w 142"/>
                <a:gd name="T83" fmla="*/ 120 h 127"/>
                <a:gd name="T84" fmla="*/ 10 w 142"/>
                <a:gd name="T85" fmla="*/ 119 h 127"/>
                <a:gd name="T86" fmla="*/ 16 w 142"/>
                <a:gd name="T87" fmla="*/ 115 h 127"/>
                <a:gd name="T88" fmla="*/ 21 w 142"/>
                <a:gd name="T89" fmla="*/ 111 h 127"/>
                <a:gd name="T90" fmla="*/ 23 w 142"/>
                <a:gd name="T91" fmla="*/ 105 h 127"/>
                <a:gd name="T92" fmla="*/ 24 w 142"/>
                <a:gd name="T93" fmla="*/ 97 h 127"/>
                <a:gd name="T94" fmla="*/ 25 w 142"/>
                <a:gd name="T95" fmla="*/ 86 h 127"/>
                <a:gd name="T96" fmla="*/ 25 w 142"/>
                <a:gd name="T97" fmla="*/ 60 h 127"/>
                <a:gd name="T98" fmla="*/ 25 w 142"/>
                <a:gd name="T99" fmla="*/ 33 h 127"/>
                <a:gd name="T100" fmla="*/ 25 w 142"/>
                <a:gd name="T101" fmla="*/ 33 h 127"/>
                <a:gd name="T102" fmla="*/ 25 w 142"/>
                <a:gd name="T103" fmla="*/ 22 h 127"/>
                <a:gd name="T104" fmla="*/ 23 w 142"/>
                <a:gd name="T105" fmla="*/ 17 h 127"/>
                <a:gd name="T106" fmla="*/ 22 w 142"/>
                <a:gd name="T107" fmla="*/ 13 h 127"/>
                <a:gd name="T108" fmla="*/ 18 w 142"/>
                <a:gd name="T109" fmla="*/ 10 h 127"/>
                <a:gd name="T110" fmla="*/ 14 w 142"/>
                <a:gd name="T111" fmla="*/ 7 h 127"/>
                <a:gd name="T112" fmla="*/ 8 w 142"/>
                <a:gd name="T113" fmla="*/ 5 h 127"/>
                <a:gd name="T114" fmla="*/ 0 w 142"/>
                <a:gd name="T115" fmla="*/ 4 h 127"/>
                <a:gd name="T116" fmla="*/ 0 w 142"/>
                <a:gd name="T117" fmla="*/ 0 h 127"/>
                <a:gd name="T118" fmla="*/ 30 w 142"/>
                <a:gd name="T119" fmla="*/ 0 h 127"/>
                <a:gd name="T120" fmla="*/ 119 w 142"/>
                <a:gd name="T121" fmla="*/ 95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42" h="127">
                  <a:moveTo>
                    <a:pt x="119" y="95"/>
                  </a:moveTo>
                  <a:lnTo>
                    <a:pt x="117" y="29"/>
                  </a:lnTo>
                  <a:lnTo>
                    <a:pt x="117" y="29"/>
                  </a:lnTo>
                  <a:lnTo>
                    <a:pt x="117" y="23"/>
                  </a:lnTo>
                  <a:lnTo>
                    <a:pt x="116" y="19"/>
                  </a:lnTo>
                  <a:lnTo>
                    <a:pt x="115" y="14"/>
                  </a:lnTo>
                  <a:lnTo>
                    <a:pt x="113" y="10"/>
                  </a:lnTo>
                  <a:lnTo>
                    <a:pt x="109" y="8"/>
                  </a:lnTo>
                  <a:lnTo>
                    <a:pt x="105" y="6"/>
                  </a:lnTo>
                  <a:lnTo>
                    <a:pt x="92" y="4"/>
                  </a:lnTo>
                  <a:lnTo>
                    <a:pt x="92" y="0"/>
                  </a:lnTo>
                  <a:lnTo>
                    <a:pt x="142" y="0"/>
                  </a:lnTo>
                  <a:lnTo>
                    <a:pt x="142" y="4"/>
                  </a:lnTo>
                  <a:lnTo>
                    <a:pt x="142" y="4"/>
                  </a:lnTo>
                  <a:lnTo>
                    <a:pt x="137" y="4"/>
                  </a:lnTo>
                  <a:lnTo>
                    <a:pt x="135" y="5"/>
                  </a:lnTo>
                  <a:lnTo>
                    <a:pt x="131" y="7"/>
                  </a:lnTo>
                  <a:lnTo>
                    <a:pt x="129" y="9"/>
                  </a:lnTo>
                  <a:lnTo>
                    <a:pt x="127" y="15"/>
                  </a:lnTo>
                  <a:lnTo>
                    <a:pt x="125" y="23"/>
                  </a:lnTo>
                  <a:lnTo>
                    <a:pt x="125" y="23"/>
                  </a:lnTo>
                  <a:lnTo>
                    <a:pt x="124" y="43"/>
                  </a:lnTo>
                  <a:lnTo>
                    <a:pt x="124" y="67"/>
                  </a:lnTo>
                  <a:lnTo>
                    <a:pt x="124" y="126"/>
                  </a:lnTo>
                  <a:lnTo>
                    <a:pt x="122" y="127"/>
                  </a:lnTo>
                  <a:lnTo>
                    <a:pt x="122" y="127"/>
                  </a:lnTo>
                  <a:lnTo>
                    <a:pt x="100" y="101"/>
                  </a:lnTo>
                  <a:lnTo>
                    <a:pt x="77" y="77"/>
                  </a:lnTo>
                  <a:lnTo>
                    <a:pt x="31" y="28"/>
                  </a:lnTo>
                  <a:lnTo>
                    <a:pt x="31" y="61"/>
                  </a:lnTo>
                  <a:lnTo>
                    <a:pt x="31" y="61"/>
                  </a:lnTo>
                  <a:lnTo>
                    <a:pt x="31" y="89"/>
                  </a:lnTo>
                  <a:lnTo>
                    <a:pt x="32" y="98"/>
                  </a:lnTo>
                  <a:lnTo>
                    <a:pt x="33" y="106"/>
                  </a:lnTo>
                  <a:lnTo>
                    <a:pt x="37" y="111"/>
                  </a:lnTo>
                  <a:lnTo>
                    <a:pt x="41" y="115"/>
                  </a:lnTo>
                  <a:lnTo>
                    <a:pt x="47" y="118"/>
                  </a:lnTo>
                  <a:lnTo>
                    <a:pt x="56" y="120"/>
                  </a:lnTo>
                  <a:lnTo>
                    <a:pt x="56" y="123"/>
                  </a:lnTo>
                  <a:lnTo>
                    <a:pt x="2" y="123"/>
                  </a:lnTo>
                  <a:lnTo>
                    <a:pt x="2" y="120"/>
                  </a:lnTo>
                  <a:lnTo>
                    <a:pt x="2" y="120"/>
                  </a:lnTo>
                  <a:lnTo>
                    <a:pt x="10" y="119"/>
                  </a:lnTo>
                  <a:lnTo>
                    <a:pt x="16" y="115"/>
                  </a:lnTo>
                  <a:lnTo>
                    <a:pt x="21" y="111"/>
                  </a:lnTo>
                  <a:lnTo>
                    <a:pt x="23" y="105"/>
                  </a:lnTo>
                  <a:lnTo>
                    <a:pt x="24" y="97"/>
                  </a:lnTo>
                  <a:lnTo>
                    <a:pt x="25" y="86"/>
                  </a:lnTo>
                  <a:lnTo>
                    <a:pt x="25" y="60"/>
                  </a:lnTo>
                  <a:lnTo>
                    <a:pt x="25" y="33"/>
                  </a:lnTo>
                  <a:lnTo>
                    <a:pt x="25" y="33"/>
                  </a:lnTo>
                  <a:lnTo>
                    <a:pt x="25" y="22"/>
                  </a:lnTo>
                  <a:lnTo>
                    <a:pt x="23" y="17"/>
                  </a:lnTo>
                  <a:lnTo>
                    <a:pt x="22" y="13"/>
                  </a:lnTo>
                  <a:lnTo>
                    <a:pt x="18" y="10"/>
                  </a:lnTo>
                  <a:lnTo>
                    <a:pt x="14" y="7"/>
                  </a:lnTo>
                  <a:lnTo>
                    <a:pt x="8" y="5"/>
                  </a:lnTo>
                  <a:lnTo>
                    <a:pt x="0" y="4"/>
                  </a:lnTo>
                  <a:lnTo>
                    <a:pt x="0" y="0"/>
                  </a:lnTo>
                  <a:lnTo>
                    <a:pt x="30" y="0"/>
                  </a:lnTo>
                  <a:lnTo>
                    <a:pt x="119" y="9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50"/>
            <p:cNvSpPr>
              <a:spLocks/>
            </p:cNvSpPr>
            <p:nvPr userDrawn="1"/>
          </p:nvSpPr>
          <p:spPr bwMode="auto">
            <a:xfrm>
              <a:off x="2873" y="2009"/>
              <a:ext cx="142" cy="126"/>
            </a:xfrm>
            <a:custGeom>
              <a:avLst/>
              <a:gdLst>
                <a:gd name="T0" fmla="*/ 142 w 142"/>
                <a:gd name="T1" fmla="*/ 4 h 126"/>
                <a:gd name="T2" fmla="*/ 137 w 142"/>
                <a:gd name="T3" fmla="*/ 5 h 126"/>
                <a:gd name="T4" fmla="*/ 129 w 142"/>
                <a:gd name="T5" fmla="*/ 9 h 126"/>
                <a:gd name="T6" fmla="*/ 126 w 142"/>
                <a:gd name="T7" fmla="*/ 17 h 126"/>
                <a:gd name="T8" fmla="*/ 125 w 142"/>
                <a:gd name="T9" fmla="*/ 39 h 126"/>
                <a:gd name="T10" fmla="*/ 123 w 142"/>
                <a:gd name="T11" fmla="*/ 78 h 126"/>
                <a:gd name="T12" fmla="*/ 121 w 142"/>
                <a:gd name="T13" fmla="*/ 96 h 126"/>
                <a:gd name="T14" fmla="*/ 113 w 142"/>
                <a:gd name="T15" fmla="*/ 111 h 126"/>
                <a:gd name="T16" fmla="*/ 97 w 142"/>
                <a:gd name="T17" fmla="*/ 121 h 126"/>
                <a:gd name="T18" fmla="*/ 73 w 142"/>
                <a:gd name="T19" fmla="*/ 126 h 126"/>
                <a:gd name="T20" fmla="*/ 62 w 142"/>
                <a:gd name="T21" fmla="*/ 124 h 126"/>
                <a:gd name="T22" fmla="*/ 47 w 142"/>
                <a:gd name="T23" fmla="*/ 121 h 126"/>
                <a:gd name="T24" fmla="*/ 36 w 142"/>
                <a:gd name="T25" fmla="*/ 115 h 126"/>
                <a:gd name="T26" fmla="*/ 29 w 142"/>
                <a:gd name="T27" fmla="*/ 107 h 126"/>
                <a:gd name="T28" fmla="*/ 23 w 142"/>
                <a:gd name="T29" fmla="*/ 95 h 126"/>
                <a:gd name="T30" fmla="*/ 22 w 142"/>
                <a:gd name="T31" fmla="*/ 70 h 126"/>
                <a:gd name="T32" fmla="*/ 22 w 142"/>
                <a:gd name="T33" fmla="*/ 30 h 126"/>
                <a:gd name="T34" fmla="*/ 21 w 142"/>
                <a:gd name="T35" fmla="*/ 14 h 126"/>
                <a:gd name="T36" fmla="*/ 16 w 142"/>
                <a:gd name="T37" fmla="*/ 8 h 126"/>
                <a:gd name="T38" fmla="*/ 7 w 142"/>
                <a:gd name="T39" fmla="*/ 5 h 126"/>
                <a:gd name="T40" fmla="*/ 0 w 142"/>
                <a:gd name="T41" fmla="*/ 0 h 126"/>
                <a:gd name="T42" fmla="*/ 62 w 142"/>
                <a:gd name="T43" fmla="*/ 4 h 126"/>
                <a:gd name="T44" fmla="*/ 48 w 142"/>
                <a:gd name="T45" fmla="*/ 6 h 126"/>
                <a:gd name="T46" fmla="*/ 42 w 142"/>
                <a:gd name="T47" fmla="*/ 10 h 126"/>
                <a:gd name="T48" fmla="*/ 38 w 142"/>
                <a:gd name="T49" fmla="*/ 17 h 126"/>
                <a:gd name="T50" fmla="*/ 38 w 142"/>
                <a:gd name="T51" fmla="*/ 67 h 126"/>
                <a:gd name="T52" fmla="*/ 38 w 142"/>
                <a:gd name="T53" fmla="*/ 76 h 126"/>
                <a:gd name="T54" fmla="*/ 42 w 142"/>
                <a:gd name="T55" fmla="*/ 93 h 126"/>
                <a:gd name="T56" fmla="*/ 46 w 142"/>
                <a:gd name="T57" fmla="*/ 101 h 126"/>
                <a:gd name="T58" fmla="*/ 54 w 142"/>
                <a:gd name="T59" fmla="*/ 109 h 126"/>
                <a:gd name="T60" fmla="*/ 66 w 142"/>
                <a:gd name="T61" fmla="*/ 115 h 126"/>
                <a:gd name="T62" fmla="*/ 82 w 142"/>
                <a:gd name="T63" fmla="*/ 116 h 126"/>
                <a:gd name="T64" fmla="*/ 89 w 142"/>
                <a:gd name="T65" fmla="*/ 116 h 126"/>
                <a:gd name="T66" fmla="*/ 99 w 142"/>
                <a:gd name="T67" fmla="*/ 113 h 126"/>
                <a:gd name="T68" fmla="*/ 107 w 142"/>
                <a:gd name="T69" fmla="*/ 107 h 126"/>
                <a:gd name="T70" fmla="*/ 114 w 142"/>
                <a:gd name="T71" fmla="*/ 96 h 126"/>
                <a:gd name="T72" fmla="*/ 118 w 142"/>
                <a:gd name="T73" fmla="*/ 76 h 126"/>
                <a:gd name="T74" fmla="*/ 118 w 142"/>
                <a:gd name="T75" fmla="*/ 39 h 126"/>
                <a:gd name="T76" fmla="*/ 117 w 142"/>
                <a:gd name="T77" fmla="*/ 24 h 126"/>
                <a:gd name="T78" fmla="*/ 113 w 142"/>
                <a:gd name="T79" fmla="*/ 13 h 126"/>
                <a:gd name="T80" fmla="*/ 105 w 142"/>
                <a:gd name="T81" fmla="*/ 6 h 126"/>
                <a:gd name="T82" fmla="*/ 90 w 142"/>
                <a:gd name="T83" fmla="*/ 4 h 126"/>
                <a:gd name="T84" fmla="*/ 142 w 142"/>
                <a:gd name="T85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2" h="126">
                  <a:moveTo>
                    <a:pt x="142" y="0"/>
                  </a:moveTo>
                  <a:lnTo>
                    <a:pt x="142" y="4"/>
                  </a:lnTo>
                  <a:lnTo>
                    <a:pt x="142" y="4"/>
                  </a:lnTo>
                  <a:lnTo>
                    <a:pt x="137" y="5"/>
                  </a:lnTo>
                  <a:lnTo>
                    <a:pt x="133" y="6"/>
                  </a:lnTo>
                  <a:lnTo>
                    <a:pt x="129" y="9"/>
                  </a:lnTo>
                  <a:lnTo>
                    <a:pt x="127" y="13"/>
                  </a:lnTo>
                  <a:lnTo>
                    <a:pt x="126" y="17"/>
                  </a:lnTo>
                  <a:lnTo>
                    <a:pt x="125" y="23"/>
                  </a:lnTo>
                  <a:lnTo>
                    <a:pt x="125" y="39"/>
                  </a:lnTo>
                  <a:lnTo>
                    <a:pt x="123" y="78"/>
                  </a:lnTo>
                  <a:lnTo>
                    <a:pt x="123" y="78"/>
                  </a:lnTo>
                  <a:lnTo>
                    <a:pt x="122" y="86"/>
                  </a:lnTo>
                  <a:lnTo>
                    <a:pt x="121" y="96"/>
                  </a:lnTo>
                  <a:lnTo>
                    <a:pt x="118" y="104"/>
                  </a:lnTo>
                  <a:lnTo>
                    <a:pt x="113" y="111"/>
                  </a:lnTo>
                  <a:lnTo>
                    <a:pt x="106" y="116"/>
                  </a:lnTo>
                  <a:lnTo>
                    <a:pt x="97" y="121"/>
                  </a:lnTo>
                  <a:lnTo>
                    <a:pt x="87" y="124"/>
                  </a:lnTo>
                  <a:lnTo>
                    <a:pt x="73" y="126"/>
                  </a:lnTo>
                  <a:lnTo>
                    <a:pt x="73" y="126"/>
                  </a:lnTo>
                  <a:lnTo>
                    <a:pt x="62" y="124"/>
                  </a:lnTo>
                  <a:lnTo>
                    <a:pt x="54" y="123"/>
                  </a:lnTo>
                  <a:lnTo>
                    <a:pt x="47" y="121"/>
                  </a:lnTo>
                  <a:lnTo>
                    <a:pt x="42" y="119"/>
                  </a:lnTo>
                  <a:lnTo>
                    <a:pt x="36" y="115"/>
                  </a:lnTo>
                  <a:lnTo>
                    <a:pt x="32" y="112"/>
                  </a:lnTo>
                  <a:lnTo>
                    <a:pt x="29" y="107"/>
                  </a:lnTo>
                  <a:lnTo>
                    <a:pt x="27" y="103"/>
                  </a:lnTo>
                  <a:lnTo>
                    <a:pt x="23" y="95"/>
                  </a:lnTo>
                  <a:lnTo>
                    <a:pt x="22" y="85"/>
                  </a:lnTo>
                  <a:lnTo>
                    <a:pt x="22" y="70"/>
                  </a:lnTo>
                  <a:lnTo>
                    <a:pt x="22" y="30"/>
                  </a:lnTo>
                  <a:lnTo>
                    <a:pt x="22" y="30"/>
                  </a:lnTo>
                  <a:lnTo>
                    <a:pt x="22" y="19"/>
                  </a:lnTo>
                  <a:lnTo>
                    <a:pt x="21" y="14"/>
                  </a:lnTo>
                  <a:lnTo>
                    <a:pt x="20" y="10"/>
                  </a:lnTo>
                  <a:lnTo>
                    <a:pt x="16" y="8"/>
                  </a:lnTo>
                  <a:lnTo>
                    <a:pt x="13" y="6"/>
                  </a:lnTo>
                  <a:lnTo>
                    <a:pt x="7" y="5"/>
                  </a:lnTo>
                  <a:lnTo>
                    <a:pt x="0" y="4"/>
                  </a:lnTo>
                  <a:lnTo>
                    <a:pt x="0" y="0"/>
                  </a:lnTo>
                  <a:lnTo>
                    <a:pt x="62" y="0"/>
                  </a:lnTo>
                  <a:lnTo>
                    <a:pt x="62" y="4"/>
                  </a:lnTo>
                  <a:lnTo>
                    <a:pt x="62" y="4"/>
                  </a:lnTo>
                  <a:lnTo>
                    <a:pt x="48" y="6"/>
                  </a:lnTo>
                  <a:lnTo>
                    <a:pt x="44" y="8"/>
                  </a:lnTo>
                  <a:lnTo>
                    <a:pt x="42" y="10"/>
                  </a:lnTo>
                  <a:lnTo>
                    <a:pt x="39" y="14"/>
                  </a:lnTo>
                  <a:lnTo>
                    <a:pt x="38" y="17"/>
                  </a:lnTo>
                  <a:lnTo>
                    <a:pt x="38" y="30"/>
                  </a:lnTo>
                  <a:lnTo>
                    <a:pt x="38" y="67"/>
                  </a:lnTo>
                  <a:lnTo>
                    <a:pt x="38" y="67"/>
                  </a:lnTo>
                  <a:lnTo>
                    <a:pt x="38" y="76"/>
                  </a:lnTo>
                  <a:lnTo>
                    <a:pt x="39" y="84"/>
                  </a:lnTo>
                  <a:lnTo>
                    <a:pt x="42" y="93"/>
                  </a:lnTo>
                  <a:lnTo>
                    <a:pt x="44" y="98"/>
                  </a:lnTo>
                  <a:lnTo>
                    <a:pt x="46" y="101"/>
                  </a:lnTo>
                  <a:lnTo>
                    <a:pt x="50" y="106"/>
                  </a:lnTo>
                  <a:lnTo>
                    <a:pt x="54" y="109"/>
                  </a:lnTo>
                  <a:lnTo>
                    <a:pt x="60" y="113"/>
                  </a:lnTo>
                  <a:lnTo>
                    <a:pt x="66" y="115"/>
                  </a:lnTo>
                  <a:lnTo>
                    <a:pt x="74" y="116"/>
                  </a:lnTo>
                  <a:lnTo>
                    <a:pt x="82" y="116"/>
                  </a:lnTo>
                  <a:lnTo>
                    <a:pt x="82" y="116"/>
                  </a:lnTo>
                  <a:lnTo>
                    <a:pt x="89" y="116"/>
                  </a:lnTo>
                  <a:lnTo>
                    <a:pt x="95" y="115"/>
                  </a:lnTo>
                  <a:lnTo>
                    <a:pt x="99" y="113"/>
                  </a:lnTo>
                  <a:lnTo>
                    <a:pt x="104" y="111"/>
                  </a:lnTo>
                  <a:lnTo>
                    <a:pt x="107" y="107"/>
                  </a:lnTo>
                  <a:lnTo>
                    <a:pt x="111" y="104"/>
                  </a:lnTo>
                  <a:lnTo>
                    <a:pt x="114" y="96"/>
                  </a:lnTo>
                  <a:lnTo>
                    <a:pt x="117" y="86"/>
                  </a:lnTo>
                  <a:lnTo>
                    <a:pt x="118" y="76"/>
                  </a:lnTo>
                  <a:lnTo>
                    <a:pt x="118" y="58"/>
                  </a:lnTo>
                  <a:lnTo>
                    <a:pt x="118" y="39"/>
                  </a:lnTo>
                  <a:lnTo>
                    <a:pt x="118" y="39"/>
                  </a:lnTo>
                  <a:lnTo>
                    <a:pt x="117" y="24"/>
                  </a:lnTo>
                  <a:lnTo>
                    <a:pt x="115" y="19"/>
                  </a:lnTo>
                  <a:lnTo>
                    <a:pt x="113" y="13"/>
                  </a:lnTo>
                  <a:lnTo>
                    <a:pt x="110" y="9"/>
                  </a:lnTo>
                  <a:lnTo>
                    <a:pt x="105" y="6"/>
                  </a:lnTo>
                  <a:lnTo>
                    <a:pt x="98" y="5"/>
                  </a:lnTo>
                  <a:lnTo>
                    <a:pt x="90" y="4"/>
                  </a:lnTo>
                  <a:lnTo>
                    <a:pt x="90" y="0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51"/>
            <p:cNvSpPr>
              <a:spLocks/>
            </p:cNvSpPr>
            <p:nvPr userDrawn="1"/>
          </p:nvSpPr>
          <p:spPr bwMode="auto">
            <a:xfrm>
              <a:off x="3059" y="2009"/>
              <a:ext cx="142" cy="127"/>
            </a:xfrm>
            <a:custGeom>
              <a:avLst/>
              <a:gdLst>
                <a:gd name="T0" fmla="*/ 118 w 142"/>
                <a:gd name="T1" fmla="*/ 95 h 127"/>
                <a:gd name="T2" fmla="*/ 117 w 142"/>
                <a:gd name="T3" fmla="*/ 29 h 127"/>
                <a:gd name="T4" fmla="*/ 117 w 142"/>
                <a:gd name="T5" fmla="*/ 29 h 127"/>
                <a:gd name="T6" fmla="*/ 117 w 142"/>
                <a:gd name="T7" fmla="*/ 23 h 127"/>
                <a:gd name="T8" fmla="*/ 116 w 142"/>
                <a:gd name="T9" fmla="*/ 19 h 127"/>
                <a:gd name="T10" fmla="*/ 115 w 142"/>
                <a:gd name="T11" fmla="*/ 14 h 127"/>
                <a:gd name="T12" fmla="*/ 113 w 142"/>
                <a:gd name="T13" fmla="*/ 10 h 127"/>
                <a:gd name="T14" fmla="*/ 109 w 142"/>
                <a:gd name="T15" fmla="*/ 8 h 127"/>
                <a:gd name="T16" fmla="*/ 105 w 142"/>
                <a:gd name="T17" fmla="*/ 6 h 127"/>
                <a:gd name="T18" fmla="*/ 92 w 142"/>
                <a:gd name="T19" fmla="*/ 4 h 127"/>
                <a:gd name="T20" fmla="*/ 92 w 142"/>
                <a:gd name="T21" fmla="*/ 0 h 127"/>
                <a:gd name="T22" fmla="*/ 142 w 142"/>
                <a:gd name="T23" fmla="*/ 0 h 127"/>
                <a:gd name="T24" fmla="*/ 142 w 142"/>
                <a:gd name="T25" fmla="*/ 4 h 127"/>
                <a:gd name="T26" fmla="*/ 142 w 142"/>
                <a:gd name="T27" fmla="*/ 4 h 127"/>
                <a:gd name="T28" fmla="*/ 137 w 142"/>
                <a:gd name="T29" fmla="*/ 4 h 127"/>
                <a:gd name="T30" fmla="*/ 133 w 142"/>
                <a:gd name="T31" fmla="*/ 5 h 127"/>
                <a:gd name="T32" fmla="*/ 131 w 142"/>
                <a:gd name="T33" fmla="*/ 7 h 127"/>
                <a:gd name="T34" fmla="*/ 129 w 142"/>
                <a:gd name="T35" fmla="*/ 9 h 127"/>
                <a:gd name="T36" fmla="*/ 127 w 142"/>
                <a:gd name="T37" fmla="*/ 15 h 127"/>
                <a:gd name="T38" fmla="*/ 125 w 142"/>
                <a:gd name="T39" fmla="*/ 23 h 127"/>
                <a:gd name="T40" fmla="*/ 125 w 142"/>
                <a:gd name="T41" fmla="*/ 23 h 127"/>
                <a:gd name="T42" fmla="*/ 124 w 142"/>
                <a:gd name="T43" fmla="*/ 43 h 127"/>
                <a:gd name="T44" fmla="*/ 123 w 142"/>
                <a:gd name="T45" fmla="*/ 67 h 127"/>
                <a:gd name="T46" fmla="*/ 124 w 142"/>
                <a:gd name="T47" fmla="*/ 126 h 127"/>
                <a:gd name="T48" fmla="*/ 122 w 142"/>
                <a:gd name="T49" fmla="*/ 127 h 127"/>
                <a:gd name="T50" fmla="*/ 122 w 142"/>
                <a:gd name="T51" fmla="*/ 127 h 127"/>
                <a:gd name="T52" fmla="*/ 100 w 142"/>
                <a:gd name="T53" fmla="*/ 101 h 127"/>
                <a:gd name="T54" fmla="*/ 77 w 142"/>
                <a:gd name="T55" fmla="*/ 77 h 127"/>
                <a:gd name="T56" fmla="*/ 31 w 142"/>
                <a:gd name="T57" fmla="*/ 28 h 127"/>
                <a:gd name="T58" fmla="*/ 31 w 142"/>
                <a:gd name="T59" fmla="*/ 61 h 127"/>
                <a:gd name="T60" fmla="*/ 31 w 142"/>
                <a:gd name="T61" fmla="*/ 61 h 127"/>
                <a:gd name="T62" fmla="*/ 31 w 142"/>
                <a:gd name="T63" fmla="*/ 89 h 127"/>
                <a:gd name="T64" fmla="*/ 32 w 142"/>
                <a:gd name="T65" fmla="*/ 98 h 127"/>
                <a:gd name="T66" fmla="*/ 33 w 142"/>
                <a:gd name="T67" fmla="*/ 106 h 127"/>
                <a:gd name="T68" fmla="*/ 37 w 142"/>
                <a:gd name="T69" fmla="*/ 111 h 127"/>
                <a:gd name="T70" fmla="*/ 40 w 142"/>
                <a:gd name="T71" fmla="*/ 115 h 127"/>
                <a:gd name="T72" fmla="*/ 47 w 142"/>
                <a:gd name="T73" fmla="*/ 118 h 127"/>
                <a:gd name="T74" fmla="*/ 55 w 142"/>
                <a:gd name="T75" fmla="*/ 120 h 127"/>
                <a:gd name="T76" fmla="*/ 55 w 142"/>
                <a:gd name="T77" fmla="*/ 123 h 127"/>
                <a:gd name="T78" fmla="*/ 2 w 142"/>
                <a:gd name="T79" fmla="*/ 123 h 127"/>
                <a:gd name="T80" fmla="*/ 2 w 142"/>
                <a:gd name="T81" fmla="*/ 120 h 127"/>
                <a:gd name="T82" fmla="*/ 2 w 142"/>
                <a:gd name="T83" fmla="*/ 120 h 127"/>
                <a:gd name="T84" fmla="*/ 10 w 142"/>
                <a:gd name="T85" fmla="*/ 119 h 127"/>
                <a:gd name="T86" fmla="*/ 16 w 142"/>
                <a:gd name="T87" fmla="*/ 115 h 127"/>
                <a:gd name="T88" fmla="*/ 19 w 142"/>
                <a:gd name="T89" fmla="*/ 111 h 127"/>
                <a:gd name="T90" fmla="*/ 23 w 142"/>
                <a:gd name="T91" fmla="*/ 105 h 127"/>
                <a:gd name="T92" fmla="*/ 24 w 142"/>
                <a:gd name="T93" fmla="*/ 97 h 127"/>
                <a:gd name="T94" fmla="*/ 25 w 142"/>
                <a:gd name="T95" fmla="*/ 86 h 127"/>
                <a:gd name="T96" fmla="*/ 25 w 142"/>
                <a:gd name="T97" fmla="*/ 60 h 127"/>
                <a:gd name="T98" fmla="*/ 25 w 142"/>
                <a:gd name="T99" fmla="*/ 33 h 127"/>
                <a:gd name="T100" fmla="*/ 25 w 142"/>
                <a:gd name="T101" fmla="*/ 33 h 127"/>
                <a:gd name="T102" fmla="*/ 24 w 142"/>
                <a:gd name="T103" fmla="*/ 22 h 127"/>
                <a:gd name="T104" fmla="*/ 23 w 142"/>
                <a:gd name="T105" fmla="*/ 17 h 127"/>
                <a:gd name="T106" fmla="*/ 20 w 142"/>
                <a:gd name="T107" fmla="*/ 13 h 127"/>
                <a:gd name="T108" fmla="*/ 17 w 142"/>
                <a:gd name="T109" fmla="*/ 10 h 127"/>
                <a:gd name="T110" fmla="*/ 12 w 142"/>
                <a:gd name="T111" fmla="*/ 7 h 127"/>
                <a:gd name="T112" fmla="*/ 7 w 142"/>
                <a:gd name="T113" fmla="*/ 5 h 127"/>
                <a:gd name="T114" fmla="*/ 0 w 142"/>
                <a:gd name="T115" fmla="*/ 4 h 127"/>
                <a:gd name="T116" fmla="*/ 0 w 142"/>
                <a:gd name="T117" fmla="*/ 0 h 127"/>
                <a:gd name="T118" fmla="*/ 29 w 142"/>
                <a:gd name="T119" fmla="*/ 0 h 127"/>
                <a:gd name="T120" fmla="*/ 118 w 142"/>
                <a:gd name="T121" fmla="*/ 95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42" h="127">
                  <a:moveTo>
                    <a:pt x="118" y="95"/>
                  </a:moveTo>
                  <a:lnTo>
                    <a:pt x="117" y="29"/>
                  </a:lnTo>
                  <a:lnTo>
                    <a:pt x="117" y="29"/>
                  </a:lnTo>
                  <a:lnTo>
                    <a:pt x="117" y="23"/>
                  </a:lnTo>
                  <a:lnTo>
                    <a:pt x="116" y="19"/>
                  </a:lnTo>
                  <a:lnTo>
                    <a:pt x="115" y="14"/>
                  </a:lnTo>
                  <a:lnTo>
                    <a:pt x="113" y="10"/>
                  </a:lnTo>
                  <a:lnTo>
                    <a:pt x="109" y="8"/>
                  </a:lnTo>
                  <a:lnTo>
                    <a:pt x="105" y="6"/>
                  </a:lnTo>
                  <a:lnTo>
                    <a:pt x="92" y="4"/>
                  </a:lnTo>
                  <a:lnTo>
                    <a:pt x="92" y="0"/>
                  </a:lnTo>
                  <a:lnTo>
                    <a:pt x="142" y="0"/>
                  </a:lnTo>
                  <a:lnTo>
                    <a:pt x="142" y="4"/>
                  </a:lnTo>
                  <a:lnTo>
                    <a:pt x="142" y="4"/>
                  </a:lnTo>
                  <a:lnTo>
                    <a:pt x="137" y="4"/>
                  </a:lnTo>
                  <a:lnTo>
                    <a:pt x="133" y="5"/>
                  </a:lnTo>
                  <a:lnTo>
                    <a:pt x="131" y="7"/>
                  </a:lnTo>
                  <a:lnTo>
                    <a:pt x="129" y="9"/>
                  </a:lnTo>
                  <a:lnTo>
                    <a:pt x="127" y="15"/>
                  </a:lnTo>
                  <a:lnTo>
                    <a:pt x="125" y="23"/>
                  </a:lnTo>
                  <a:lnTo>
                    <a:pt x="125" y="23"/>
                  </a:lnTo>
                  <a:lnTo>
                    <a:pt x="124" y="43"/>
                  </a:lnTo>
                  <a:lnTo>
                    <a:pt x="123" y="67"/>
                  </a:lnTo>
                  <a:lnTo>
                    <a:pt x="124" y="126"/>
                  </a:lnTo>
                  <a:lnTo>
                    <a:pt x="122" y="127"/>
                  </a:lnTo>
                  <a:lnTo>
                    <a:pt x="122" y="127"/>
                  </a:lnTo>
                  <a:lnTo>
                    <a:pt x="100" y="101"/>
                  </a:lnTo>
                  <a:lnTo>
                    <a:pt x="77" y="77"/>
                  </a:lnTo>
                  <a:lnTo>
                    <a:pt x="31" y="28"/>
                  </a:lnTo>
                  <a:lnTo>
                    <a:pt x="31" y="61"/>
                  </a:lnTo>
                  <a:lnTo>
                    <a:pt x="31" y="61"/>
                  </a:lnTo>
                  <a:lnTo>
                    <a:pt x="31" y="89"/>
                  </a:lnTo>
                  <a:lnTo>
                    <a:pt x="32" y="98"/>
                  </a:lnTo>
                  <a:lnTo>
                    <a:pt x="33" y="106"/>
                  </a:lnTo>
                  <a:lnTo>
                    <a:pt x="37" y="111"/>
                  </a:lnTo>
                  <a:lnTo>
                    <a:pt x="40" y="115"/>
                  </a:lnTo>
                  <a:lnTo>
                    <a:pt x="47" y="118"/>
                  </a:lnTo>
                  <a:lnTo>
                    <a:pt x="55" y="120"/>
                  </a:lnTo>
                  <a:lnTo>
                    <a:pt x="55" y="123"/>
                  </a:lnTo>
                  <a:lnTo>
                    <a:pt x="2" y="123"/>
                  </a:lnTo>
                  <a:lnTo>
                    <a:pt x="2" y="120"/>
                  </a:lnTo>
                  <a:lnTo>
                    <a:pt x="2" y="120"/>
                  </a:lnTo>
                  <a:lnTo>
                    <a:pt x="10" y="119"/>
                  </a:lnTo>
                  <a:lnTo>
                    <a:pt x="16" y="115"/>
                  </a:lnTo>
                  <a:lnTo>
                    <a:pt x="19" y="111"/>
                  </a:lnTo>
                  <a:lnTo>
                    <a:pt x="23" y="105"/>
                  </a:lnTo>
                  <a:lnTo>
                    <a:pt x="24" y="97"/>
                  </a:lnTo>
                  <a:lnTo>
                    <a:pt x="25" y="86"/>
                  </a:lnTo>
                  <a:lnTo>
                    <a:pt x="25" y="60"/>
                  </a:lnTo>
                  <a:lnTo>
                    <a:pt x="25" y="33"/>
                  </a:lnTo>
                  <a:lnTo>
                    <a:pt x="25" y="33"/>
                  </a:lnTo>
                  <a:lnTo>
                    <a:pt x="24" y="22"/>
                  </a:lnTo>
                  <a:lnTo>
                    <a:pt x="23" y="17"/>
                  </a:lnTo>
                  <a:lnTo>
                    <a:pt x="20" y="13"/>
                  </a:lnTo>
                  <a:lnTo>
                    <a:pt x="17" y="10"/>
                  </a:lnTo>
                  <a:lnTo>
                    <a:pt x="12" y="7"/>
                  </a:lnTo>
                  <a:lnTo>
                    <a:pt x="7" y="5"/>
                  </a:lnTo>
                  <a:lnTo>
                    <a:pt x="0" y="4"/>
                  </a:lnTo>
                  <a:lnTo>
                    <a:pt x="0" y="0"/>
                  </a:lnTo>
                  <a:lnTo>
                    <a:pt x="29" y="0"/>
                  </a:lnTo>
                  <a:lnTo>
                    <a:pt x="118" y="9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52"/>
            <p:cNvSpPr>
              <a:spLocks/>
            </p:cNvSpPr>
            <p:nvPr userDrawn="1"/>
          </p:nvSpPr>
          <p:spPr bwMode="auto">
            <a:xfrm>
              <a:off x="3245" y="2009"/>
              <a:ext cx="60" cy="123"/>
            </a:xfrm>
            <a:custGeom>
              <a:avLst/>
              <a:gdLst>
                <a:gd name="T0" fmla="*/ 39 w 60"/>
                <a:gd name="T1" fmla="*/ 93 h 123"/>
                <a:gd name="T2" fmla="*/ 39 w 60"/>
                <a:gd name="T3" fmla="*/ 93 h 123"/>
                <a:gd name="T4" fmla="*/ 40 w 60"/>
                <a:gd name="T5" fmla="*/ 105 h 123"/>
                <a:gd name="T6" fmla="*/ 40 w 60"/>
                <a:gd name="T7" fmla="*/ 109 h 123"/>
                <a:gd name="T8" fmla="*/ 42 w 60"/>
                <a:gd name="T9" fmla="*/ 113 h 123"/>
                <a:gd name="T10" fmla="*/ 44 w 60"/>
                <a:gd name="T11" fmla="*/ 115 h 123"/>
                <a:gd name="T12" fmla="*/ 49 w 60"/>
                <a:gd name="T13" fmla="*/ 118 h 123"/>
                <a:gd name="T14" fmla="*/ 54 w 60"/>
                <a:gd name="T15" fmla="*/ 119 h 123"/>
                <a:gd name="T16" fmla="*/ 60 w 60"/>
                <a:gd name="T17" fmla="*/ 120 h 123"/>
                <a:gd name="T18" fmla="*/ 60 w 60"/>
                <a:gd name="T19" fmla="*/ 123 h 123"/>
                <a:gd name="T20" fmla="*/ 0 w 60"/>
                <a:gd name="T21" fmla="*/ 123 h 123"/>
                <a:gd name="T22" fmla="*/ 0 w 60"/>
                <a:gd name="T23" fmla="*/ 120 h 123"/>
                <a:gd name="T24" fmla="*/ 0 w 60"/>
                <a:gd name="T25" fmla="*/ 120 h 123"/>
                <a:gd name="T26" fmla="*/ 7 w 60"/>
                <a:gd name="T27" fmla="*/ 119 h 123"/>
                <a:gd name="T28" fmla="*/ 13 w 60"/>
                <a:gd name="T29" fmla="*/ 118 h 123"/>
                <a:gd name="T30" fmla="*/ 17 w 60"/>
                <a:gd name="T31" fmla="*/ 115 h 123"/>
                <a:gd name="T32" fmla="*/ 19 w 60"/>
                <a:gd name="T33" fmla="*/ 113 h 123"/>
                <a:gd name="T34" fmla="*/ 21 w 60"/>
                <a:gd name="T35" fmla="*/ 109 h 123"/>
                <a:gd name="T36" fmla="*/ 22 w 60"/>
                <a:gd name="T37" fmla="*/ 105 h 123"/>
                <a:gd name="T38" fmla="*/ 22 w 60"/>
                <a:gd name="T39" fmla="*/ 93 h 123"/>
                <a:gd name="T40" fmla="*/ 22 w 60"/>
                <a:gd name="T41" fmla="*/ 30 h 123"/>
                <a:gd name="T42" fmla="*/ 22 w 60"/>
                <a:gd name="T43" fmla="*/ 30 h 123"/>
                <a:gd name="T44" fmla="*/ 22 w 60"/>
                <a:gd name="T45" fmla="*/ 19 h 123"/>
                <a:gd name="T46" fmla="*/ 21 w 60"/>
                <a:gd name="T47" fmla="*/ 14 h 123"/>
                <a:gd name="T48" fmla="*/ 19 w 60"/>
                <a:gd name="T49" fmla="*/ 10 h 123"/>
                <a:gd name="T50" fmla="*/ 17 w 60"/>
                <a:gd name="T51" fmla="*/ 8 h 123"/>
                <a:gd name="T52" fmla="*/ 13 w 60"/>
                <a:gd name="T53" fmla="*/ 6 h 123"/>
                <a:gd name="T54" fmla="*/ 7 w 60"/>
                <a:gd name="T55" fmla="*/ 5 h 123"/>
                <a:gd name="T56" fmla="*/ 0 w 60"/>
                <a:gd name="T57" fmla="*/ 4 h 123"/>
                <a:gd name="T58" fmla="*/ 0 w 60"/>
                <a:gd name="T59" fmla="*/ 0 h 123"/>
                <a:gd name="T60" fmla="*/ 60 w 60"/>
                <a:gd name="T61" fmla="*/ 0 h 123"/>
                <a:gd name="T62" fmla="*/ 60 w 60"/>
                <a:gd name="T63" fmla="*/ 4 h 123"/>
                <a:gd name="T64" fmla="*/ 60 w 60"/>
                <a:gd name="T65" fmla="*/ 4 h 123"/>
                <a:gd name="T66" fmla="*/ 54 w 60"/>
                <a:gd name="T67" fmla="*/ 5 h 123"/>
                <a:gd name="T68" fmla="*/ 49 w 60"/>
                <a:gd name="T69" fmla="*/ 6 h 123"/>
                <a:gd name="T70" fmla="*/ 44 w 60"/>
                <a:gd name="T71" fmla="*/ 8 h 123"/>
                <a:gd name="T72" fmla="*/ 42 w 60"/>
                <a:gd name="T73" fmla="*/ 10 h 123"/>
                <a:gd name="T74" fmla="*/ 40 w 60"/>
                <a:gd name="T75" fmla="*/ 14 h 123"/>
                <a:gd name="T76" fmla="*/ 40 w 60"/>
                <a:gd name="T77" fmla="*/ 19 h 123"/>
                <a:gd name="T78" fmla="*/ 39 w 60"/>
                <a:gd name="T79" fmla="*/ 30 h 123"/>
                <a:gd name="T80" fmla="*/ 39 w 60"/>
                <a:gd name="T81" fmla="*/ 93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0" h="123">
                  <a:moveTo>
                    <a:pt x="39" y="93"/>
                  </a:moveTo>
                  <a:lnTo>
                    <a:pt x="39" y="93"/>
                  </a:lnTo>
                  <a:lnTo>
                    <a:pt x="40" y="105"/>
                  </a:lnTo>
                  <a:lnTo>
                    <a:pt x="40" y="109"/>
                  </a:lnTo>
                  <a:lnTo>
                    <a:pt x="42" y="113"/>
                  </a:lnTo>
                  <a:lnTo>
                    <a:pt x="44" y="115"/>
                  </a:lnTo>
                  <a:lnTo>
                    <a:pt x="49" y="118"/>
                  </a:lnTo>
                  <a:lnTo>
                    <a:pt x="54" y="119"/>
                  </a:lnTo>
                  <a:lnTo>
                    <a:pt x="60" y="120"/>
                  </a:lnTo>
                  <a:lnTo>
                    <a:pt x="60" y="123"/>
                  </a:lnTo>
                  <a:lnTo>
                    <a:pt x="0" y="123"/>
                  </a:lnTo>
                  <a:lnTo>
                    <a:pt x="0" y="120"/>
                  </a:lnTo>
                  <a:lnTo>
                    <a:pt x="0" y="120"/>
                  </a:lnTo>
                  <a:lnTo>
                    <a:pt x="7" y="119"/>
                  </a:lnTo>
                  <a:lnTo>
                    <a:pt x="13" y="118"/>
                  </a:lnTo>
                  <a:lnTo>
                    <a:pt x="17" y="115"/>
                  </a:lnTo>
                  <a:lnTo>
                    <a:pt x="19" y="113"/>
                  </a:lnTo>
                  <a:lnTo>
                    <a:pt x="21" y="109"/>
                  </a:lnTo>
                  <a:lnTo>
                    <a:pt x="22" y="105"/>
                  </a:lnTo>
                  <a:lnTo>
                    <a:pt x="22" y="93"/>
                  </a:lnTo>
                  <a:lnTo>
                    <a:pt x="22" y="30"/>
                  </a:lnTo>
                  <a:lnTo>
                    <a:pt x="22" y="30"/>
                  </a:lnTo>
                  <a:lnTo>
                    <a:pt x="22" y="19"/>
                  </a:lnTo>
                  <a:lnTo>
                    <a:pt x="21" y="14"/>
                  </a:lnTo>
                  <a:lnTo>
                    <a:pt x="19" y="10"/>
                  </a:lnTo>
                  <a:lnTo>
                    <a:pt x="17" y="8"/>
                  </a:lnTo>
                  <a:lnTo>
                    <a:pt x="13" y="6"/>
                  </a:lnTo>
                  <a:lnTo>
                    <a:pt x="7" y="5"/>
                  </a:lnTo>
                  <a:lnTo>
                    <a:pt x="0" y="4"/>
                  </a:lnTo>
                  <a:lnTo>
                    <a:pt x="0" y="0"/>
                  </a:lnTo>
                  <a:lnTo>
                    <a:pt x="60" y="0"/>
                  </a:lnTo>
                  <a:lnTo>
                    <a:pt x="60" y="4"/>
                  </a:lnTo>
                  <a:lnTo>
                    <a:pt x="60" y="4"/>
                  </a:lnTo>
                  <a:lnTo>
                    <a:pt x="54" y="5"/>
                  </a:lnTo>
                  <a:lnTo>
                    <a:pt x="49" y="6"/>
                  </a:lnTo>
                  <a:lnTo>
                    <a:pt x="44" y="8"/>
                  </a:lnTo>
                  <a:lnTo>
                    <a:pt x="42" y="10"/>
                  </a:lnTo>
                  <a:lnTo>
                    <a:pt x="40" y="14"/>
                  </a:lnTo>
                  <a:lnTo>
                    <a:pt x="40" y="19"/>
                  </a:lnTo>
                  <a:lnTo>
                    <a:pt x="39" y="30"/>
                  </a:lnTo>
                  <a:lnTo>
                    <a:pt x="39" y="9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53"/>
            <p:cNvSpPr>
              <a:spLocks/>
            </p:cNvSpPr>
            <p:nvPr userDrawn="1"/>
          </p:nvSpPr>
          <p:spPr bwMode="auto">
            <a:xfrm>
              <a:off x="3343" y="2009"/>
              <a:ext cx="137" cy="127"/>
            </a:xfrm>
            <a:custGeom>
              <a:avLst/>
              <a:gdLst>
                <a:gd name="T0" fmla="*/ 137 w 137"/>
                <a:gd name="T1" fmla="*/ 0 h 127"/>
                <a:gd name="T2" fmla="*/ 137 w 137"/>
                <a:gd name="T3" fmla="*/ 4 h 127"/>
                <a:gd name="T4" fmla="*/ 137 w 137"/>
                <a:gd name="T5" fmla="*/ 4 h 127"/>
                <a:gd name="T6" fmla="*/ 131 w 137"/>
                <a:gd name="T7" fmla="*/ 5 h 127"/>
                <a:gd name="T8" fmla="*/ 126 w 137"/>
                <a:gd name="T9" fmla="*/ 7 h 127"/>
                <a:gd name="T10" fmla="*/ 122 w 137"/>
                <a:gd name="T11" fmla="*/ 10 h 127"/>
                <a:gd name="T12" fmla="*/ 118 w 137"/>
                <a:gd name="T13" fmla="*/ 15 h 127"/>
                <a:gd name="T14" fmla="*/ 111 w 137"/>
                <a:gd name="T15" fmla="*/ 28 h 127"/>
                <a:gd name="T16" fmla="*/ 103 w 137"/>
                <a:gd name="T17" fmla="*/ 45 h 127"/>
                <a:gd name="T18" fmla="*/ 69 w 137"/>
                <a:gd name="T19" fmla="*/ 127 h 127"/>
                <a:gd name="T20" fmla="*/ 66 w 137"/>
                <a:gd name="T21" fmla="*/ 127 h 127"/>
                <a:gd name="T22" fmla="*/ 26 w 137"/>
                <a:gd name="T23" fmla="*/ 30 h 127"/>
                <a:gd name="T24" fmla="*/ 26 w 137"/>
                <a:gd name="T25" fmla="*/ 30 h 127"/>
                <a:gd name="T26" fmla="*/ 21 w 137"/>
                <a:gd name="T27" fmla="*/ 20 h 127"/>
                <a:gd name="T28" fmla="*/ 17 w 137"/>
                <a:gd name="T29" fmla="*/ 12 h 127"/>
                <a:gd name="T30" fmla="*/ 13 w 137"/>
                <a:gd name="T31" fmla="*/ 9 h 127"/>
                <a:gd name="T32" fmla="*/ 10 w 137"/>
                <a:gd name="T33" fmla="*/ 6 h 127"/>
                <a:gd name="T34" fmla="*/ 5 w 137"/>
                <a:gd name="T35" fmla="*/ 5 h 127"/>
                <a:gd name="T36" fmla="*/ 0 w 137"/>
                <a:gd name="T37" fmla="*/ 4 h 127"/>
                <a:gd name="T38" fmla="*/ 0 w 137"/>
                <a:gd name="T39" fmla="*/ 0 h 127"/>
                <a:gd name="T40" fmla="*/ 57 w 137"/>
                <a:gd name="T41" fmla="*/ 0 h 127"/>
                <a:gd name="T42" fmla="*/ 57 w 137"/>
                <a:gd name="T43" fmla="*/ 4 h 127"/>
                <a:gd name="T44" fmla="*/ 57 w 137"/>
                <a:gd name="T45" fmla="*/ 4 h 127"/>
                <a:gd name="T46" fmla="*/ 49 w 137"/>
                <a:gd name="T47" fmla="*/ 5 h 127"/>
                <a:gd name="T48" fmla="*/ 44 w 137"/>
                <a:gd name="T49" fmla="*/ 7 h 127"/>
                <a:gd name="T50" fmla="*/ 41 w 137"/>
                <a:gd name="T51" fmla="*/ 10 h 127"/>
                <a:gd name="T52" fmla="*/ 40 w 137"/>
                <a:gd name="T53" fmla="*/ 14 h 127"/>
                <a:gd name="T54" fmla="*/ 40 w 137"/>
                <a:gd name="T55" fmla="*/ 19 h 127"/>
                <a:gd name="T56" fmla="*/ 41 w 137"/>
                <a:gd name="T57" fmla="*/ 22 h 127"/>
                <a:gd name="T58" fmla="*/ 44 w 137"/>
                <a:gd name="T59" fmla="*/ 31 h 127"/>
                <a:gd name="T60" fmla="*/ 73 w 137"/>
                <a:gd name="T61" fmla="*/ 101 h 127"/>
                <a:gd name="T62" fmla="*/ 95 w 137"/>
                <a:gd name="T63" fmla="*/ 50 h 127"/>
                <a:gd name="T64" fmla="*/ 95 w 137"/>
                <a:gd name="T65" fmla="*/ 50 h 127"/>
                <a:gd name="T66" fmla="*/ 104 w 137"/>
                <a:gd name="T67" fmla="*/ 28 h 127"/>
                <a:gd name="T68" fmla="*/ 107 w 137"/>
                <a:gd name="T69" fmla="*/ 20 h 127"/>
                <a:gd name="T70" fmla="*/ 107 w 137"/>
                <a:gd name="T71" fmla="*/ 14 h 127"/>
                <a:gd name="T72" fmla="*/ 105 w 137"/>
                <a:gd name="T73" fmla="*/ 10 h 127"/>
                <a:gd name="T74" fmla="*/ 101 w 137"/>
                <a:gd name="T75" fmla="*/ 7 h 127"/>
                <a:gd name="T76" fmla="*/ 95 w 137"/>
                <a:gd name="T77" fmla="*/ 5 h 127"/>
                <a:gd name="T78" fmla="*/ 86 w 137"/>
                <a:gd name="T79" fmla="*/ 4 h 127"/>
                <a:gd name="T80" fmla="*/ 86 w 137"/>
                <a:gd name="T81" fmla="*/ 0 h 127"/>
                <a:gd name="T82" fmla="*/ 137 w 137"/>
                <a:gd name="T83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37" h="127">
                  <a:moveTo>
                    <a:pt x="137" y="0"/>
                  </a:moveTo>
                  <a:lnTo>
                    <a:pt x="137" y="4"/>
                  </a:lnTo>
                  <a:lnTo>
                    <a:pt x="137" y="4"/>
                  </a:lnTo>
                  <a:lnTo>
                    <a:pt x="131" y="5"/>
                  </a:lnTo>
                  <a:lnTo>
                    <a:pt x="126" y="7"/>
                  </a:lnTo>
                  <a:lnTo>
                    <a:pt x="122" y="10"/>
                  </a:lnTo>
                  <a:lnTo>
                    <a:pt x="118" y="15"/>
                  </a:lnTo>
                  <a:lnTo>
                    <a:pt x="111" y="28"/>
                  </a:lnTo>
                  <a:lnTo>
                    <a:pt x="103" y="45"/>
                  </a:lnTo>
                  <a:lnTo>
                    <a:pt x="69" y="127"/>
                  </a:lnTo>
                  <a:lnTo>
                    <a:pt x="66" y="127"/>
                  </a:lnTo>
                  <a:lnTo>
                    <a:pt x="26" y="30"/>
                  </a:lnTo>
                  <a:lnTo>
                    <a:pt x="26" y="30"/>
                  </a:lnTo>
                  <a:lnTo>
                    <a:pt x="21" y="20"/>
                  </a:lnTo>
                  <a:lnTo>
                    <a:pt x="17" y="12"/>
                  </a:lnTo>
                  <a:lnTo>
                    <a:pt x="13" y="9"/>
                  </a:lnTo>
                  <a:lnTo>
                    <a:pt x="10" y="6"/>
                  </a:lnTo>
                  <a:lnTo>
                    <a:pt x="5" y="5"/>
                  </a:lnTo>
                  <a:lnTo>
                    <a:pt x="0" y="4"/>
                  </a:lnTo>
                  <a:lnTo>
                    <a:pt x="0" y="0"/>
                  </a:lnTo>
                  <a:lnTo>
                    <a:pt x="57" y="0"/>
                  </a:lnTo>
                  <a:lnTo>
                    <a:pt x="57" y="4"/>
                  </a:lnTo>
                  <a:lnTo>
                    <a:pt x="57" y="4"/>
                  </a:lnTo>
                  <a:lnTo>
                    <a:pt x="49" y="5"/>
                  </a:lnTo>
                  <a:lnTo>
                    <a:pt x="44" y="7"/>
                  </a:lnTo>
                  <a:lnTo>
                    <a:pt x="41" y="10"/>
                  </a:lnTo>
                  <a:lnTo>
                    <a:pt x="40" y="14"/>
                  </a:lnTo>
                  <a:lnTo>
                    <a:pt x="40" y="19"/>
                  </a:lnTo>
                  <a:lnTo>
                    <a:pt x="41" y="22"/>
                  </a:lnTo>
                  <a:lnTo>
                    <a:pt x="44" y="31"/>
                  </a:lnTo>
                  <a:lnTo>
                    <a:pt x="73" y="101"/>
                  </a:lnTo>
                  <a:lnTo>
                    <a:pt x="95" y="50"/>
                  </a:lnTo>
                  <a:lnTo>
                    <a:pt x="95" y="50"/>
                  </a:lnTo>
                  <a:lnTo>
                    <a:pt x="104" y="28"/>
                  </a:lnTo>
                  <a:lnTo>
                    <a:pt x="107" y="20"/>
                  </a:lnTo>
                  <a:lnTo>
                    <a:pt x="107" y="14"/>
                  </a:lnTo>
                  <a:lnTo>
                    <a:pt x="105" y="10"/>
                  </a:lnTo>
                  <a:lnTo>
                    <a:pt x="101" y="7"/>
                  </a:lnTo>
                  <a:lnTo>
                    <a:pt x="95" y="5"/>
                  </a:lnTo>
                  <a:lnTo>
                    <a:pt x="86" y="4"/>
                  </a:lnTo>
                  <a:lnTo>
                    <a:pt x="86" y="0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54"/>
            <p:cNvSpPr>
              <a:spLocks/>
            </p:cNvSpPr>
            <p:nvPr userDrawn="1"/>
          </p:nvSpPr>
          <p:spPr bwMode="auto">
            <a:xfrm>
              <a:off x="3508" y="2009"/>
              <a:ext cx="108" cy="123"/>
            </a:xfrm>
            <a:custGeom>
              <a:avLst/>
              <a:gdLst>
                <a:gd name="T0" fmla="*/ 0 w 108"/>
                <a:gd name="T1" fmla="*/ 120 h 123"/>
                <a:gd name="T2" fmla="*/ 13 w 108"/>
                <a:gd name="T3" fmla="*/ 118 h 123"/>
                <a:gd name="T4" fmla="*/ 20 w 108"/>
                <a:gd name="T5" fmla="*/ 113 h 123"/>
                <a:gd name="T6" fmla="*/ 22 w 108"/>
                <a:gd name="T7" fmla="*/ 105 h 123"/>
                <a:gd name="T8" fmla="*/ 23 w 108"/>
                <a:gd name="T9" fmla="*/ 30 h 123"/>
                <a:gd name="T10" fmla="*/ 22 w 108"/>
                <a:gd name="T11" fmla="*/ 19 h 123"/>
                <a:gd name="T12" fmla="*/ 20 w 108"/>
                <a:gd name="T13" fmla="*/ 10 h 123"/>
                <a:gd name="T14" fmla="*/ 13 w 108"/>
                <a:gd name="T15" fmla="*/ 6 h 123"/>
                <a:gd name="T16" fmla="*/ 0 w 108"/>
                <a:gd name="T17" fmla="*/ 4 h 123"/>
                <a:gd name="T18" fmla="*/ 97 w 108"/>
                <a:gd name="T19" fmla="*/ 0 h 123"/>
                <a:gd name="T20" fmla="*/ 93 w 108"/>
                <a:gd name="T21" fmla="*/ 28 h 123"/>
                <a:gd name="T22" fmla="*/ 91 w 108"/>
                <a:gd name="T23" fmla="*/ 21 h 123"/>
                <a:gd name="T24" fmla="*/ 86 w 108"/>
                <a:gd name="T25" fmla="*/ 10 h 123"/>
                <a:gd name="T26" fmla="*/ 75 w 108"/>
                <a:gd name="T27" fmla="*/ 6 h 123"/>
                <a:gd name="T28" fmla="*/ 57 w 108"/>
                <a:gd name="T29" fmla="*/ 5 h 123"/>
                <a:gd name="T30" fmla="*/ 38 w 108"/>
                <a:gd name="T31" fmla="*/ 57 h 123"/>
                <a:gd name="T32" fmla="*/ 58 w 108"/>
                <a:gd name="T33" fmla="*/ 57 h 123"/>
                <a:gd name="T34" fmla="*/ 72 w 108"/>
                <a:gd name="T35" fmla="*/ 55 h 123"/>
                <a:gd name="T36" fmla="*/ 78 w 108"/>
                <a:gd name="T37" fmla="*/ 52 h 123"/>
                <a:gd name="T38" fmla="*/ 82 w 108"/>
                <a:gd name="T39" fmla="*/ 45 h 123"/>
                <a:gd name="T40" fmla="*/ 86 w 108"/>
                <a:gd name="T41" fmla="*/ 39 h 123"/>
                <a:gd name="T42" fmla="*/ 83 w 108"/>
                <a:gd name="T43" fmla="*/ 80 h 123"/>
                <a:gd name="T44" fmla="*/ 82 w 108"/>
                <a:gd name="T45" fmla="*/ 75 h 123"/>
                <a:gd name="T46" fmla="*/ 78 w 108"/>
                <a:gd name="T47" fmla="*/ 68 h 123"/>
                <a:gd name="T48" fmla="*/ 71 w 108"/>
                <a:gd name="T49" fmla="*/ 65 h 123"/>
                <a:gd name="T50" fmla="*/ 58 w 108"/>
                <a:gd name="T51" fmla="*/ 63 h 123"/>
                <a:gd name="T52" fmla="*/ 38 w 108"/>
                <a:gd name="T53" fmla="*/ 93 h 123"/>
                <a:gd name="T54" fmla="*/ 40 w 108"/>
                <a:gd name="T55" fmla="*/ 101 h 123"/>
                <a:gd name="T56" fmla="*/ 42 w 108"/>
                <a:gd name="T57" fmla="*/ 109 h 123"/>
                <a:gd name="T58" fmla="*/ 49 w 108"/>
                <a:gd name="T59" fmla="*/ 116 h 123"/>
                <a:gd name="T60" fmla="*/ 66 w 108"/>
                <a:gd name="T61" fmla="*/ 119 h 123"/>
                <a:gd name="T62" fmla="*/ 74 w 108"/>
                <a:gd name="T63" fmla="*/ 119 h 123"/>
                <a:gd name="T64" fmla="*/ 87 w 108"/>
                <a:gd name="T65" fmla="*/ 115 h 123"/>
                <a:gd name="T66" fmla="*/ 96 w 108"/>
                <a:gd name="T67" fmla="*/ 107 h 123"/>
                <a:gd name="T68" fmla="*/ 103 w 108"/>
                <a:gd name="T69" fmla="*/ 96 h 123"/>
                <a:gd name="T70" fmla="*/ 108 w 108"/>
                <a:gd name="T71" fmla="*/ 88 h 123"/>
                <a:gd name="T72" fmla="*/ 106 w 108"/>
                <a:gd name="T73" fmla="*/ 97 h 123"/>
                <a:gd name="T74" fmla="*/ 101 w 108"/>
                <a:gd name="T75" fmla="*/ 123 h 123"/>
                <a:gd name="T76" fmla="*/ 0 w 108"/>
                <a:gd name="T77" fmla="*/ 12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08" h="123">
                  <a:moveTo>
                    <a:pt x="0" y="120"/>
                  </a:moveTo>
                  <a:lnTo>
                    <a:pt x="0" y="120"/>
                  </a:lnTo>
                  <a:lnTo>
                    <a:pt x="7" y="119"/>
                  </a:lnTo>
                  <a:lnTo>
                    <a:pt x="13" y="118"/>
                  </a:lnTo>
                  <a:lnTo>
                    <a:pt x="18" y="115"/>
                  </a:lnTo>
                  <a:lnTo>
                    <a:pt x="20" y="113"/>
                  </a:lnTo>
                  <a:lnTo>
                    <a:pt x="21" y="109"/>
                  </a:lnTo>
                  <a:lnTo>
                    <a:pt x="22" y="105"/>
                  </a:lnTo>
                  <a:lnTo>
                    <a:pt x="23" y="93"/>
                  </a:lnTo>
                  <a:lnTo>
                    <a:pt x="23" y="30"/>
                  </a:lnTo>
                  <a:lnTo>
                    <a:pt x="23" y="30"/>
                  </a:lnTo>
                  <a:lnTo>
                    <a:pt x="22" y="19"/>
                  </a:lnTo>
                  <a:lnTo>
                    <a:pt x="21" y="14"/>
                  </a:lnTo>
                  <a:lnTo>
                    <a:pt x="20" y="10"/>
                  </a:lnTo>
                  <a:lnTo>
                    <a:pt x="18" y="8"/>
                  </a:lnTo>
                  <a:lnTo>
                    <a:pt x="13" y="6"/>
                  </a:lnTo>
                  <a:lnTo>
                    <a:pt x="7" y="5"/>
                  </a:lnTo>
                  <a:lnTo>
                    <a:pt x="0" y="4"/>
                  </a:lnTo>
                  <a:lnTo>
                    <a:pt x="0" y="0"/>
                  </a:lnTo>
                  <a:lnTo>
                    <a:pt x="97" y="0"/>
                  </a:lnTo>
                  <a:lnTo>
                    <a:pt x="95" y="28"/>
                  </a:lnTo>
                  <a:lnTo>
                    <a:pt x="93" y="28"/>
                  </a:lnTo>
                  <a:lnTo>
                    <a:pt x="93" y="28"/>
                  </a:lnTo>
                  <a:lnTo>
                    <a:pt x="91" y="21"/>
                  </a:lnTo>
                  <a:lnTo>
                    <a:pt x="89" y="15"/>
                  </a:lnTo>
                  <a:lnTo>
                    <a:pt x="86" y="10"/>
                  </a:lnTo>
                  <a:lnTo>
                    <a:pt x="81" y="8"/>
                  </a:lnTo>
                  <a:lnTo>
                    <a:pt x="75" y="6"/>
                  </a:lnTo>
                  <a:lnTo>
                    <a:pt x="70" y="5"/>
                  </a:lnTo>
                  <a:lnTo>
                    <a:pt x="57" y="5"/>
                  </a:lnTo>
                  <a:lnTo>
                    <a:pt x="38" y="5"/>
                  </a:lnTo>
                  <a:lnTo>
                    <a:pt x="38" y="57"/>
                  </a:lnTo>
                  <a:lnTo>
                    <a:pt x="58" y="57"/>
                  </a:lnTo>
                  <a:lnTo>
                    <a:pt x="58" y="57"/>
                  </a:lnTo>
                  <a:lnTo>
                    <a:pt x="67" y="55"/>
                  </a:lnTo>
                  <a:lnTo>
                    <a:pt x="72" y="55"/>
                  </a:lnTo>
                  <a:lnTo>
                    <a:pt x="75" y="53"/>
                  </a:lnTo>
                  <a:lnTo>
                    <a:pt x="78" y="52"/>
                  </a:lnTo>
                  <a:lnTo>
                    <a:pt x="81" y="48"/>
                  </a:lnTo>
                  <a:lnTo>
                    <a:pt x="82" y="45"/>
                  </a:lnTo>
                  <a:lnTo>
                    <a:pt x="83" y="39"/>
                  </a:lnTo>
                  <a:lnTo>
                    <a:pt x="86" y="39"/>
                  </a:lnTo>
                  <a:lnTo>
                    <a:pt x="86" y="80"/>
                  </a:lnTo>
                  <a:lnTo>
                    <a:pt x="83" y="80"/>
                  </a:lnTo>
                  <a:lnTo>
                    <a:pt x="83" y="80"/>
                  </a:lnTo>
                  <a:lnTo>
                    <a:pt x="82" y="75"/>
                  </a:lnTo>
                  <a:lnTo>
                    <a:pt x="80" y="70"/>
                  </a:lnTo>
                  <a:lnTo>
                    <a:pt x="78" y="68"/>
                  </a:lnTo>
                  <a:lnTo>
                    <a:pt x="75" y="66"/>
                  </a:lnTo>
                  <a:lnTo>
                    <a:pt x="71" y="65"/>
                  </a:lnTo>
                  <a:lnTo>
                    <a:pt x="67" y="63"/>
                  </a:lnTo>
                  <a:lnTo>
                    <a:pt x="58" y="63"/>
                  </a:lnTo>
                  <a:lnTo>
                    <a:pt x="38" y="63"/>
                  </a:lnTo>
                  <a:lnTo>
                    <a:pt x="38" y="93"/>
                  </a:lnTo>
                  <a:lnTo>
                    <a:pt x="38" y="93"/>
                  </a:lnTo>
                  <a:lnTo>
                    <a:pt x="40" y="101"/>
                  </a:lnTo>
                  <a:lnTo>
                    <a:pt x="40" y="106"/>
                  </a:lnTo>
                  <a:lnTo>
                    <a:pt x="42" y="109"/>
                  </a:lnTo>
                  <a:lnTo>
                    <a:pt x="44" y="113"/>
                  </a:lnTo>
                  <a:lnTo>
                    <a:pt x="49" y="116"/>
                  </a:lnTo>
                  <a:lnTo>
                    <a:pt x="57" y="118"/>
                  </a:lnTo>
                  <a:lnTo>
                    <a:pt x="66" y="119"/>
                  </a:lnTo>
                  <a:lnTo>
                    <a:pt x="66" y="119"/>
                  </a:lnTo>
                  <a:lnTo>
                    <a:pt x="74" y="119"/>
                  </a:lnTo>
                  <a:lnTo>
                    <a:pt x="81" y="116"/>
                  </a:lnTo>
                  <a:lnTo>
                    <a:pt x="87" y="115"/>
                  </a:lnTo>
                  <a:lnTo>
                    <a:pt x="93" y="112"/>
                  </a:lnTo>
                  <a:lnTo>
                    <a:pt x="96" y="107"/>
                  </a:lnTo>
                  <a:lnTo>
                    <a:pt x="100" y="101"/>
                  </a:lnTo>
                  <a:lnTo>
                    <a:pt x="103" y="96"/>
                  </a:lnTo>
                  <a:lnTo>
                    <a:pt x="104" y="88"/>
                  </a:lnTo>
                  <a:lnTo>
                    <a:pt x="108" y="88"/>
                  </a:lnTo>
                  <a:lnTo>
                    <a:pt x="108" y="88"/>
                  </a:lnTo>
                  <a:lnTo>
                    <a:pt x="106" y="97"/>
                  </a:lnTo>
                  <a:lnTo>
                    <a:pt x="105" y="106"/>
                  </a:lnTo>
                  <a:lnTo>
                    <a:pt x="101" y="123"/>
                  </a:lnTo>
                  <a:lnTo>
                    <a:pt x="0" y="123"/>
                  </a:lnTo>
                  <a:lnTo>
                    <a:pt x="0" y="12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55"/>
            <p:cNvSpPr>
              <a:spLocks noEditPoints="1"/>
            </p:cNvSpPr>
            <p:nvPr userDrawn="1"/>
          </p:nvSpPr>
          <p:spPr bwMode="auto">
            <a:xfrm>
              <a:off x="3667" y="2009"/>
              <a:ext cx="134" cy="124"/>
            </a:xfrm>
            <a:custGeom>
              <a:avLst/>
              <a:gdLst>
                <a:gd name="T0" fmla="*/ 22 w 134"/>
                <a:gd name="T1" fmla="*/ 37 h 124"/>
                <a:gd name="T2" fmla="*/ 21 w 134"/>
                <a:gd name="T3" fmla="*/ 15 h 124"/>
                <a:gd name="T4" fmla="*/ 17 w 134"/>
                <a:gd name="T5" fmla="*/ 8 h 124"/>
                <a:gd name="T6" fmla="*/ 9 w 134"/>
                <a:gd name="T7" fmla="*/ 5 h 124"/>
                <a:gd name="T8" fmla="*/ 2 w 134"/>
                <a:gd name="T9" fmla="*/ 1 h 124"/>
                <a:gd name="T10" fmla="*/ 45 w 134"/>
                <a:gd name="T11" fmla="*/ 0 h 124"/>
                <a:gd name="T12" fmla="*/ 72 w 134"/>
                <a:gd name="T13" fmla="*/ 2 h 124"/>
                <a:gd name="T14" fmla="*/ 87 w 134"/>
                <a:gd name="T15" fmla="*/ 10 h 124"/>
                <a:gd name="T16" fmla="*/ 94 w 134"/>
                <a:gd name="T17" fmla="*/ 21 h 124"/>
                <a:gd name="T18" fmla="*/ 95 w 134"/>
                <a:gd name="T19" fmla="*/ 29 h 124"/>
                <a:gd name="T20" fmla="*/ 94 w 134"/>
                <a:gd name="T21" fmla="*/ 35 h 124"/>
                <a:gd name="T22" fmla="*/ 92 w 134"/>
                <a:gd name="T23" fmla="*/ 44 h 124"/>
                <a:gd name="T24" fmla="*/ 81 w 134"/>
                <a:gd name="T25" fmla="*/ 54 h 124"/>
                <a:gd name="T26" fmla="*/ 73 w 134"/>
                <a:gd name="T27" fmla="*/ 60 h 124"/>
                <a:gd name="T28" fmla="*/ 85 w 134"/>
                <a:gd name="T29" fmla="*/ 80 h 124"/>
                <a:gd name="T30" fmla="*/ 97 w 134"/>
                <a:gd name="T31" fmla="*/ 98 h 124"/>
                <a:gd name="T32" fmla="*/ 115 w 134"/>
                <a:gd name="T33" fmla="*/ 113 h 124"/>
                <a:gd name="T34" fmla="*/ 134 w 134"/>
                <a:gd name="T35" fmla="*/ 122 h 124"/>
                <a:gd name="T36" fmla="*/ 134 w 134"/>
                <a:gd name="T37" fmla="*/ 124 h 124"/>
                <a:gd name="T38" fmla="*/ 109 w 134"/>
                <a:gd name="T39" fmla="*/ 122 h 124"/>
                <a:gd name="T40" fmla="*/ 98 w 134"/>
                <a:gd name="T41" fmla="*/ 120 h 124"/>
                <a:gd name="T42" fmla="*/ 90 w 134"/>
                <a:gd name="T43" fmla="*/ 113 h 124"/>
                <a:gd name="T44" fmla="*/ 81 w 134"/>
                <a:gd name="T45" fmla="*/ 104 h 124"/>
                <a:gd name="T46" fmla="*/ 65 w 134"/>
                <a:gd name="T47" fmla="*/ 77 h 124"/>
                <a:gd name="T48" fmla="*/ 63 w 134"/>
                <a:gd name="T49" fmla="*/ 73 h 124"/>
                <a:gd name="T50" fmla="*/ 57 w 134"/>
                <a:gd name="T51" fmla="*/ 67 h 124"/>
                <a:gd name="T52" fmla="*/ 47 w 134"/>
                <a:gd name="T53" fmla="*/ 66 h 124"/>
                <a:gd name="T54" fmla="*/ 39 w 134"/>
                <a:gd name="T55" fmla="*/ 93 h 124"/>
                <a:gd name="T56" fmla="*/ 39 w 134"/>
                <a:gd name="T57" fmla="*/ 106 h 124"/>
                <a:gd name="T58" fmla="*/ 42 w 134"/>
                <a:gd name="T59" fmla="*/ 113 h 124"/>
                <a:gd name="T60" fmla="*/ 49 w 134"/>
                <a:gd name="T61" fmla="*/ 118 h 124"/>
                <a:gd name="T62" fmla="*/ 64 w 134"/>
                <a:gd name="T63" fmla="*/ 123 h 124"/>
                <a:gd name="T64" fmla="*/ 0 w 134"/>
                <a:gd name="T65" fmla="*/ 120 h 124"/>
                <a:gd name="T66" fmla="*/ 7 w 134"/>
                <a:gd name="T67" fmla="*/ 119 h 124"/>
                <a:gd name="T68" fmla="*/ 17 w 134"/>
                <a:gd name="T69" fmla="*/ 115 h 124"/>
                <a:gd name="T70" fmla="*/ 21 w 134"/>
                <a:gd name="T71" fmla="*/ 109 h 124"/>
                <a:gd name="T72" fmla="*/ 22 w 134"/>
                <a:gd name="T73" fmla="*/ 93 h 124"/>
                <a:gd name="T74" fmla="*/ 39 w 134"/>
                <a:gd name="T75" fmla="*/ 61 h 124"/>
                <a:gd name="T76" fmla="*/ 45 w 134"/>
                <a:gd name="T77" fmla="*/ 61 h 124"/>
                <a:gd name="T78" fmla="*/ 58 w 134"/>
                <a:gd name="T79" fmla="*/ 58 h 124"/>
                <a:gd name="T80" fmla="*/ 69 w 134"/>
                <a:gd name="T81" fmla="*/ 51 h 124"/>
                <a:gd name="T82" fmla="*/ 75 w 134"/>
                <a:gd name="T83" fmla="*/ 40 h 124"/>
                <a:gd name="T84" fmla="*/ 77 w 134"/>
                <a:gd name="T85" fmla="*/ 33 h 124"/>
                <a:gd name="T86" fmla="*/ 73 w 134"/>
                <a:gd name="T87" fmla="*/ 20 h 124"/>
                <a:gd name="T88" fmla="*/ 65 w 134"/>
                <a:gd name="T89" fmla="*/ 10 h 124"/>
                <a:gd name="T90" fmla="*/ 52 w 134"/>
                <a:gd name="T91" fmla="*/ 6 h 124"/>
                <a:gd name="T92" fmla="*/ 39 w 134"/>
                <a:gd name="T93" fmla="*/ 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34" h="124">
                  <a:moveTo>
                    <a:pt x="22" y="37"/>
                  </a:moveTo>
                  <a:lnTo>
                    <a:pt x="22" y="37"/>
                  </a:lnTo>
                  <a:lnTo>
                    <a:pt x="22" y="21"/>
                  </a:lnTo>
                  <a:lnTo>
                    <a:pt x="21" y="15"/>
                  </a:lnTo>
                  <a:lnTo>
                    <a:pt x="20" y="12"/>
                  </a:lnTo>
                  <a:lnTo>
                    <a:pt x="17" y="8"/>
                  </a:lnTo>
                  <a:lnTo>
                    <a:pt x="13" y="6"/>
                  </a:lnTo>
                  <a:lnTo>
                    <a:pt x="9" y="5"/>
                  </a:lnTo>
                  <a:lnTo>
                    <a:pt x="2" y="4"/>
                  </a:lnTo>
                  <a:lnTo>
                    <a:pt x="2" y="1"/>
                  </a:lnTo>
                  <a:lnTo>
                    <a:pt x="45" y="0"/>
                  </a:lnTo>
                  <a:lnTo>
                    <a:pt x="45" y="0"/>
                  </a:lnTo>
                  <a:lnTo>
                    <a:pt x="60" y="0"/>
                  </a:lnTo>
                  <a:lnTo>
                    <a:pt x="72" y="2"/>
                  </a:lnTo>
                  <a:lnTo>
                    <a:pt x="81" y="6"/>
                  </a:lnTo>
                  <a:lnTo>
                    <a:pt x="87" y="10"/>
                  </a:lnTo>
                  <a:lnTo>
                    <a:pt x="92" y="16"/>
                  </a:lnTo>
                  <a:lnTo>
                    <a:pt x="94" y="21"/>
                  </a:lnTo>
                  <a:lnTo>
                    <a:pt x="95" y="25"/>
                  </a:lnTo>
                  <a:lnTo>
                    <a:pt x="95" y="29"/>
                  </a:lnTo>
                  <a:lnTo>
                    <a:pt x="95" y="29"/>
                  </a:lnTo>
                  <a:lnTo>
                    <a:pt x="94" y="35"/>
                  </a:lnTo>
                  <a:lnTo>
                    <a:pt x="93" y="39"/>
                  </a:lnTo>
                  <a:lnTo>
                    <a:pt x="92" y="44"/>
                  </a:lnTo>
                  <a:lnTo>
                    <a:pt x="88" y="47"/>
                  </a:lnTo>
                  <a:lnTo>
                    <a:pt x="81" y="54"/>
                  </a:lnTo>
                  <a:lnTo>
                    <a:pt x="72" y="59"/>
                  </a:lnTo>
                  <a:lnTo>
                    <a:pt x="73" y="60"/>
                  </a:lnTo>
                  <a:lnTo>
                    <a:pt x="73" y="60"/>
                  </a:lnTo>
                  <a:lnTo>
                    <a:pt x="85" y="80"/>
                  </a:lnTo>
                  <a:lnTo>
                    <a:pt x="90" y="89"/>
                  </a:lnTo>
                  <a:lnTo>
                    <a:pt x="97" y="98"/>
                  </a:lnTo>
                  <a:lnTo>
                    <a:pt x="105" y="106"/>
                  </a:lnTo>
                  <a:lnTo>
                    <a:pt x="115" y="113"/>
                  </a:lnTo>
                  <a:lnTo>
                    <a:pt x="124" y="119"/>
                  </a:lnTo>
                  <a:lnTo>
                    <a:pt x="134" y="122"/>
                  </a:lnTo>
                  <a:lnTo>
                    <a:pt x="134" y="124"/>
                  </a:lnTo>
                  <a:lnTo>
                    <a:pt x="134" y="124"/>
                  </a:lnTo>
                  <a:lnTo>
                    <a:pt x="120" y="123"/>
                  </a:lnTo>
                  <a:lnTo>
                    <a:pt x="109" y="122"/>
                  </a:lnTo>
                  <a:lnTo>
                    <a:pt x="103" y="121"/>
                  </a:lnTo>
                  <a:lnTo>
                    <a:pt x="98" y="120"/>
                  </a:lnTo>
                  <a:lnTo>
                    <a:pt x="94" y="116"/>
                  </a:lnTo>
                  <a:lnTo>
                    <a:pt x="90" y="113"/>
                  </a:lnTo>
                  <a:lnTo>
                    <a:pt x="90" y="113"/>
                  </a:lnTo>
                  <a:lnTo>
                    <a:pt x="81" y="104"/>
                  </a:lnTo>
                  <a:lnTo>
                    <a:pt x="74" y="93"/>
                  </a:lnTo>
                  <a:lnTo>
                    <a:pt x="65" y="77"/>
                  </a:lnTo>
                  <a:lnTo>
                    <a:pt x="65" y="77"/>
                  </a:lnTo>
                  <a:lnTo>
                    <a:pt x="63" y="73"/>
                  </a:lnTo>
                  <a:lnTo>
                    <a:pt x="59" y="69"/>
                  </a:lnTo>
                  <a:lnTo>
                    <a:pt x="57" y="67"/>
                  </a:lnTo>
                  <a:lnTo>
                    <a:pt x="54" y="66"/>
                  </a:lnTo>
                  <a:lnTo>
                    <a:pt x="47" y="66"/>
                  </a:lnTo>
                  <a:lnTo>
                    <a:pt x="39" y="65"/>
                  </a:lnTo>
                  <a:lnTo>
                    <a:pt x="39" y="93"/>
                  </a:lnTo>
                  <a:lnTo>
                    <a:pt x="39" y="93"/>
                  </a:lnTo>
                  <a:lnTo>
                    <a:pt x="39" y="106"/>
                  </a:lnTo>
                  <a:lnTo>
                    <a:pt x="40" y="109"/>
                  </a:lnTo>
                  <a:lnTo>
                    <a:pt x="42" y="113"/>
                  </a:lnTo>
                  <a:lnTo>
                    <a:pt x="45" y="115"/>
                  </a:lnTo>
                  <a:lnTo>
                    <a:pt x="49" y="118"/>
                  </a:lnTo>
                  <a:lnTo>
                    <a:pt x="64" y="120"/>
                  </a:lnTo>
                  <a:lnTo>
                    <a:pt x="64" y="123"/>
                  </a:lnTo>
                  <a:lnTo>
                    <a:pt x="0" y="123"/>
                  </a:lnTo>
                  <a:lnTo>
                    <a:pt x="0" y="120"/>
                  </a:lnTo>
                  <a:lnTo>
                    <a:pt x="0" y="120"/>
                  </a:lnTo>
                  <a:lnTo>
                    <a:pt x="7" y="119"/>
                  </a:lnTo>
                  <a:lnTo>
                    <a:pt x="13" y="118"/>
                  </a:lnTo>
                  <a:lnTo>
                    <a:pt x="17" y="115"/>
                  </a:lnTo>
                  <a:lnTo>
                    <a:pt x="19" y="113"/>
                  </a:lnTo>
                  <a:lnTo>
                    <a:pt x="21" y="109"/>
                  </a:lnTo>
                  <a:lnTo>
                    <a:pt x="22" y="105"/>
                  </a:lnTo>
                  <a:lnTo>
                    <a:pt x="22" y="93"/>
                  </a:lnTo>
                  <a:lnTo>
                    <a:pt x="22" y="37"/>
                  </a:lnTo>
                  <a:close/>
                  <a:moveTo>
                    <a:pt x="39" y="61"/>
                  </a:moveTo>
                  <a:lnTo>
                    <a:pt x="39" y="61"/>
                  </a:lnTo>
                  <a:lnTo>
                    <a:pt x="45" y="61"/>
                  </a:lnTo>
                  <a:lnTo>
                    <a:pt x="52" y="60"/>
                  </a:lnTo>
                  <a:lnTo>
                    <a:pt x="58" y="58"/>
                  </a:lnTo>
                  <a:lnTo>
                    <a:pt x="64" y="54"/>
                  </a:lnTo>
                  <a:lnTo>
                    <a:pt x="69" y="51"/>
                  </a:lnTo>
                  <a:lnTo>
                    <a:pt x="73" y="46"/>
                  </a:lnTo>
                  <a:lnTo>
                    <a:pt x="75" y="40"/>
                  </a:lnTo>
                  <a:lnTo>
                    <a:pt x="77" y="33"/>
                  </a:lnTo>
                  <a:lnTo>
                    <a:pt x="77" y="33"/>
                  </a:lnTo>
                  <a:lnTo>
                    <a:pt x="75" y="25"/>
                  </a:lnTo>
                  <a:lnTo>
                    <a:pt x="73" y="20"/>
                  </a:lnTo>
                  <a:lnTo>
                    <a:pt x="70" y="15"/>
                  </a:lnTo>
                  <a:lnTo>
                    <a:pt x="65" y="10"/>
                  </a:lnTo>
                  <a:lnTo>
                    <a:pt x="59" y="7"/>
                  </a:lnTo>
                  <a:lnTo>
                    <a:pt x="52" y="6"/>
                  </a:lnTo>
                  <a:lnTo>
                    <a:pt x="45" y="5"/>
                  </a:lnTo>
                  <a:lnTo>
                    <a:pt x="39" y="4"/>
                  </a:lnTo>
                  <a:lnTo>
                    <a:pt x="39" y="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56"/>
            <p:cNvSpPr>
              <a:spLocks/>
            </p:cNvSpPr>
            <p:nvPr userDrawn="1"/>
          </p:nvSpPr>
          <p:spPr bwMode="auto">
            <a:xfrm>
              <a:off x="3832" y="2007"/>
              <a:ext cx="81" cy="128"/>
            </a:xfrm>
            <a:custGeom>
              <a:avLst/>
              <a:gdLst>
                <a:gd name="T0" fmla="*/ 71 w 81"/>
                <a:gd name="T1" fmla="*/ 34 h 128"/>
                <a:gd name="T2" fmla="*/ 68 w 81"/>
                <a:gd name="T3" fmla="*/ 24 h 128"/>
                <a:gd name="T4" fmla="*/ 64 w 81"/>
                <a:gd name="T5" fmla="*/ 15 h 128"/>
                <a:gd name="T6" fmla="*/ 57 w 81"/>
                <a:gd name="T7" fmla="*/ 8 h 128"/>
                <a:gd name="T8" fmla="*/ 45 w 81"/>
                <a:gd name="T9" fmla="*/ 6 h 128"/>
                <a:gd name="T10" fmla="*/ 41 w 81"/>
                <a:gd name="T11" fmla="*/ 6 h 128"/>
                <a:gd name="T12" fmla="*/ 34 w 81"/>
                <a:gd name="T13" fmla="*/ 9 h 128"/>
                <a:gd name="T14" fmla="*/ 28 w 81"/>
                <a:gd name="T15" fmla="*/ 14 h 128"/>
                <a:gd name="T16" fmla="*/ 25 w 81"/>
                <a:gd name="T17" fmla="*/ 21 h 128"/>
                <a:gd name="T18" fmla="*/ 25 w 81"/>
                <a:gd name="T19" fmla="*/ 25 h 128"/>
                <a:gd name="T20" fmla="*/ 27 w 81"/>
                <a:gd name="T21" fmla="*/ 35 h 128"/>
                <a:gd name="T22" fmla="*/ 34 w 81"/>
                <a:gd name="T23" fmla="*/ 44 h 128"/>
                <a:gd name="T24" fmla="*/ 52 w 81"/>
                <a:gd name="T25" fmla="*/ 56 h 128"/>
                <a:gd name="T26" fmla="*/ 72 w 81"/>
                <a:gd name="T27" fmla="*/ 70 h 128"/>
                <a:gd name="T28" fmla="*/ 79 w 81"/>
                <a:gd name="T29" fmla="*/ 79 h 128"/>
                <a:gd name="T30" fmla="*/ 81 w 81"/>
                <a:gd name="T31" fmla="*/ 92 h 128"/>
                <a:gd name="T32" fmla="*/ 80 w 81"/>
                <a:gd name="T33" fmla="*/ 100 h 128"/>
                <a:gd name="T34" fmla="*/ 73 w 81"/>
                <a:gd name="T35" fmla="*/ 113 h 128"/>
                <a:gd name="T36" fmla="*/ 60 w 81"/>
                <a:gd name="T37" fmla="*/ 122 h 128"/>
                <a:gd name="T38" fmla="*/ 45 w 81"/>
                <a:gd name="T39" fmla="*/ 126 h 128"/>
                <a:gd name="T40" fmla="*/ 37 w 81"/>
                <a:gd name="T41" fmla="*/ 128 h 128"/>
                <a:gd name="T42" fmla="*/ 21 w 81"/>
                <a:gd name="T43" fmla="*/ 125 h 128"/>
                <a:gd name="T44" fmla="*/ 6 w 81"/>
                <a:gd name="T45" fmla="*/ 118 h 128"/>
                <a:gd name="T46" fmla="*/ 4 w 81"/>
                <a:gd name="T47" fmla="*/ 87 h 128"/>
                <a:gd name="T48" fmla="*/ 6 w 81"/>
                <a:gd name="T49" fmla="*/ 94 h 128"/>
                <a:gd name="T50" fmla="*/ 12 w 81"/>
                <a:gd name="T51" fmla="*/ 106 h 128"/>
                <a:gd name="T52" fmla="*/ 21 w 81"/>
                <a:gd name="T53" fmla="*/ 115 h 128"/>
                <a:gd name="T54" fmla="*/ 33 w 81"/>
                <a:gd name="T55" fmla="*/ 121 h 128"/>
                <a:gd name="T56" fmla="*/ 40 w 81"/>
                <a:gd name="T57" fmla="*/ 122 h 128"/>
                <a:gd name="T58" fmla="*/ 50 w 81"/>
                <a:gd name="T59" fmla="*/ 121 h 128"/>
                <a:gd name="T60" fmla="*/ 57 w 81"/>
                <a:gd name="T61" fmla="*/ 116 h 128"/>
                <a:gd name="T62" fmla="*/ 63 w 81"/>
                <a:gd name="T63" fmla="*/ 109 h 128"/>
                <a:gd name="T64" fmla="*/ 64 w 81"/>
                <a:gd name="T65" fmla="*/ 100 h 128"/>
                <a:gd name="T66" fmla="*/ 64 w 81"/>
                <a:gd name="T67" fmla="*/ 94 h 128"/>
                <a:gd name="T68" fmla="*/ 59 w 81"/>
                <a:gd name="T69" fmla="*/ 85 h 128"/>
                <a:gd name="T70" fmla="*/ 46 w 81"/>
                <a:gd name="T71" fmla="*/ 75 h 128"/>
                <a:gd name="T72" fmla="*/ 26 w 81"/>
                <a:gd name="T73" fmla="*/ 62 h 128"/>
                <a:gd name="T74" fmla="*/ 14 w 81"/>
                <a:gd name="T75" fmla="*/ 52 h 128"/>
                <a:gd name="T76" fmla="*/ 10 w 81"/>
                <a:gd name="T77" fmla="*/ 41 h 128"/>
                <a:gd name="T78" fmla="*/ 8 w 81"/>
                <a:gd name="T79" fmla="*/ 34 h 128"/>
                <a:gd name="T80" fmla="*/ 12 w 81"/>
                <a:gd name="T81" fmla="*/ 21 h 128"/>
                <a:gd name="T82" fmla="*/ 21 w 81"/>
                <a:gd name="T83" fmla="*/ 9 h 128"/>
                <a:gd name="T84" fmla="*/ 35 w 81"/>
                <a:gd name="T85" fmla="*/ 2 h 128"/>
                <a:gd name="T86" fmla="*/ 49 w 81"/>
                <a:gd name="T87" fmla="*/ 0 h 128"/>
                <a:gd name="T88" fmla="*/ 56 w 81"/>
                <a:gd name="T89" fmla="*/ 1 h 128"/>
                <a:gd name="T90" fmla="*/ 70 w 81"/>
                <a:gd name="T91" fmla="*/ 4 h 128"/>
                <a:gd name="T92" fmla="*/ 74 w 81"/>
                <a:gd name="T93" fmla="*/ 34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1" h="128">
                  <a:moveTo>
                    <a:pt x="74" y="34"/>
                  </a:moveTo>
                  <a:lnTo>
                    <a:pt x="71" y="34"/>
                  </a:lnTo>
                  <a:lnTo>
                    <a:pt x="71" y="34"/>
                  </a:lnTo>
                  <a:lnTo>
                    <a:pt x="68" y="24"/>
                  </a:lnTo>
                  <a:lnTo>
                    <a:pt x="66" y="18"/>
                  </a:lnTo>
                  <a:lnTo>
                    <a:pt x="64" y="15"/>
                  </a:lnTo>
                  <a:lnTo>
                    <a:pt x="60" y="10"/>
                  </a:lnTo>
                  <a:lnTo>
                    <a:pt x="57" y="8"/>
                  </a:lnTo>
                  <a:lnTo>
                    <a:pt x="51" y="6"/>
                  </a:lnTo>
                  <a:lnTo>
                    <a:pt x="45" y="6"/>
                  </a:lnTo>
                  <a:lnTo>
                    <a:pt x="45" y="6"/>
                  </a:lnTo>
                  <a:lnTo>
                    <a:pt x="41" y="6"/>
                  </a:lnTo>
                  <a:lnTo>
                    <a:pt x="37" y="7"/>
                  </a:lnTo>
                  <a:lnTo>
                    <a:pt x="34" y="9"/>
                  </a:lnTo>
                  <a:lnTo>
                    <a:pt x="30" y="11"/>
                  </a:lnTo>
                  <a:lnTo>
                    <a:pt x="28" y="14"/>
                  </a:lnTo>
                  <a:lnTo>
                    <a:pt x="26" y="17"/>
                  </a:lnTo>
                  <a:lnTo>
                    <a:pt x="25" y="21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25" y="31"/>
                  </a:lnTo>
                  <a:lnTo>
                    <a:pt x="27" y="35"/>
                  </a:lnTo>
                  <a:lnTo>
                    <a:pt x="29" y="40"/>
                  </a:lnTo>
                  <a:lnTo>
                    <a:pt x="34" y="44"/>
                  </a:lnTo>
                  <a:lnTo>
                    <a:pt x="42" y="50"/>
                  </a:lnTo>
                  <a:lnTo>
                    <a:pt x="52" y="56"/>
                  </a:lnTo>
                  <a:lnTo>
                    <a:pt x="64" y="63"/>
                  </a:lnTo>
                  <a:lnTo>
                    <a:pt x="72" y="70"/>
                  </a:lnTo>
                  <a:lnTo>
                    <a:pt x="76" y="75"/>
                  </a:lnTo>
                  <a:lnTo>
                    <a:pt x="79" y="79"/>
                  </a:lnTo>
                  <a:lnTo>
                    <a:pt x="81" y="85"/>
                  </a:lnTo>
                  <a:lnTo>
                    <a:pt x="81" y="92"/>
                  </a:lnTo>
                  <a:lnTo>
                    <a:pt x="81" y="92"/>
                  </a:lnTo>
                  <a:lnTo>
                    <a:pt x="80" y="100"/>
                  </a:lnTo>
                  <a:lnTo>
                    <a:pt x="78" y="107"/>
                  </a:lnTo>
                  <a:lnTo>
                    <a:pt x="73" y="113"/>
                  </a:lnTo>
                  <a:lnTo>
                    <a:pt x="67" y="118"/>
                  </a:lnTo>
                  <a:lnTo>
                    <a:pt x="60" y="122"/>
                  </a:lnTo>
                  <a:lnTo>
                    <a:pt x="53" y="125"/>
                  </a:lnTo>
                  <a:lnTo>
                    <a:pt x="45" y="126"/>
                  </a:lnTo>
                  <a:lnTo>
                    <a:pt x="37" y="128"/>
                  </a:lnTo>
                  <a:lnTo>
                    <a:pt x="37" y="128"/>
                  </a:lnTo>
                  <a:lnTo>
                    <a:pt x="29" y="126"/>
                  </a:lnTo>
                  <a:lnTo>
                    <a:pt x="21" y="125"/>
                  </a:lnTo>
                  <a:lnTo>
                    <a:pt x="13" y="122"/>
                  </a:lnTo>
                  <a:lnTo>
                    <a:pt x="6" y="118"/>
                  </a:lnTo>
                  <a:lnTo>
                    <a:pt x="0" y="87"/>
                  </a:lnTo>
                  <a:lnTo>
                    <a:pt x="4" y="87"/>
                  </a:lnTo>
                  <a:lnTo>
                    <a:pt x="4" y="87"/>
                  </a:lnTo>
                  <a:lnTo>
                    <a:pt x="6" y="94"/>
                  </a:lnTo>
                  <a:lnTo>
                    <a:pt x="8" y="100"/>
                  </a:lnTo>
                  <a:lnTo>
                    <a:pt x="12" y="106"/>
                  </a:lnTo>
                  <a:lnTo>
                    <a:pt x="17" y="111"/>
                  </a:lnTo>
                  <a:lnTo>
                    <a:pt x="21" y="115"/>
                  </a:lnTo>
                  <a:lnTo>
                    <a:pt x="27" y="118"/>
                  </a:lnTo>
                  <a:lnTo>
                    <a:pt x="33" y="121"/>
                  </a:lnTo>
                  <a:lnTo>
                    <a:pt x="40" y="122"/>
                  </a:lnTo>
                  <a:lnTo>
                    <a:pt x="40" y="122"/>
                  </a:lnTo>
                  <a:lnTo>
                    <a:pt x="45" y="122"/>
                  </a:lnTo>
                  <a:lnTo>
                    <a:pt x="50" y="121"/>
                  </a:lnTo>
                  <a:lnTo>
                    <a:pt x="53" y="118"/>
                  </a:lnTo>
                  <a:lnTo>
                    <a:pt x="57" y="116"/>
                  </a:lnTo>
                  <a:lnTo>
                    <a:pt x="60" y="113"/>
                  </a:lnTo>
                  <a:lnTo>
                    <a:pt x="63" y="109"/>
                  </a:lnTo>
                  <a:lnTo>
                    <a:pt x="64" y="105"/>
                  </a:lnTo>
                  <a:lnTo>
                    <a:pt x="64" y="100"/>
                  </a:lnTo>
                  <a:lnTo>
                    <a:pt x="64" y="100"/>
                  </a:lnTo>
                  <a:lnTo>
                    <a:pt x="64" y="94"/>
                  </a:lnTo>
                  <a:lnTo>
                    <a:pt x="61" y="90"/>
                  </a:lnTo>
                  <a:lnTo>
                    <a:pt x="59" y="85"/>
                  </a:lnTo>
                  <a:lnTo>
                    <a:pt x="56" y="82"/>
                  </a:lnTo>
                  <a:lnTo>
                    <a:pt x="46" y="75"/>
                  </a:lnTo>
                  <a:lnTo>
                    <a:pt x="36" y="69"/>
                  </a:lnTo>
                  <a:lnTo>
                    <a:pt x="26" y="62"/>
                  </a:lnTo>
                  <a:lnTo>
                    <a:pt x="18" y="55"/>
                  </a:lnTo>
                  <a:lnTo>
                    <a:pt x="14" y="52"/>
                  </a:lnTo>
                  <a:lnTo>
                    <a:pt x="11" y="46"/>
                  </a:lnTo>
                  <a:lnTo>
                    <a:pt x="10" y="41"/>
                  </a:lnTo>
                  <a:lnTo>
                    <a:pt x="8" y="34"/>
                  </a:lnTo>
                  <a:lnTo>
                    <a:pt x="8" y="34"/>
                  </a:lnTo>
                  <a:lnTo>
                    <a:pt x="10" y="27"/>
                  </a:lnTo>
                  <a:lnTo>
                    <a:pt x="12" y="21"/>
                  </a:lnTo>
                  <a:lnTo>
                    <a:pt x="17" y="15"/>
                  </a:lnTo>
                  <a:lnTo>
                    <a:pt x="21" y="9"/>
                  </a:lnTo>
                  <a:lnTo>
                    <a:pt x="28" y="6"/>
                  </a:lnTo>
                  <a:lnTo>
                    <a:pt x="35" y="2"/>
                  </a:lnTo>
                  <a:lnTo>
                    <a:pt x="42" y="1"/>
                  </a:lnTo>
                  <a:lnTo>
                    <a:pt x="49" y="0"/>
                  </a:lnTo>
                  <a:lnTo>
                    <a:pt x="49" y="0"/>
                  </a:lnTo>
                  <a:lnTo>
                    <a:pt x="56" y="1"/>
                  </a:lnTo>
                  <a:lnTo>
                    <a:pt x="63" y="2"/>
                  </a:lnTo>
                  <a:lnTo>
                    <a:pt x="70" y="4"/>
                  </a:lnTo>
                  <a:lnTo>
                    <a:pt x="75" y="7"/>
                  </a:lnTo>
                  <a:lnTo>
                    <a:pt x="74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57"/>
            <p:cNvSpPr>
              <a:spLocks/>
            </p:cNvSpPr>
            <p:nvPr userDrawn="1"/>
          </p:nvSpPr>
          <p:spPr bwMode="auto">
            <a:xfrm>
              <a:off x="3967" y="2009"/>
              <a:ext cx="61" cy="123"/>
            </a:xfrm>
            <a:custGeom>
              <a:avLst/>
              <a:gdLst>
                <a:gd name="T0" fmla="*/ 38 w 61"/>
                <a:gd name="T1" fmla="*/ 93 h 123"/>
                <a:gd name="T2" fmla="*/ 38 w 61"/>
                <a:gd name="T3" fmla="*/ 93 h 123"/>
                <a:gd name="T4" fmla="*/ 39 w 61"/>
                <a:gd name="T5" fmla="*/ 105 h 123"/>
                <a:gd name="T6" fmla="*/ 41 w 61"/>
                <a:gd name="T7" fmla="*/ 109 h 123"/>
                <a:gd name="T8" fmla="*/ 42 w 61"/>
                <a:gd name="T9" fmla="*/ 113 h 123"/>
                <a:gd name="T10" fmla="*/ 44 w 61"/>
                <a:gd name="T11" fmla="*/ 115 h 123"/>
                <a:gd name="T12" fmla="*/ 49 w 61"/>
                <a:gd name="T13" fmla="*/ 118 h 123"/>
                <a:gd name="T14" fmla="*/ 54 w 61"/>
                <a:gd name="T15" fmla="*/ 119 h 123"/>
                <a:gd name="T16" fmla="*/ 61 w 61"/>
                <a:gd name="T17" fmla="*/ 120 h 123"/>
                <a:gd name="T18" fmla="*/ 61 w 61"/>
                <a:gd name="T19" fmla="*/ 123 h 123"/>
                <a:gd name="T20" fmla="*/ 0 w 61"/>
                <a:gd name="T21" fmla="*/ 123 h 123"/>
                <a:gd name="T22" fmla="*/ 0 w 61"/>
                <a:gd name="T23" fmla="*/ 120 h 123"/>
                <a:gd name="T24" fmla="*/ 0 w 61"/>
                <a:gd name="T25" fmla="*/ 120 h 123"/>
                <a:gd name="T26" fmla="*/ 7 w 61"/>
                <a:gd name="T27" fmla="*/ 119 h 123"/>
                <a:gd name="T28" fmla="*/ 13 w 61"/>
                <a:gd name="T29" fmla="*/ 118 h 123"/>
                <a:gd name="T30" fmla="*/ 16 w 61"/>
                <a:gd name="T31" fmla="*/ 115 h 123"/>
                <a:gd name="T32" fmla="*/ 20 w 61"/>
                <a:gd name="T33" fmla="*/ 113 h 123"/>
                <a:gd name="T34" fmla="*/ 21 w 61"/>
                <a:gd name="T35" fmla="*/ 109 h 123"/>
                <a:gd name="T36" fmla="*/ 22 w 61"/>
                <a:gd name="T37" fmla="*/ 105 h 123"/>
                <a:gd name="T38" fmla="*/ 23 w 61"/>
                <a:gd name="T39" fmla="*/ 93 h 123"/>
                <a:gd name="T40" fmla="*/ 23 w 61"/>
                <a:gd name="T41" fmla="*/ 30 h 123"/>
                <a:gd name="T42" fmla="*/ 23 w 61"/>
                <a:gd name="T43" fmla="*/ 30 h 123"/>
                <a:gd name="T44" fmla="*/ 22 w 61"/>
                <a:gd name="T45" fmla="*/ 19 h 123"/>
                <a:gd name="T46" fmla="*/ 21 w 61"/>
                <a:gd name="T47" fmla="*/ 14 h 123"/>
                <a:gd name="T48" fmla="*/ 20 w 61"/>
                <a:gd name="T49" fmla="*/ 10 h 123"/>
                <a:gd name="T50" fmla="*/ 16 w 61"/>
                <a:gd name="T51" fmla="*/ 8 h 123"/>
                <a:gd name="T52" fmla="*/ 13 w 61"/>
                <a:gd name="T53" fmla="*/ 6 h 123"/>
                <a:gd name="T54" fmla="*/ 7 w 61"/>
                <a:gd name="T55" fmla="*/ 5 h 123"/>
                <a:gd name="T56" fmla="*/ 0 w 61"/>
                <a:gd name="T57" fmla="*/ 4 h 123"/>
                <a:gd name="T58" fmla="*/ 0 w 61"/>
                <a:gd name="T59" fmla="*/ 0 h 123"/>
                <a:gd name="T60" fmla="*/ 61 w 61"/>
                <a:gd name="T61" fmla="*/ 0 h 123"/>
                <a:gd name="T62" fmla="*/ 61 w 61"/>
                <a:gd name="T63" fmla="*/ 4 h 123"/>
                <a:gd name="T64" fmla="*/ 61 w 61"/>
                <a:gd name="T65" fmla="*/ 4 h 123"/>
                <a:gd name="T66" fmla="*/ 54 w 61"/>
                <a:gd name="T67" fmla="*/ 5 h 123"/>
                <a:gd name="T68" fmla="*/ 49 w 61"/>
                <a:gd name="T69" fmla="*/ 6 h 123"/>
                <a:gd name="T70" fmla="*/ 44 w 61"/>
                <a:gd name="T71" fmla="*/ 8 h 123"/>
                <a:gd name="T72" fmla="*/ 42 w 61"/>
                <a:gd name="T73" fmla="*/ 10 h 123"/>
                <a:gd name="T74" fmla="*/ 41 w 61"/>
                <a:gd name="T75" fmla="*/ 14 h 123"/>
                <a:gd name="T76" fmla="*/ 39 w 61"/>
                <a:gd name="T77" fmla="*/ 19 h 123"/>
                <a:gd name="T78" fmla="*/ 38 w 61"/>
                <a:gd name="T79" fmla="*/ 30 h 123"/>
                <a:gd name="T80" fmla="*/ 38 w 61"/>
                <a:gd name="T81" fmla="*/ 93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1" h="123">
                  <a:moveTo>
                    <a:pt x="38" y="93"/>
                  </a:moveTo>
                  <a:lnTo>
                    <a:pt x="38" y="93"/>
                  </a:lnTo>
                  <a:lnTo>
                    <a:pt x="39" y="105"/>
                  </a:lnTo>
                  <a:lnTo>
                    <a:pt x="41" y="109"/>
                  </a:lnTo>
                  <a:lnTo>
                    <a:pt x="42" y="113"/>
                  </a:lnTo>
                  <a:lnTo>
                    <a:pt x="44" y="115"/>
                  </a:lnTo>
                  <a:lnTo>
                    <a:pt x="49" y="118"/>
                  </a:lnTo>
                  <a:lnTo>
                    <a:pt x="54" y="119"/>
                  </a:lnTo>
                  <a:lnTo>
                    <a:pt x="61" y="120"/>
                  </a:lnTo>
                  <a:lnTo>
                    <a:pt x="61" y="123"/>
                  </a:lnTo>
                  <a:lnTo>
                    <a:pt x="0" y="123"/>
                  </a:lnTo>
                  <a:lnTo>
                    <a:pt x="0" y="120"/>
                  </a:lnTo>
                  <a:lnTo>
                    <a:pt x="0" y="120"/>
                  </a:lnTo>
                  <a:lnTo>
                    <a:pt x="7" y="119"/>
                  </a:lnTo>
                  <a:lnTo>
                    <a:pt x="13" y="118"/>
                  </a:lnTo>
                  <a:lnTo>
                    <a:pt x="16" y="115"/>
                  </a:lnTo>
                  <a:lnTo>
                    <a:pt x="20" y="113"/>
                  </a:lnTo>
                  <a:lnTo>
                    <a:pt x="21" y="109"/>
                  </a:lnTo>
                  <a:lnTo>
                    <a:pt x="22" y="105"/>
                  </a:lnTo>
                  <a:lnTo>
                    <a:pt x="23" y="93"/>
                  </a:lnTo>
                  <a:lnTo>
                    <a:pt x="23" y="30"/>
                  </a:lnTo>
                  <a:lnTo>
                    <a:pt x="23" y="30"/>
                  </a:lnTo>
                  <a:lnTo>
                    <a:pt x="22" y="19"/>
                  </a:lnTo>
                  <a:lnTo>
                    <a:pt x="21" y="14"/>
                  </a:lnTo>
                  <a:lnTo>
                    <a:pt x="20" y="10"/>
                  </a:lnTo>
                  <a:lnTo>
                    <a:pt x="16" y="8"/>
                  </a:lnTo>
                  <a:lnTo>
                    <a:pt x="13" y="6"/>
                  </a:lnTo>
                  <a:lnTo>
                    <a:pt x="7" y="5"/>
                  </a:lnTo>
                  <a:lnTo>
                    <a:pt x="0" y="4"/>
                  </a:lnTo>
                  <a:lnTo>
                    <a:pt x="0" y="0"/>
                  </a:lnTo>
                  <a:lnTo>
                    <a:pt x="61" y="0"/>
                  </a:lnTo>
                  <a:lnTo>
                    <a:pt x="61" y="4"/>
                  </a:lnTo>
                  <a:lnTo>
                    <a:pt x="61" y="4"/>
                  </a:lnTo>
                  <a:lnTo>
                    <a:pt x="54" y="5"/>
                  </a:lnTo>
                  <a:lnTo>
                    <a:pt x="49" y="6"/>
                  </a:lnTo>
                  <a:lnTo>
                    <a:pt x="44" y="8"/>
                  </a:lnTo>
                  <a:lnTo>
                    <a:pt x="42" y="10"/>
                  </a:lnTo>
                  <a:lnTo>
                    <a:pt x="41" y="14"/>
                  </a:lnTo>
                  <a:lnTo>
                    <a:pt x="39" y="19"/>
                  </a:lnTo>
                  <a:lnTo>
                    <a:pt x="38" y="30"/>
                  </a:lnTo>
                  <a:lnTo>
                    <a:pt x="38" y="9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58"/>
            <p:cNvSpPr>
              <a:spLocks/>
            </p:cNvSpPr>
            <p:nvPr userDrawn="1"/>
          </p:nvSpPr>
          <p:spPr bwMode="auto">
            <a:xfrm>
              <a:off x="4073" y="2003"/>
              <a:ext cx="117" cy="129"/>
            </a:xfrm>
            <a:custGeom>
              <a:avLst/>
              <a:gdLst>
                <a:gd name="T0" fmla="*/ 112 w 117"/>
                <a:gd name="T1" fmla="*/ 0 h 129"/>
                <a:gd name="T2" fmla="*/ 114 w 117"/>
                <a:gd name="T3" fmla="*/ 0 h 129"/>
                <a:gd name="T4" fmla="*/ 117 w 117"/>
                <a:gd name="T5" fmla="*/ 35 h 129"/>
                <a:gd name="T6" fmla="*/ 114 w 117"/>
                <a:gd name="T7" fmla="*/ 35 h 129"/>
                <a:gd name="T8" fmla="*/ 114 w 117"/>
                <a:gd name="T9" fmla="*/ 35 h 129"/>
                <a:gd name="T10" fmla="*/ 111 w 117"/>
                <a:gd name="T11" fmla="*/ 28 h 129"/>
                <a:gd name="T12" fmla="*/ 109 w 117"/>
                <a:gd name="T13" fmla="*/ 22 h 129"/>
                <a:gd name="T14" fmla="*/ 105 w 117"/>
                <a:gd name="T15" fmla="*/ 18 h 129"/>
                <a:gd name="T16" fmla="*/ 101 w 117"/>
                <a:gd name="T17" fmla="*/ 15 h 129"/>
                <a:gd name="T18" fmla="*/ 96 w 117"/>
                <a:gd name="T19" fmla="*/ 13 h 129"/>
                <a:gd name="T20" fmla="*/ 90 w 117"/>
                <a:gd name="T21" fmla="*/ 12 h 129"/>
                <a:gd name="T22" fmla="*/ 78 w 117"/>
                <a:gd name="T23" fmla="*/ 12 h 129"/>
                <a:gd name="T24" fmla="*/ 66 w 117"/>
                <a:gd name="T25" fmla="*/ 12 h 129"/>
                <a:gd name="T26" fmla="*/ 66 w 117"/>
                <a:gd name="T27" fmla="*/ 95 h 129"/>
                <a:gd name="T28" fmla="*/ 66 w 117"/>
                <a:gd name="T29" fmla="*/ 95 h 129"/>
                <a:gd name="T30" fmla="*/ 67 w 117"/>
                <a:gd name="T31" fmla="*/ 109 h 129"/>
                <a:gd name="T32" fmla="*/ 68 w 117"/>
                <a:gd name="T33" fmla="*/ 114 h 129"/>
                <a:gd name="T34" fmla="*/ 70 w 117"/>
                <a:gd name="T35" fmla="*/ 118 h 129"/>
                <a:gd name="T36" fmla="*/ 73 w 117"/>
                <a:gd name="T37" fmla="*/ 121 h 129"/>
                <a:gd name="T38" fmla="*/ 78 w 117"/>
                <a:gd name="T39" fmla="*/ 124 h 129"/>
                <a:gd name="T40" fmla="*/ 83 w 117"/>
                <a:gd name="T41" fmla="*/ 125 h 129"/>
                <a:gd name="T42" fmla="*/ 91 w 117"/>
                <a:gd name="T43" fmla="*/ 126 h 129"/>
                <a:gd name="T44" fmla="*/ 91 w 117"/>
                <a:gd name="T45" fmla="*/ 129 h 129"/>
                <a:gd name="T46" fmla="*/ 25 w 117"/>
                <a:gd name="T47" fmla="*/ 129 h 129"/>
                <a:gd name="T48" fmla="*/ 25 w 117"/>
                <a:gd name="T49" fmla="*/ 126 h 129"/>
                <a:gd name="T50" fmla="*/ 25 w 117"/>
                <a:gd name="T51" fmla="*/ 126 h 129"/>
                <a:gd name="T52" fmla="*/ 33 w 117"/>
                <a:gd name="T53" fmla="*/ 125 h 129"/>
                <a:gd name="T54" fmla="*/ 40 w 117"/>
                <a:gd name="T55" fmla="*/ 124 h 129"/>
                <a:gd name="T56" fmla="*/ 44 w 117"/>
                <a:gd name="T57" fmla="*/ 121 h 129"/>
                <a:gd name="T58" fmla="*/ 46 w 117"/>
                <a:gd name="T59" fmla="*/ 118 h 129"/>
                <a:gd name="T60" fmla="*/ 49 w 117"/>
                <a:gd name="T61" fmla="*/ 114 h 129"/>
                <a:gd name="T62" fmla="*/ 50 w 117"/>
                <a:gd name="T63" fmla="*/ 109 h 129"/>
                <a:gd name="T64" fmla="*/ 50 w 117"/>
                <a:gd name="T65" fmla="*/ 95 h 129"/>
                <a:gd name="T66" fmla="*/ 50 w 117"/>
                <a:gd name="T67" fmla="*/ 12 h 129"/>
                <a:gd name="T68" fmla="*/ 40 w 117"/>
                <a:gd name="T69" fmla="*/ 12 h 129"/>
                <a:gd name="T70" fmla="*/ 40 w 117"/>
                <a:gd name="T71" fmla="*/ 12 h 129"/>
                <a:gd name="T72" fmla="*/ 26 w 117"/>
                <a:gd name="T73" fmla="*/ 12 h 129"/>
                <a:gd name="T74" fmla="*/ 20 w 117"/>
                <a:gd name="T75" fmla="*/ 13 h 129"/>
                <a:gd name="T76" fmla="*/ 15 w 117"/>
                <a:gd name="T77" fmla="*/ 15 h 129"/>
                <a:gd name="T78" fmla="*/ 12 w 117"/>
                <a:gd name="T79" fmla="*/ 18 h 129"/>
                <a:gd name="T80" fmla="*/ 8 w 117"/>
                <a:gd name="T81" fmla="*/ 22 h 129"/>
                <a:gd name="T82" fmla="*/ 5 w 117"/>
                <a:gd name="T83" fmla="*/ 28 h 129"/>
                <a:gd name="T84" fmla="*/ 3 w 117"/>
                <a:gd name="T85" fmla="*/ 35 h 129"/>
                <a:gd name="T86" fmla="*/ 0 w 117"/>
                <a:gd name="T87" fmla="*/ 35 h 129"/>
                <a:gd name="T88" fmla="*/ 3 w 117"/>
                <a:gd name="T89" fmla="*/ 0 h 129"/>
                <a:gd name="T90" fmla="*/ 4 w 117"/>
                <a:gd name="T91" fmla="*/ 0 h 129"/>
                <a:gd name="T92" fmla="*/ 6 w 117"/>
                <a:gd name="T93" fmla="*/ 3 h 129"/>
                <a:gd name="T94" fmla="*/ 6 w 117"/>
                <a:gd name="T95" fmla="*/ 3 h 129"/>
                <a:gd name="T96" fmla="*/ 8 w 117"/>
                <a:gd name="T97" fmla="*/ 5 h 129"/>
                <a:gd name="T98" fmla="*/ 11 w 117"/>
                <a:gd name="T99" fmla="*/ 6 h 129"/>
                <a:gd name="T100" fmla="*/ 16 w 117"/>
                <a:gd name="T101" fmla="*/ 6 h 129"/>
                <a:gd name="T102" fmla="*/ 100 w 117"/>
                <a:gd name="T103" fmla="*/ 6 h 129"/>
                <a:gd name="T104" fmla="*/ 100 w 117"/>
                <a:gd name="T105" fmla="*/ 6 h 129"/>
                <a:gd name="T106" fmla="*/ 105 w 117"/>
                <a:gd name="T107" fmla="*/ 6 h 129"/>
                <a:gd name="T108" fmla="*/ 108 w 117"/>
                <a:gd name="T109" fmla="*/ 5 h 129"/>
                <a:gd name="T110" fmla="*/ 111 w 117"/>
                <a:gd name="T111" fmla="*/ 3 h 129"/>
                <a:gd name="T112" fmla="*/ 112 w 117"/>
                <a:gd name="T113" fmla="*/ 0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7" h="129">
                  <a:moveTo>
                    <a:pt x="112" y="0"/>
                  </a:moveTo>
                  <a:lnTo>
                    <a:pt x="114" y="0"/>
                  </a:lnTo>
                  <a:lnTo>
                    <a:pt x="117" y="35"/>
                  </a:lnTo>
                  <a:lnTo>
                    <a:pt x="114" y="35"/>
                  </a:lnTo>
                  <a:lnTo>
                    <a:pt x="114" y="35"/>
                  </a:lnTo>
                  <a:lnTo>
                    <a:pt x="111" y="28"/>
                  </a:lnTo>
                  <a:lnTo>
                    <a:pt x="109" y="22"/>
                  </a:lnTo>
                  <a:lnTo>
                    <a:pt x="105" y="18"/>
                  </a:lnTo>
                  <a:lnTo>
                    <a:pt x="101" y="15"/>
                  </a:lnTo>
                  <a:lnTo>
                    <a:pt x="96" y="13"/>
                  </a:lnTo>
                  <a:lnTo>
                    <a:pt x="90" y="12"/>
                  </a:lnTo>
                  <a:lnTo>
                    <a:pt x="78" y="12"/>
                  </a:lnTo>
                  <a:lnTo>
                    <a:pt x="66" y="12"/>
                  </a:lnTo>
                  <a:lnTo>
                    <a:pt x="66" y="95"/>
                  </a:lnTo>
                  <a:lnTo>
                    <a:pt x="66" y="95"/>
                  </a:lnTo>
                  <a:lnTo>
                    <a:pt x="67" y="109"/>
                  </a:lnTo>
                  <a:lnTo>
                    <a:pt x="68" y="114"/>
                  </a:lnTo>
                  <a:lnTo>
                    <a:pt x="70" y="118"/>
                  </a:lnTo>
                  <a:lnTo>
                    <a:pt x="73" y="121"/>
                  </a:lnTo>
                  <a:lnTo>
                    <a:pt x="78" y="124"/>
                  </a:lnTo>
                  <a:lnTo>
                    <a:pt x="83" y="125"/>
                  </a:lnTo>
                  <a:lnTo>
                    <a:pt x="91" y="126"/>
                  </a:lnTo>
                  <a:lnTo>
                    <a:pt x="91" y="129"/>
                  </a:lnTo>
                  <a:lnTo>
                    <a:pt x="25" y="129"/>
                  </a:lnTo>
                  <a:lnTo>
                    <a:pt x="25" y="126"/>
                  </a:lnTo>
                  <a:lnTo>
                    <a:pt x="25" y="126"/>
                  </a:lnTo>
                  <a:lnTo>
                    <a:pt x="33" y="125"/>
                  </a:lnTo>
                  <a:lnTo>
                    <a:pt x="40" y="124"/>
                  </a:lnTo>
                  <a:lnTo>
                    <a:pt x="44" y="121"/>
                  </a:lnTo>
                  <a:lnTo>
                    <a:pt x="46" y="118"/>
                  </a:lnTo>
                  <a:lnTo>
                    <a:pt x="49" y="114"/>
                  </a:lnTo>
                  <a:lnTo>
                    <a:pt x="50" y="109"/>
                  </a:lnTo>
                  <a:lnTo>
                    <a:pt x="50" y="95"/>
                  </a:lnTo>
                  <a:lnTo>
                    <a:pt x="50" y="12"/>
                  </a:lnTo>
                  <a:lnTo>
                    <a:pt x="40" y="12"/>
                  </a:lnTo>
                  <a:lnTo>
                    <a:pt x="40" y="12"/>
                  </a:lnTo>
                  <a:lnTo>
                    <a:pt x="26" y="12"/>
                  </a:lnTo>
                  <a:lnTo>
                    <a:pt x="20" y="13"/>
                  </a:lnTo>
                  <a:lnTo>
                    <a:pt x="15" y="15"/>
                  </a:lnTo>
                  <a:lnTo>
                    <a:pt x="12" y="18"/>
                  </a:lnTo>
                  <a:lnTo>
                    <a:pt x="8" y="22"/>
                  </a:lnTo>
                  <a:lnTo>
                    <a:pt x="5" y="28"/>
                  </a:lnTo>
                  <a:lnTo>
                    <a:pt x="3" y="35"/>
                  </a:lnTo>
                  <a:lnTo>
                    <a:pt x="0" y="35"/>
                  </a:lnTo>
                  <a:lnTo>
                    <a:pt x="3" y="0"/>
                  </a:lnTo>
                  <a:lnTo>
                    <a:pt x="4" y="0"/>
                  </a:lnTo>
                  <a:lnTo>
                    <a:pt x="6" y="3"/>
                  </a:lnTo>
                  <a:lnTo>
                    <a:pt x="6" y="3"/>
                  </a:lnTo>
                  <a:lnTo>
                    <a:pt x="8" y="5"/>
                  </a:lnTo>
                  <a:lnTo>
                    <a:pt x="11" y="6"/>
                  </a:lnTo>
                  <a:lnTo>
                    <a:pt x="16" y="6"/>
                  </a:lnTo>
                  <a:lnTo>
                    <a:pt x="100" y="6"/>
                  </a:lnTo>
                  <a:lnTo>
                    <a:pt x="100" y="6"/>
                  </a:lnTo>
                  <a:lnTo>
                    <a:pt x="105" y="6"/>
                  </a:lnTo>
                  <a:lnTo>
                    <a:pt x="108" y="5"/>
                  </a:lnTo>
                  <a:lnTo>
                    <a:pt x="111" y="3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59"/>
            <p:cNvSpPr>
              <a:spLocks/>
            </p:cNvSpPr>
            <p:nvPr userDrawn="1"/>
          </p:nvSpPr>
          <p:spPr bwMode="auto">
            <a:xfrm>
              <a:off x="4226" y="2009"/>
              <a:ext cx="116" cy="123"/>
            </a:xfrm>
            <a:custGeom>
              <a:avLst/>
              <a:gdLst>
                <a:gd name="T0" fmla="*/ 116 w 116"/>
                <a:gd name="T1" fmla="*/ 0 h 123"/>
                <a:gd name="T2" fmla="*/ 116 w 116"/>
                <a:gd name="T3" fmla="*/ 4 h 123"/>
                <a:gd name="T4" fmla="*/ 116 w 116"/>
                <a:gd name="T5" fmla="*/ 4 h 123"/>
                <a:gd name="T6" fmla="*/ 110 w 116"/>
                <a:gd name="T7" fmla="*/ 4 h 123"/>
                <a:gd name="T8" fmla="*/ 106 w 116"/>
                <a:gd name="T9" fmla="*/ 6 h 123"/>
                <a:gd name="T10" fmla="*/ 101 w 116"/>
                <a:gd name="T11" fmla="*/ 7 h 123"/>
                <a:gd name="T12" fmla="*/ 98 w 116"/>
                <a:gd name="T13" fmla="*/ 10 h 123"/>
                <a:gd name="T14" fmla="*/ 91 w 116"/>
                <a:gd name="T15" fmla="*/ 17 h 123"/>
                <a:gd name="T16" fmla="*/ 85 w 116"/>
                <a:gd name="T17" fmla="*/ 25 h 123"/>
                <a:gd name="T18" fmla="*/ 64 w 116"/>
                <a:gd name="T19" fmla="*/ 68 h 123"/>
                <a:gd name="T20" fmla="*/ 64 w 116"/>
                <a:gd name="T21" fmla="*/ 89 h 123"/>
                <a:gd name="T22" fmla="*/ 64 w 116"/>
                <a:gd name="T23" fmla="*/ 89 h 123"/>
                <a:gd name="T24" fmla="*/ 64 w 116"/>
                <a:gd name="T25" fmla="*/ 101 h 123"/>
                <a:gd name="T26" fmla="*/ 65 w 116"/>
                <a:gd name="T27" fmla="*/ 107 h 123"/>
                <a:gd name="T28" fmla="*/ 68 w 116"/>
                <a:gd name="T29" fmla="*/ 111 h 123"/>
                <a:gd name="T30" fmla="*/ 70 w 116"/>
                <a:gd name="T31" fmla="*/ 114 h 123"/>
                <a:gd name="T32" fmla="*/ 74 w 116"/>
                <a:gd name="T33" fmla="*/ 116 h 123"/>
                <a:gd name="T34" fmla="*/ 80 w 116"/>
                <a:gd name="T35" fmla="*/ 119 h 123"/>
                <a:gd name="T36" fmla="*/ 87 w 116"/>
                <a:gd name="T37" fmla="*/ 120 h 123"/>
                <a:gd name="T38" fmla="*/ 87 w 116"/>
                <a:gd name="T39" fmla="*/ 123 h 123"/>
                <a:gd name="T40" fmla="*/ 24 w 116"/>
                <a:gd name="T41" fmla="*/ 123 h 123"/>
                <a:gd name="T42" fmla="*/ 24 w 116"/>
                <a:gd name="T43" fmla="*/ 120 h 123"/>
                <a:gd name="T44" fmla="*/ 24 w 116"/>
                <a:gd name="T45" fmla="*/ 120 h 123"/>
                <a:gd name="T46" fmla="*/ 32 w 116"/>
                <a:gd name="T47" fmla="*/ 119 h 123"/>
                <a:gd name="T48" fmla="*/ 38 w 116"/>
                <a:gd name="T49" fmla="*/ 116 h 123"/>
                <a:gd name="T50" fmla="*/ 41 w 116"/>
                <a:gd name="T51" fmla="*/ 114 h 123"/>
                <a:gd name="T52" fmla="*/ 45 w 116"/>
                <a:gd name="T53" fmla="*/ 111 h 123"/>
                <a:gd name="T54" fmla="*/ 46 w 116"/>
                <a:gd name="T55" fmla="*/ 107 h 123"/>
                <a:gd name="T56" fmla="*/ 47 w 116"/>
                <a:gd name="T57" fmla="*/ 101 h 123"/>
                <a:gd name="T58" fmla="*/ 48 w 116"/>
                <a:gd name="T59" fmla="*/ 89 h 123"/>
                <a:gd name="T60" fmla="*/ 48 w 116"/>
                <a:gd name="T61" fmla="*/ 74 h 123"/>
                <a:gd name="T62" fmla="*/ 30 w 116"/>
                <a:gd name="T63" fmla="*/ 33 h 123"/>
                <a:gd name="T64" fmla="*/ 30 w 116"/>
                <a:gd name="T65" fmla="*/ 33 h 123"/>
                <a:gd name="T66" fmla="*/ 24 w 116"/>
                <a:gd name="T67" fmla="*/ 22 h 123"/>
                <a:gd name="T68" fmla="*/ 18 w 116"/>
                <a:gd name="T69" fmla="*/ 13 h 123"/>
                <a:gd name="T70" fmla="*/ 15 w 116"/>
                <a:gd name="T71" fmla="*/ 9 h 123"/>
                <a:gd name="T72" fmla="*/ 10 w 116"/>
                <a:gd name="T73" fmla="*/ 7 h 123"/>
                <a:gd name="T74" fmla="*/ 5 w 116"/>
                <a:gd name="T75" fmla="*/ 5 h 123"/>
                <a:gd name="T76" fmla="*/ 0 w 116"/>
                <a:gd name="T77" fmla="*/ 4 h 123"/>
                <a:gd name="T78" fmla="*/ 0 w 116"/>
                <a:gd name="T79" fmla="*/ 0 h 123"/>
                <a:gd name="T80" fmla="*/ 49 w 116"/>
                <a:gd name="T81" fmla="*/ 0 h 123"/>
                <a:gd name="T82" fmla="*/ 49 w 116"/>
                <a:gd name="T83" fmla="*/ 4 h 123"/>
                <a:gd name="T84" fmla="*/ 49 w 116"/>
                <a:gd name="T85" fmla="*/ 4 h 123"/>
                <a:gd name="T86" fmla="*/ 45 w 116"/>
                <a:gd name="T87" fmla="*/ 4 h 123"/>
                <a:gd name="T88" fmla="*/ 41 w 116"/>
                <a:gd name="T89" fmla="*/ 6 h 123"/>
                <a:gd name="T90" fmla="*/ 39 w 116"/>
                <a:gd name="T91" fmla="*/ 7 h 123"/>
                <a:gd name="T92" fmla="*/ 38 w 116"/>
                <a:gd name="T93" fmla="*/ 9 h 123"/>
                <a:gd name="T94" fmla="*/ 38 w 116"/>
                <a:gd name="T95" fmla="*/ 12 h 123"/>
                <a:gd name="T96" fmla="*/ 39 w 116"/>
                <a:gd name="T97" fmla="*/ 15 h 123"/>
                <a:gd name="T98" fmla="*/ 42 w 116"/>
                <a:gd name="T99" fmla="*/ 23 h 123"/>
                <a:gd name="T100" fmla="*/ 60 w 116"/>
                <a:gd name="T101" fmla="*/ 62 h 123"/>
                <a:gd name="T102" fmla="*/ 76 w 116"/>
                <a:gd name="T103" fmla="*/ 32 h 123"/>
                <a:gd name="T104" fmla="*/ 76 w 116"/>
                <a:gd name="T105" fmla="*/ 32 h 123"/>
                <a:gd name="T106" fmla="*/ 81 w 116"/>
                <a:gd name="T107" fmla="*/ 20 h 123"/>
                <a:gd name="T108" fmla="*/ 83 w 116"/>
                <a:gd name="T109" fmla="*/ 15 h 123"/>
                <a:gd name="T110" fmla="*/ 83 w 116"/>
                <a:gd name="T111" fmla="*/ 10 h 123"/>
                <a:gd name="T112" fmla="*/ 81 w 116"/>
                <a:gd name="T113" fmla="*/ 8 h 123"/>
                <a:gd name="T114" fmla="*/ 79 w 116"/>
                <a:gd name="T115" fmla="*/ 6 h 123"/>
                <a:gd name="T116" fmla="*/ 74 w 116"/>
                <a:gd name="T117" fmla="*/ 4 h 123"/>
                <a:gd name="T118" fmla="*/ 70 w 116"/>
                <a:gd name="T119" fmla="*/ 4 h 123"/>
                <a:gd name="T120" fmla="*/ 70 w 116"/>
                <a:gd name="T121" fmla="*/ 0 h 123"/>
                <a:gd name="T122" fmla="*/ 116 w 116"/>
                <a:gd name="T123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6" h="123">
                  <a:moveTo>
                    <a:pt x="116" y="0"/>
                  </a:moveTo>
                  <a:lnTo>
                    <a:pt x="116" y="4"/>
                  </a:lnTo>
                  <a:lnTo>
                    <a:pt x="116" y="4"/>
                  </a:lnTo>
                  <a:lnTo>
                    <a:pt x="110" y="4"/>
                  </a:lnTo>
                  <a:lnTo>
                    <a:pt x="106" y="6"/>
                  </a:lnTo>
                  <a:lnTo>
                    <a:pt x="101" y="7"/>
                  </a:lnTo>
                  <a:lnTo>
                    <a:pt x="98" y="10"/>
                  </a:lnTo>
                  <a:lnTo>
                    <a:pt x="91" y="17"/>
                  </a:lnTo>
                  <a:lnTo>
                    <a:pt x="85" y="25"/>
                  </a:lnTo>
                  <a:lnTo>
                    <a:pt x="64" y="68"/>
                  </a:lnTo>
                  <a:lnTo>
                    <a:pt x="64" y="89"/>
                  </a:lnTo>
                  <a:lnTo>
                    <a:pt x="64" y="89"/>
                  </a:lnTo>
                  <a:lnTo>
                    <a:pt x="64" y="101"/>
                  </a:lnTo>
                  <a:lnTo>
                    <a:pt x="65" y="107"/>
                  </a:lnTo>
                  <a:lnTo>
                    <a:pt x="68" y="111"/>
                  </a:lnTo>
                  <a:lnTo>
                    <a:pt x="70" y="114"/>
                  </a:lnTo>
                  <a:lnTo>
                    <a:pt x="74" y="116"/>
                  </a:lnTo>
                  <a:lnTo>
                    <a:pt x="80" y="119"/>
                  </a:lnTo>
                  <a:lnTo>
                    <a:pt x="87" y="120"/>
                  </a:lnTo>
                  <a:lnTo>
                    <a:pt x="87" y="123"/>
                  </a:lnTo>
                  <a:lnTo>
                    <a:pt x="24" y="123"/>
                  </a:lnTo>
                  <a:lnTo>
                    <a:pt x="24" y="120"/>
                  </a:lnTo>
                  <a:lnTo>
                    <a:pt x="24" y="120"/>
                  </a:lnTo>
                  <a:lnTo>
                    <a:pt x="32" y="119"/>
                  </a:lnTo>
                  <a:lnTo>
                    <a:pt x="38" y="116"/>
                  </a:lnTo>
                  <a:lnTo>
                    <a:pt x="41" y="114"/>
                  </a:lnTo>
                  <a:lnTo>
                    <a:pt x="45" y="111"/>
                  </a:lnTo>
                  <a:lnTo>
                    <a:pt x="46" y="107"/>
                  </a:lnTo>
                  <a:lnTo>
                    <a:pt x="47" y="101"/>
                  </a:lnTo>
                  <a:lnTo>
                    <a:pt x="48" y="89"/>
                  </a:lnTo>
                  <a:lnTo>
                    <a:pt x="48" y="74"/>
                  </a:lnTo>
                  <a:lnTo>
                    <a:pt x="30" y="33"/>
                  </a:lnTo>
                  <a:lnTo>
                    <a:pt x="30" y="33"/>
                  </a:lnTo>
                  <a:lnTo>
                    <a:pt x="24" y="22"/>
                  </a:lnTo>
                  <a:lnTo>
                    <a:pt x="18" y="13"/>
                  </a:lnTo>
                  <a:lnTo>
                    <a:pt x="15" y="9"/>
                  </a:lnTo>
                  <a:lnTo>
                    <a:pt x="10" y="7"/>
                  </a:lnTo>
                  <a:lnTo>
                    <a:pt x="5" y="5"/>
                  </a:lnTo>
                  <a:lnTo>
                    <a:pt x="0" y="4"/>
                  </a:lnTo>
                  <a:lnTo>
                    <a:pt x="0" y="0"/>
                  </a:lnTo>
                  <a:lnTo>
                    <a:pt x="49" y="0"/>
                  </a:lnTo>
                  <a:lnTo>
                    <a:pt x="49" y="4"/>
                  </a:lnTo>
                  <a:lnTo>
                    <a:pt x="49" y="4"/>
                  </a:lnTo>
                  <a:lnTo>
                    <a:pt x="45" y="4"/>
                  </a:lnTo>
                  <a:lnTo>
                    <a:pt x="41" y="6"/>
                  </a:lnTo>
                  <a:lnTo>
                    <a:pt x="39" y="7"/>
                  </a:lnTo>
                  <a:lnTo>
                    <a:pt x="38" y="9"/>
                  </a:lnTo>
                  <a:lnTo>
                    <a:pt x="38" y="12"/>
                  </a:lnTo>
                  <a:lnTo>
                    <a:pt x="39" y="15"/>
                  </a:lnTo>
                  <a:lnTo>
                    <a:pt x="42" y="23"/>
                  </a:lnTo>
                  <a:lnTo>
                    <a:pt x="60" y="62"/>
                  </a:lnTo>
                  <a:lnTo>
                    <a:pt x="76" y="32"/>
                  </a:lnTo>
                  <a:lnTo>
                    <a:pt x="76" y="32"/>
                  </a:lnTo>
                  <a:lnTo>
                    <a:pt x="81" y="20"/>
                  </a:lnTo>
                  <a:lnTo>
                    <a:pt x="83" y="15"/>
                  </a:lnTo>
                  <a:lnTo>
                    <a:pt x="83" y="10"/>
                  </a:lnTo>
                  <a:lnTo>
                    <a:pt x="81" y="8"/>
                  </a:lnTo>
                  <a:lnTo>
                    <a:pt x="79" y="6"/>
                  </a:lnTo>
                  <a:lnTo>
                    <a:pt x="74" y="4"/>
                  </a:lnTo>
                  <a:lnTo>
                    <a:pt x="70" y="4"/>
                  </a:lnTo>
                  <a:lnTo>
                    <a:pt x="70" y="0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172F3-DA38-4AB4-9A24-2A7125085EF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874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5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3700"/>
            <a:ext cx="8229600" cy="4525963"/>
          </a:xfrm>
          <a:prstGeom prst="rect">
            <a:avLst/>
          </a:prstGeom>
        </p:spPr>
        <p:txBody>
          <a:bodyPr/>
          <a:lstStyle>
            <a:lvl1pPr>
              <a:defRPr sz="3000"/>
            </a:lvl1pPr>
            <a:lvl2pPr>
              <a:defRPr sz="25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172F3-DA38-4AB4-9A24-2A7125085EF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016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837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5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837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5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172F3-DA38-4AB4-9A24-2A7125085EF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603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 baseline="0"/>
            </a:lvl1pPr>
          </a:lstStyle>
          <a:p>
            <a:r>
              <a:rPr lang="en-US" dirty="0"/>
              <a:t>Section Divider Slide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172F3-DA38-4AB4-9A24-2A7125085EF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750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Head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172F3-DA38-4AB4-9A24-2A7125085EF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228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22269" y="1900138"/>
            <a:ext cx="6894512" cy="395527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2269" y="5865409"/>
            <a:ext cx="6894512" cy="3167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822972" cy="1143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172F3-DA38-4AB4-9A24-2A7125085EF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121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 userDrawn="1"/>
        </p:nvCxnSpPr>
        <p:spPr>
          <a:xfrm>
            <a:off x="-351529" y="4752031"/>
            <a:ext cx="10204505" cy="1"/>
          </a:xfrm>
          <a:prstGeom prst="line">
            <a:avLst/>
          </a:prstGeom>
          <a:ln w="12700">
            <a:solidFill>
              <a:srgbClr val="DE62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 userDrawn="1"/>
        </p:nvCxnSpPr>
        <p:spPr>
          <a:xfrm>
            <a:off x="-351529" y="2132069"/>
            <a:ext cx="9638692" cy="0"/>
          </a:xfrm>
          <a:prstGeom prst="line">
            <a:avLst/>
          </a:prstGeom>
          <a:ln w="12700">
            <a:solidFill>
              <a:srgbClr val="DE62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 userDrawn="1"/>
        </p:nvSpPr>
        <p:spPr>
          <a:xfrm>
            <a:off x="-3872" y="2430893"/>
            <a:ext cx="9158197" cy="2022976"/>
          </a:xfrm>
          <a:prstGeom prst="rect">
            <a:avLst/>
          </a:prstGeom>
          <a:solidFill>
            <a:srgbClr val="112D5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" name="Group 4"/>
          <p:cNvGrpSpPr>
            <a:grpSpLocks noChangeAspect="1"/>
          </p:cNvGrpSpPr>
          <p:nvPr userDrawn="1"/>
        </p:nvGrpSpPr>
        <p:grpSpPr bwMode="auto">
          <a:xfrm>
            <a:off x="2047875" y="2825750"/>
            <a:ext cx="4845050" cy="1109663"/>
            <a:chOff x="1290" y="1780"/>
            <a:chExt cx="3052" cy="699"/>
          </a:xfrm>
        </p:grpSpPr>
        <p:sp>
          <p:nvSpPr>
            <p:cNvPr id="9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1290" y="1780"/>
              <a:ext cx="3052" cy="6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Line 5"/>
            <p:cNvSpPr>
              <a:spLocks noChangeShapeType="1"/>
            </p:cNvSpPr>
            <p:nvPr userDrawn="1"/>
          </p:nvSpPr>
          <p:spPr bwMode="auto">
            <a:xfrm>
              <a:off x="1419" y="2479"/>
              <a:ext cx="0" cy="0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6"/>
            <p:cNvSpPr>
              <a:spLocks/>
            </p:cNvSpPr>
            <p:nvPr userDrawn="1"/>
          </p:nvSpPr>
          <p:spPr bwMode="auto">
            <a:xfrm>
              <a:off x="1468" y="1851"/>
              <a:ext cx="96" cy="83"/>
            </a:xfrm>
            <a:custGeom>
              <a:avLst/>
              <a:gdLst>
                <a:gd name="T0" fmla="*/ 0 w 96"/>
                <a:gd name="T1" fmla="*/ 0 h 83"/>
                <a:gd name="T2" fmla="*/ 6 w 96"/>
                <a:gd name="T3" fmla="*/ 3 h 83"/>
                <a:gd name="T4" fmla="*/ 47 w 96"/>
                <a:gd name="T5" fmla="*/ 72 h 83"/>
                <a:gd name="T6" fmla="*/ 91 w 96"/>
                <a:gd name="T7" fmla="*/ 72 h 83"/>
                <a:gd name="T8" fmla="*/ 96 w 96"/>
                <a:gd name="T9" fmla="*/ 82 h 83"/>
                <a:gd name="T10" fmla="*/ 48 w 96"/>
                <a:gd name="T11" fmla="*/ 82 h 83"/>
                <a:gd name="T12" fmla="*/ 32 w 96"/>
                <a:gd name="T13" fmla="*/ 68 h 83"/>
                <a:gd name="T14" fmla="*/ 13 w 96"/>
                <a:gd name="T15" fmla="*/ 83 h 83"/>
                <a:gd name="T16" fmla="*/ 0 w 96"/>
                <a:gd name="T17" fmla="*/ 71 h 83"/>
                <a:gd name="T18" fmla="*/ 0 w 96"/>
                <a:gd name="T19" fmla="*/ 6 h 83"/>
                <a:gd name="T20" fmla="*/ 0 w 96"/>
                <a:gd name="T21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6" h="83">
                  <a:moveTo>
                    <a:pt x="0" y="0"/>
                  </a:moveTo>
                  <a:lnTo>
                    <a:pt x="6" y="3"/>
                  </a:lnTo>
                  <a:lnTo>
                    <a:pt x="47" y="72"/>
                  </a:lnTo>
                  <a:lnTo>
                    <a:pt x="91" y="72"/>
                  </a:lnTo>
                  <a:lnTo>
                    <a:pt x="96" y="82"/>
                  </a:lnTo>
                  <a:lnTo>
                    <a:pt x="48" y="82"/>
                  </a:lnTo>
                  <a:lnTo>
                    <a:pt x="32" y="68"/>
                  </a:lnTo>
                  <a:lnTo>
                    <a:pt x="13" y="83"/>
                  </a:lnTo>
                  <a:lnTo>
                    <a:pt x="0" y="71"/>
                  </a:lnTo>
                  <a:lnTo>
                    <a:pt x="0" y="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7"/>
            <p:cNvSpPr>
              <a:spLocks/>
            </p:cNvSpPr>
            <p:nvPr userDrawn="1"/>
          </p:nvSpPr>
          <p:spPr bwMode="auto">
            <a:xfrm>
              <a:off x="1529" y="1942"/>
              <a:ext cx="43" cy="39"/>
            </a:xfrm>
            <a:custGeom>
              <a:avLst/>
              <a:gdLst>
                <a:gd name="T0" fmla="*/ 27 w 43"/>
                <a:gd name="T1" fmla="*/ 0 h 39"/>
                <a:gd name="T2" fmla="*/ 43 w 43"/>
                <a:gd name="T3" fmla="*/ 39 h 39"/>
                <a:gd name="T4" fmla="*/ 0 w 43"/>
                <a:gd name="T5" fmla="*/ 1 h 39"/>
                <a:gd name="T6" fmla="*/ 27 w 43"/>
                <a:gd name="T7" fmla="*/ 0 h 39"/>
                <a:gd name="T8" fmla="*/ 27 w 43"/>
                <a:gd name="T9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39">
                  <a:moveTo>
                    <a:pt x="27" y="0"/>
                  </a:moveTo>
                  <a:lnTo>
                    <a:pt x="43" y="39"/>
                  </a:lnTo>
                  <a:lnTo>
                    <a:pt x="0" y="1"/>
                  </a:lnTo>
                  <a:lnTo>
                    <a:pt x="27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8"/>
            <p:cNvSpPr>
              <a:spLocks/>
            </p:cNvSpPr>
            <p:nvPr userDrawn="1"/>
          </p:nvSpPr>
          <p:spPr bwMode="auto">
            <a:xfrm>
              <a:off x="1360" y="1924"/>
              <a:ext cx="61" cy="14"/>
            </a:xfrm>
            <a:custGeom>
              <a:avLst/>
              <a:gdLst>
                <a:gd name="T0" fmla="*/ 61 w 61"/>
                <a:gd name="T1" fmla="*/ 0 h 14"/>
                <a:gd name="T2" fmla="*/ 0 w 61"/>
                <a:gd name="T3" fmla="*/ 0 h 14"/>
                <a:gd name="T4" fmla="*/ 12 w 61"/>
                <a:gd name="T5" fmla="*/ 14 h 14"/>
                <a:gd name="T6" fmla="*/ 51 w 61"/>
                <a:gd name="T7" fmla="*/ 14 h 14"/>
                <a:gd name="T8" fmla="*/ 61 w 61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14">
                  <a:moveTo>
                    <a:pt x="61" y="0"/>
                  </a:moveTo>
                  <a:lnTo>
                    <a:pt x="0" y="0"/>
                  </a:lnTo>
                  <a:lnTo>
                    <a:pt x="12" y="14"/>
                  </a:lnTo>
                  <a:lnTo>
                    <a:pt x="51" y="14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Line 9"/>
            <p:cNvSpPr>
              <a:spLocks noChangeShapeType="1"/>
            </p:cNvSpPr>
            <p:nvPr userDrawn="1"/>
          </p:nvSpPr>
          <p:spPr bwMode="auto">
            <a:xfrm>
              <a:off x="1327" y="2158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Line 10"/>
            <p:cNvSpPr>
              <a:spLocks noChangeShapeType="1"/>
            </p:cNvSpPr>
            <p:nvPr userDrawn="1"/>
          </p:nvSpPr>
          <p:spPr bwMode="auto">
            <a:xfrm>
              <a:off x="1327" y="2158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Line 11"/>
            <p:cNvSpPr>
              <a:spLocks noChangeShapeType="1"/>
            </p:cNvSpPr>
            <p:nvPr userDrawn="1"/>
          </p:nvSpPr>
          <p:spPr bwMode="auto">
            <a:xfrm>
              <a:off x="1320" y="2157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Line 12"/>
            <p:cNvSpPr>
              <a:spLocks noChangeShapeType="1"/>
            </p:cNvSpPr>
            <p:nvPr userDrawn="1"/>
          </p:nvSpPr>
          <p:spPr bwMode="auto">
            <a:xfrm>
              <a:off x="1320" y="2157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3"/>
            <p:cNvSpPr>
              <a:spLocks noEditPoints="1"/>
            </p:cNvSpPr>
            <p:nvPr userDrawn="1"/>
          </p:nvSpPr>
          <p:spPr bwMode="auto">
            <a:xfrm>
              <a:off x="1465" y="1937"/>
              <a:ext cx="166" cy="230"/>
            </a:xfrm>
            <a:custGeom>
              <a:avLst/>
              <a:gdLst>
                <a:gd name="T0" fmla="*/ 61 w 166"/>
                <a:gd name="T1" fmla="*/ 69 h 230"/>
                <a:gd name="T2" fmla="*/ 58 w 166"/>
                <a:gd name="T3" fmla="*/ 72 h 230"/>
                <a:gd name="T4" fmla="*/ 56 w 166"/>
                <a:gd name="T5" fmla="*/ 86 h 230"/>
                <a:gd name="T6" fmla="*/ 57 w 166"/>
                <a:gd name="T7" fmla="*/ 94 h 230"/>
                <a:gd name="T8" fmla="*/ 57 w 166"/>
                <a:gd name="T9" fmla="*/ 85 h 230"/>
                <a:gd name="T10" fmla="*/ 61 w 166"/>
                <a:gd name="T11" fmla="*/ 79 h 230"/>
                <a:gd name="T12" fmla="*/ 65 w 166"/>
                <a:gd name="T13" fmla="*/ 78 h 230"/>
                <a:gd name="T14" fmla="*/ 72 w 166"/>
                <a:gd name="T15" fmla="*/ 80 h 230"/>
                <a:gd name="T16" fmla="*/ 81 w 166"/>
                <a:gd name="T17" fmla="*/ 87 h 230"/>
                <a:gd name="T18" fmla="*/ 95 w 166"/>
                <a:gd name="T19" fmla="*/ 105 h 230"/>
                <a:gd name="T20" fmla="*/ 102 w 166"/>
                <a:gd name="T21" fmla="*/ 119 h 230"/>
                <a:gd name="T22" fmla="*/ 104 w 166"/>
                <a:gd name="T23" fmla="*/ 132 h 230"/>
                <a:gd name="T24" fmla="*/ 104 w 166"/>
                <a:gd name="T25" fmla="*/ 142 h 230"/>
                <a:gd name="T26" fmla="*/ 101 w 166"/>
                <a:gd name="T27" fmla="*/ 148 h 230"/>
                <a:gd name="T28" fmla="*/ 98 w 166"/>
                <a:gd name="T29" fmla="*/ 149 h 230"/>
                <a:gd name="T30" fmla="*/ 90 w 166"/>
                <a:gd name="T31" fmla="*/ 147 h 230"/>
                <a:gd name="T32" fmla="*/ 95 w 166"/>
                <a:gd name="T33" fmla="*/ 150 h 230"/>
                <a:gd name="T34" fmla="*/ 104 w 166"/>
                <a:gd name="T35" fmla="*/ 153 h 230"/>
                <a:gd name="T36" fmla="*/ 107 w 166"/>
                <a:gd name="T37" fmla="*/ 152 h 230"/>
                <a:gd name="T38" fmla="*/ 113 w 166"/>
                <a:gd name="T39" fmla="*/ 145 h 230"/>
                <a:gd name="T40" fmla="*/ 113 w 166"/>
                <a:gd name="T41" fmla="*/ 132 h 230"/>
                <a:gd name="T42" fmla="*/ 110 w 166"/>
                <a:gd name="T43" fmla="*/ 117 h 230"/>
                <a:gd name="T44" fmla="*/ 102 w 166"/>
                <a:gd name="T45" fmla="*/ 100 h 230"/>
                <a:gd name="T46" fmla="*/ 97 w 166"/>
                <a:gd name="T47" fmla="*/ 92 h 230"/>
                <a:gd name="T48" fmla="*/ 86 w 166"/>
                <a:gd name="T49" fmla="*/ 79 h 230"/>
                <a:gd name="T50" fmla="*/ 75 w 166"/>
                <a:gd name="T51" fmla="*/ 70 h 230"/>
                <a:gd name="T52" fmla="*/ 65 w 166"/>
                <a:gd name="T53" fmla="*/ 67 h 230"/>
                <a:gd name="T54" fmla="*/ 61 w 166"/>
                <a:gd name="T55" fmla="*/ 69 h 230"/>
                <a:gd name="T56" fmla="*/ 135 w 166"/>
                <a:gd name="T57" fmla="*/ 118 h 230"/>
                <a:gd name="T58" fmla="*/ 133 w 166"/>
                <a:gd name="T59" fmla="*/ 99 h 230"/>
                <a:gd name="T60" fmla="*/ 35 w 166"/>
                <a:gd name="T61" fmla="*/ 0 h 230"/>
                <a:gd name="T62" fmla="*/ 0 w 166"/>
                <a:gd name="T63" fmla="*/ 0 h 230"/>
                <a:gd name="T64" fmla="*/ 34 w 166"/>
                <a:gd name="T65" fmla="*/ 52 h 230"/>
                <a:gd name="T66" fmla="*/ 3 w 166"/>
                <a:gd name="T67" fmla="*/ 58 h 230"/>
                <a:gd name="T68" fmla="*/ 30 w 166"/>
                <a:gd name="T69" fmla="*/ 139 h 230"/>
                <a:gd name="T70" fmla="*/ 128 w 166"/>
                <a:gd name="T71" fmla="*/ 202 h 230"/>
                <a:gd name="T72" fmla="*/ 148 w 166"/>
                <a:gd name="T73" fmla="*/ 230 h 230"/>
                <a:gd name="T74" fmla="*/ 166 w 166"/>
                <a:gd name="T75" fmla="*/ 161 h 230"/>
                <a:gd name="T76" fmla="*/ 113 w 166"/>
                <a:gd name="T77" fmla="*/ 167 h 230"/>
                <a:gd name="T78" fmla="*/ 107 w 166"/>
                <a:gd name="T79" fmla="*/ 169 h 230"/>
                <a:gd name="T80" fmla="*/ 94 w 166"/>
                <a:gd name="T81" fmla="*/ 164 h 230"/>
                <a:gd name="T82" fmla="*/ 78 w 166"/>
                <a:gd name="T83" fmla="*/ 153 h 230"/>
                <a:gd name="T84" fmla="*/ 61 w 166"/>
                <a:gd name="T85" fmla="*/ 134 h 230"/>
                <a:gd name="T86" fmla="*/ 56 w 166"/>
                <a:gd name="T87" fmla="*/ 124 h 230"/>
                <a:gd name="T88" fmla="*/ 45 w 166"/>
                <a:gd name="T89" fmla="*/ 102 h 230"/>
                <a:gd name="T90" fmla="*/ 42 w 166"/>
                <a:gd name="T91" fmla="*/ 81 h 230"/>
                <a:gd name="T92" fmla="*/ 43 w 166"/>
                <a:gd name="T93" fmla="*/ 65 h 230"/>
                <a:gd name="T94" fmla="*/ 50 w 166"/>
                <a:gd name="T95" fmla="*/ 56 h 230"/>
                <a:gd name="T96" fmla="*/ 54 w 166"/>
                <a:gd name="T97" fmla="*/ 54 h 230"/>
                <a:gd name="T98" fmla="*/ 67 w 166"/>
                <a:gd name="T99" fmla="*/ 56 h 230"/>
                <a:gd name="T100" fmla="*/ 72 w 166"/>
                <a:gd name="T101" fmla="*/ 46 h 230"/>
                <a:gd name="T102" fmla="*/ 89 w 166"/>
                <a:gd name="T103" fmla="*/ 72 h 230"/>
                <a:gd name="T104" fmla="*/ 98 w 166"/>
                <a:gd name="T105" fmla="*/ 82 h 230"/>
                <a:gd name="T106" fmla="*/ 107 w 166"/>
                <a:gd name="T107" fmla="*/ 95 h 230"/>
                <a:gd name="T108" fmla="*/ 117 w 166"/>
                <a:gd name="T109" fmla="*/ 118 h 230"/>
                <a:gd name="T110" fmla="*/ 121 w 166"/>
                <a:gd name="T111" fmla="*/ 139 h 230"/>
                <a:gd name="T112" fmla="*/ 120 w 166"/>
                <a:gd name="T113" fmla="*/ 157 h 230"/>
                <a:gd name="T114" fmla="*/ 116 w 166"/>
                <a:gd name="T115" fmla="*/ 165 h 230"/>
                <a:gd name="T116" fmla="*/ 113 w 166"/>
                <a:gd name="T117" fmla="*/ 167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66" h="230">
                  <a:moveTo>
                    <a:pt x="61" y="69"/>
                  </a:moveTo>
                  <a:lnTo>
                    <a:pt x="61" y="69"/>
                  </a:lnTo>
                  <a:lnTo>
                    <a:pt x="59" y="70"/>
                  </a:lnTo>
                  <a:lnTo>
                    <a:pt x="58" y="72"/>
                  </a:lnTo>
                  <a:lnTo>
                    <a:pt x="56" y="78"/>
                  </a:lnTo>
                  <a:lnTo>
                    <a:pt x="56" y="86"/>
                  </a:lnTo>
                  <a:lnTo>
                    <a:pt x="57" y="94"/>
                  </a:lnTo>
                  <a:lnTo>
                    <a:pt x="57" y="94"/>
                  </a:lnTo>
                  <a:lnTo>
                    <a:pt x="57" y="89"/>
                  </a:lnTo>
                  <a:lnTo>
                    <a:pt x="57" y="85"/>
                  </a:lnTo>
                  <a:lnTo>
                    <a:pt x="59" y="81"/>
                  </a:lnTo>
                  <a:lnTo>
                    <a:pt x="61" y="79"/>
                  </a:lnTo>
                  <a:lnTo>
                    <a:pt x="61" y="79"/>
                  </a:lnTo>
                  <a:lnTo>
                    <a:pt x="65" y="78"/>
                  </a:lnTo>
                  <a:lnTo>
                    <a:pt x="68" y="79"/>
                  </a:lnTo>
                  <a:lnTo>
                    <a:pt x="72" y="80"/>
                  </a:lnTo>
                  <a:lnTo>
                    <a:pt x="76" y="84"/>
                  </a:lnTo>
                  <a:lnTo>
                    <a:pt x="81" y="87"/>
                  </a:lnTo>
                  <a:lnTo>
                    <a:pt x="86" y="93"/>
                  </a:lnTo>
                  <a:lnTo>
                    <a:pt x="95" y="105"/>
                  </a:lnTo>
                  <a:lnTo>
                    <a:pt x="95" y="105"/>
                  </a:lnTo>
                  <a:lnTo>
                    <a:pt x="102" y="119"/>
                  </a:lnTo>
                  <a:lnTo>
                    <a:pt x="103" y="126"/>
                  </a:lnTo>
                  <a:lnTo>
                    <a:pt x="104" y="132"/>
                  </a:lnTo>
                  <a:lnTo>
                    <a:pt x="105" y="138"/>
                  </a:lnTo>
                  <a:lnTo>
                    <a:pt x="104" y="142"/>
                  </a:lnTo>
                  <a:lnTo>
                    <a:pt x="103" y="146"/>
                  </a:lnTo>
                  <a:lnTo>
                    <a:pt x="101" y="148"/>
                  </a:lnTo>
                  <a:lnTo>
                    <a:pt x="101" y="148"/>
                  </a:lnTo>
                  <a:lnTo>
                    <a:pt x="98" y="149"/>
                  </a:lnTo>
                  <a:lnTo>
                    <a:pt x="96" y="149"/>
                  </a:lnTo>
                  <a:lnTo>
                    <a:pt x="90" y="147"/>
                  </a:lnTo>
                  <a:lnTo>
                    <a:pt x="90" y="147"/>
                  </a:lnTo>
                  <a:lnTo>
                    <a:pt x="95" y="150"/>
                  </a:lnTo>
                  <a:lnTo>
                    <a:pt x="99" y="153"/>
                  </a:lnTo>
                  <a:lnTo>
                    <a:pt x="104" y="153"/>
                  </a:lnTo>
                  <a:lnTo>
                    <a:pt x="107" y="152"/>
                  </a:lnTo>
                  <a:lnTo>
                    <a:pt x="107" y="152"/>
                  </a:lnTo>
                  <a:lnTo>
                    <a:pt x="111" y="149"/>
                  </a:lnTo>
                  <a:lnTo>
                    <a:pt x="113" y="145"/>
                  </a:lnTo>
                  <a:lnTo>
                    <a:pt x="114" y="139"/>
                  </a:lnTo>
                  <a:lnTo>
                    <a:pt x="113" y="132"/>
                  </a:lnTo>
                  <a:lnTo>
                    <a:pt x="112" y="125"/>
                  </a:lnTo>
                  <a:lnTo>
                    <a:pt x="110" y="117"/>
                  </a:lnTo>
                  <a:lnTo>
                    <a:pt x="106" y="109"/>
                  </a:lnTo>
                  <a:lnTo>
                    <a:pt x="102" y="100"/>
                  </a:lnTo>
                  <a:lnTo>
                    <a:pt x="102" y="100"/>
                  </a:lnTo>
                  <a:lnTo>
                    <a:pt x="97" y="92"/>
                  </a:lnTo>
                  <a:lnTo>
                    <a:pt x="91" y="85"/>
                  </a:lnTo>
                  <a:lnTo>
                    <a:pt x="86" y="79"/>
                  </a:lnTo>
                  <a:lnTo>
                    <a:pt x="81" y="73"/>
                  </a:lnTo>
                  <a:lnTo>
                    <a:pt x="75" y="70"/>
                  </a:lnTo>
                  <a:lnTo>
                    <a:pt x="69" y="69"/>
                  </a:lnTo>
                  <a:lnTo>
                    <a:pt x="65" y="67"/>
                  </a:lnTo>
                  <a:lnTo>
                    <a:pt x="61" y="69"/>
                  </a:lnTo>
                  <a:lnTo>
                    <a:pt x="61" y="69"/>
                  </a:lnTo>
                  <a:close/>
                  <a:moveTo>
                    <a:pt x="166" y="161"/>
                  </a:moveTo>
                  <a:lnTo>
                    <a:pt x="135" y="118"/>
                  </a:lnTo>
                  <a:lnTo>
                    <a:pt x="146" y="110"/>
                  </a:lnTo>
                  <a:lnTo>
                    <a:pt x="133" y="99"/>
                  </a:lnTo>
                  <a:lnTo>
                    <a:pt x="142" y="92"/>
                  </a:lnTo>
                  <a:lnTo>
                    <a:pt x="35" y="0"/>
                  </a:lnTo>
                  <a:lnTo>
                    <a:pt x="16" y="13"/>
                  </a:lnTo>
                  <a:lnTo>
                    <a:pt x="0" y="0"/>
                  </a:lnTo>
                  <a:lnTo>
                    <a:pt x="1" y="19"/>
                  </a:lnTo>
                  <a:lnTo>
                    <a:pt x="34" y="52"/>
                  </a:lnTo>
                  <a:lnTo>
                    <a:pt x="23" y="80"/>
                  </a:lnTo>
                  <a:lnTo>
                    <a:pt x="3" y="58"/>
                  </a:lnTo>
                  <a:lnTo>
                    <a:pt x="3" y="115"/>
                  </a:lnTo>
                  <a:lnTo>
                    <a:pt x="30" y="139"/>
                  </a:lnTo>
                  <a:lnTo>
                    <a:pt x="36" y="129"/>
                  </a:lnTo>
                  <a:lnTo>
                    <a:pt x="128" y="202"/>
                  </a:lnTo>
                  <a:lnTo>
                    <a:pt x="129" y="218"/>
                  </a:lnTo>
                  <a:lnTo>
                    <a:pt x="148" y="230"/>
                  </a:lnTo>
                  <a:lnTo>
                    <a:pt x="146" y="175"/>
                  </a:lnTo>
                  <a:lnTo>
                    <a:pt x="166" y="161"/>
                  </a:lnTo>
                  <a:close/>
                  <a:moveTo>
                    <a:pt x="113" y="167"/>
                  </a:moveTo>
                  <a:lnTo>
                    <a:pt x="113" y="167"/>
                  </a:lnTo>
                  <a:lnTo>
                    <a:pt x="110" y="168"/>
                  </a:lnTo>
                  <a:lnTo>
                    <a:pt x="107" y="169"/>
                  </a:lnTo>
                  <a:lnTo>
                    <a:pt x="101" y="168"/>
                  </a:lnTo>
                  <a:lnTo>
                    <a:pt x="94" y="164"/>
                  </a:lnTo>
                  <a:lnTo>
                    <a:pt x="86" y="160"/>
                  </a:lnTo>
                  <a:lnTo>
                    <a:pt x="78" y="153"/>
                  </a:lnTo>
                  <a:lnTo>
                    <a:pt x="69" y="143"/>
                  </a:lnTo>
                  <a:lnTo>
                    <a:pt x="61" y="134"/>
                  </a:lnTo>
                  <a:lnTo>
                    <a:pt x="56" y="124"/>
                  </a:lnTo>
                  <a:lnTo>
                    <a:pt x="56" y="124"/>
                  </a:lnTo>
                  <a:lnTo>
                    <a:pt x="50" y="112"/>
                  </a:lnTo>
                  <a:lnTo>
                    <a:pt x="45" y="102"/>
                  </a:lnTo>
                  <a:lnTo>
                    <a:pt x="43" y="92"/>
                  </a:lnTo>
                  <a:lnTo>
                    <a:pt x="42" y="81"/>
                  </a:lnTo>
                  <a:lnTo>
                    <a:pt x="42" y="73"/>
                  </a:lnTo>
                  <a:lnTo>
                    <a:pt x="43" y="65"/>
                  </a:lnTo>
                  <a:lnTo>
                    <a:pt x="45" y="59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4" y="54"/>
                  </a:lnTo>
                  <a:lnTo>
                    <a:pt x="60" y="55"/>
                  </a:lnTo>
                  <a:lnTo>
                    <a:pt x="67" y="56"/>
                  </a:lnTo>
                  <a:lnTo>
                    <a:pt x="74" y="59"/>
                  </a:lnTo>
                  <a:lnTo>
                    <a:pt x="72" y="46"/>
                  </a:lnTo>
                  <a:lnTo>
                    <a:pt x="92" y="63"/>
                  </a:lnTo>
                  <a:lnTo>
                    <a:pt x="89" y="72"/>
                  </a:lnTo>
                  <a:lnTo>
                    <a:pt x="89" y="72"/>
                  </a:lnTo>
                  <a:lnTo>
                    <a:pt x="98" y="82"/>
                  </a:lnTo>
                  <a:lnTo>
                    <a:pt x="107" y="95"/>
                  </a:lnTo>
                  <a:lnTo>
                    <a:pt x="107" y="95"/>
                  </a:lnTo>
                  <a:lnTo>
                    <a:pt x="112" y="107"/>
                  </a:lnTo>
                  <a:lnTo>
                    <a:pt x="117" y="118"/>
                  </a:lnTo>
                  <a:lnTo>
                    <a:pt x="120" y="129"/>
                  </a:lnTo>
                  <a:lnTo>
                    <a:pt x="121" y="139"/>
                  </a:lnTo>
                  <a:lnTo>
                    <a:pt x="121" y="149"/>
                  </a:lnTo>
                  <a:lnTo>
                    <a:pt x="120" y="157"/>
                  </a:lnTo>
                  <a:lnTo>
                    <a:pt x="117" y="163"/>
                  </a:lnTo>
                  <a:lnTo>
                    <a:pt x="116" y="165"/>
                  </a:lnTo>
                  <a:lnTo>
                    <a:pt x="113" y="167"/>
                  </a:lnTo>
                  <a:lnTo>
                    <a:pt x="113" y="167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4"/>
            <p:cNvSpPr>
              <a:spLocks/>
            </p:cNvSpPr>
            <p:nvPr userDrawn="1"/>
          </p:nvSpPr>
          <p:spPr bwMode="auto">
            <a:xfrm>
              <a:off x="1335" y="2015"/>
              <a:ext cx="67" cy="78"/>
            </a:xfrm>
            <a:custGeom>
              <a:avLst/>
              <a:gdLst>
                <a:gd name="T0" fmla="*/ 14 w 67"/>
                <a:gd name="T1" fmla="*/ 72 h 78"/>
                <a:gd name="T2" fmla="*/ 14 w 67"/>
                <a:gd name="T3" fmla="*/ 72 h 78"/>
                <a:gd name="T4" fmla="*/ 11 w 67"/>
                <a:gd name="T5" fmla="*/ 70 h 78"/>
                <a:gd name="T6" fmla="*/ 10 w 67"/>
                <a:gd name="T7" fmla="*/ 65 h 78"/>
                <a:gd name="T8" fmla="*/ 10 w 67"/>
                <a:gd name="T9" fmla="*/ 61 h 78"/>
                <a:gd name="T10" fmla="*/ 11 w 67"/>
                <a:gd name="T11" fmla="*/ 56 h 78"/>
                <a:gd name="T12" fmla="*/ 14 w 67"/>
                <a:gd name="T13" fmla="*/ 51 h 78"/>
                <a:gd name="T14" fmla="*/ 17 w 67"/>
                <a:gd name="T15" fmla="*/ 44 h 78"/>
                <a:gd name="T16" fmla="*/ 25 w 67"/>
                <a:gd name="T17" fmla="*/ 31 h 78"/>
                <a:gd name="T18" fmla="*/ 25 w 67"/>
                <a:gd name="T19" fmla="*/ 31 h 78"/>
                <a:gd name="T20" fmla="*/ 36 w 67"/>
                <a:gd name="T21" fmla="*/ 19 h 78"/>
                <a:gd name="T22" fmla="*/ 41 w 67"/>
                <a:gd name="T23" fmla="*/ 15 h 78"/>
                <a:gd name="T24" fmla="*/ 46 w 67"/>
                <a:gd name="T25" fmla="*/ 11 h 78"/>
                <a:gd name="T26" fmla="*/ 52 w 67"/>
                <a:gd name="T27" fmla="*/ 9 h 78"/>
                <a:gd name="T28" fmla="*/ 56 w 67"/>
                <a:gd name="T29" fmla="*/ 8 h 78"/>
                <a:gd name="T30" fmla="*/ 60 w 67"/>
                <a:gd name="T31" fmla="*/ 8 h 78"/>
                <a:gd name="T32" fmla="*/ 63 w 67"/>
                <a:gd name="T33" fmla="*/ 10 h 78"/>
                <a:gd name="T34" fmla="*/ 63 w 67"/>
                <a:gd name="T35" fmla="*/ 10 h 78"/>
                <a:gd name="T36" fmla="*/ 65 w 67"/>
                <a:gd name="T37" fmla="*/ 11 h 78"/>
                <a:gd name="T38" fmla="*/ 66 w 67"/>
                <a:gd name="T39" fmla="*/ 14 h 78"/>
                <a:gd name="T40" fmla="*/ 66 w 67"/>
                <a:gd name="T41" fmla="*/ 19 h 78"/>
                <a:gd name="T42" fmla="*/ 66 w 67"/>
                <a:gd name="T43" fmla="*/ 19 h 78"/>
                <a:gd name="T44" fmla="*/ 67 w 67"/>
                <a:gd name="T45" fmla="*/ 14 h 78"/>
                <a:gd name="T46" fmla="*/ 67 w 67"/>
                <a:gd name="T47" fmla="*/ 9 h 78"/>
                <a:gd name="T48" fmla="*/ 66 w 67"/>
                <a:gd name="T49" fmla="*/ 4 h 78"/>
                <a:gd name="T50" fmla="*/ 63 w 67"/>
                <a:gd name="T51" fmla="*/ 1 h 78"/>
                <a:gd name="T52" fmla="*/ 63 w 67"/>
                <a:gd name="T53" fmla="*/ 1 h 78"/>
                <a:gd name="T54" fmla="*/ 59 w 67"/>
                <a:gd name="T55" fmla="*/ 0 h 78"/>
                <a:gd name="T56" fmla="*/ 54 w 67"/>
                <a:gd name="T57" fmla="*/ 0 h 78"/>
                <a:gd name="T58" fmla="*/ 50 w 67"/>
                <a:gd name="T59" fmla="*/ 1 h 78"/>
                <a:gd name="T60" fmla="*/ 43 w 67"/>
                <a:gd name="T61" fmla="*/ 3 h 78"/>
                <a:gd name="T62" fmla="*/ 37 w 67"/>
                <a:gd name="T63" fmla="*/ 8 h 78"/>
                <a:gd name="T64" fmla="*/ 30 w 67"/>
                <a:gd name="T65" fmla="*/ 13 h 78"/>
                <a:gd name="T66" fmla="*/ 24 w 67"/>
                <a:gd name="T67" fmla="*/ 19 h 78"/>
                <a:gd name="T68" fmla="*/ 17 w 67"/>
                <a:gd name="T69" fmla="*/ 26 h 78"/>
                <a:gd name="T70" fmla="*/ 17 w 67"/>
                <a:gd name="T71" fmla="*/ 26 h 78"/>
                <a:gd name="T72" fmla="*/ 11 w 67"/>
                <a:gd name="T73" fmla="*/ 34 h 78"/>
                <a:gd name="T74" fmla="*/ 7 w 67"/>
                <a:gd name="T75" fmla="*/ 41 h 78"/>
                <a:gd name="T76" fmla="*/ 3 w 67"/>
                <a:gd name="T77" fmla="*/ 49 h 78"/>
                <a:gd name="T78" fmla="*/ 1 w 67"/>
                <a:gd name="T79" fmla="*/ 56 h 78"/>
                <a:gd name="T80" fmla="*/ 0 w 67"/>
                <a:gd name="T81" fmla="*/ 63 h 78"/>
                <a:gd name="T82" fmla="*/ 0 w 67"/>
                <a:gd name="T83" fmla="*/ 68 h 78"/>
                <a:gd name="T84" fmla="*/ 1 w 67"/>
                <a:gd name="T85" fmla="*/ 72 h 78"/>
                <a:gd name="T86" fmla="*/ 3 w 67"/>
                <a:gd name="T87" fmla="*/ 76 h 78"/>
                <a:gd name="T88" fmla="*/ 3 w 67"/>
                <a:gd name="T89" fmla="*/ 76 h 78"/>
                <a:gd name="T90" fmla="*/ 6 w 67"/>
                <a:gd name="T91" fmla="*/ 77 h 78"/>
                <a:gd name="T92" fmla="*/ 9 w 67"/>
                <a:gd name="T93" fmla="*/ 78 h 78"/>
                <a:gd name="T94" fmla="*/ 15 w 67"/>
                <a:gd name="T95" fmla="*/ 77 h 78"/>
                <a:gd name="T96" fmla="*/ 22 w 67"/>
                <a:gd name="T97" fmla="*/ 75 h 78"/>
                <a:gd name="T98" fmla="*/ 30 w 67"/>
                <a:gd name="T99" fmla="*/ 70 h 78"/>
                <a:gd name="T100" fmla="*/ 30 w 67"/>
                <a:gd name="T101" fmla="*/ 70 h 78"/>
                <a:gd name="T102" fmla="*/ 24 w 67"/>
                <a:gd name="T103" fmla="*/ 72 h 78"/>
                <a:gd name="T104" fmla="*/ 21 w 67"/>
                <a:gd name="T105" fmla="*/ 74 h 78"/>
                <a:gd name="T106" fmla="*/ 16 w 67"/>
                <a:gd name="T107" fmla="*/ 74 h 78"/>
                <a:gd name="T108" fmla="*/ 14 w 67"/>
                <a:gd name="T109" fmla="*/ 72 h 78"/>
                <a:gd name="T110" fmla="*/ 14 w 67"/>
                <a:gd name="T111" fmla="*/ 72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7" h="78">
                  <a:moveTo>
                    <a:pt x="14" y="72"/>
                  </a:moveTo>
                  <a:lnTo>
                    <a:pt x="14" y="72"/>
                  </a:lnTo>
                  <a:lnTo>
                    <a:pt x="11" y="70"/>
                  </a:lnTo>
                  <a:lnTo>
                    <a:pt x="10" y="65"/>
                  </a:lnTo>
                  <a:lnTo>
                    <a:pt x="10" y="61"/>
                  </a:lnTo>
                  <a:lnTo>
                    <a:pt x="11" y="56"/>
                  </a:lnTo>
                  <a:lnTo>
                    <a:pt x="14" y="51"/>
                  </a:lnTo>
                  <a:lnTo>
                    <a:pt x="17" y="44"/>
                  </a:lnTo>
                  <a:lnTo>
                    <a:pt x="25" y="31"/>
                  </a:lnTo>
                  <a:lnTo>
                    <a:pt x="25" y="31"/>
                  </a:lnTo>
                  <a:lnTo>
                    <a:pt x="36" y="19"/>
                  </a:lnTo>
                  <a:lnTo>
                    <a:pt x="41" y="15"/>
                  </a:lnTo>
                  <a:lnTo>
                    <a:pt x="46" y="11"/>
                  </a:lnTo>
                  <a:lnTo>
                    <a:pt x="52" y="9"/>
                  </a:lnTo>
                  <a:lnTo>
                    <a:pt x="56" y="8"/>
                  </a:lnTo>
                  <a:lnTo>
                    <a:pt x="60" y="8"/>
                  </a:lnTo>
                  <a:lnTo>
                    <a:pt x="63" y="10"/>
                  </a:lnTo>
                  <a:lnTo>
                    <a:pt x="63" y="10"/>
                  </a:lnTo>
                  <a:lnTo>
                    <a:pt x="65" y="11"/>
                  </a:lnTo>
                  <a:lnTo>
                    <a:pt x="66" y="14"/>
                  </a:lnTo>
                  <a:lnTo>
                    <a:pt x="66" y="19"/>
                  </a:lnTo>
                  <a:lnTo>
                    <a:pt x="66" y="19"/>
                  </a:lnTo>
                  <a:lnTo>
                    <a:pt x="67" y="14"/>
                  </a:lnTo>
                  <a:lnTo>
                    <a:pt x="67" y="9"/>
                  </a:lnTo>
                  <a:lnTo>
                    <a:pt x="66" y="4"/>
                  </a:lnTo>
                  <a:lnTo>
                    <a:pt x="63" y="1"/>
                  </a:lnTo>
                  <a:lnTo>
                    <a:pt x="63" y="1"/>
                  </a:lnTo>
                  <a:lnTo>
                    <a:pt x="59" y="0"/>
                  </a:lnTo>
                  <a:lnTo>
                    <a:pt x="54" y="0"/>
                  </a:lnTo>
                  <a:lnTo>
                    <a:pt x="50" y="1"/>
                  </a:lnTo>
                  <a:lnTo>
                    <a:pt x="43" y="3"/>
                  </a:lnTo>
                  <a:lnTo>
                    <a:pt x="37" y="8"/>
                  </a:lnTo>
                  <a:lnTo>
                    <a:pt x="30" y="13"/>
                  </a:lnTo>
                  <a:lnTo>
                    <a:pt x="24" y="19"/>
                  </a:lnTo>
                  <a:lnTo>
                    <a:pt x="17" y="26"/>
                  </a:lnTo>
                  <a:lnTo>
                    <a:pt x="17" y="26"/>
                  </a:lnTo>
                  <a:lnTo>
                    <a:pt x="11" y="34"/>
                  </a:lnTo>
                  <a:lnTo>
                    <a:pt x="7" y="41"/>
                  </a:lnTo>
                  <a:lnTo>
                    <a:pt x="3" y="49"/>
                  </a:lnTo>
                  <a:lnTo>
                    <a:pt x="1" y="56"/>
                  </a:lnTo>
                  <a:lnTo>
                    <a:pt x="0" y="63"/>
                  </a:lnTo>
                  <a:lnTo>
                    <a:pt x="0" y="68"/>
                  </a:lnTo>
                  <a:lnTo>
                    <a:pt x="1" y="72"/>
                  </a:lnTo>
                  <a:lnTo>
                    <a:pt x="3" y="76"/>
                  </a:lnTo>
                  <a:lnTo>
                    <a:pt x="3" y="76"/>
                  </a:lnTo>
                  <a:lnTo>
                    <a:pt x="6" y="77"/>
                  </a:lnTo>
                  <a:lnTo>
                    <a:pt x="9" y="78"/>
                  </a:lnTo>
                  <a:lnTo>
                    <a:pt x="15" y="77"/>
                  </a:lnTo>
                  <a:lnTo>
                    <a:pt x="22" y="75"/>
                  </a:lnTo>
                  <a:lnTo>
                    <a:pt x="30" y="70"/>
                  </a:lnTo>
                  <a:lnTo>
                    <a:pt x="30" y="70"/>
                  </a:lnTo>
                  <a:lnTo>
                    <a:pt x="24" y="72"/>
                  </a:lnTo>
                  <a:lnTo>
                    <a:pt x="21" y="74"/>
                  </a:lnTo>
                  <a:lnTo>
                    <a:pt x="16" y="74"/>
                  </a:lnTo>
                  <a:lnTo>
                    <a:pt x="14" y="72"/>
                  </a:lnTo>
                  <a:lnTo>
                    <a:pt x="14" y="72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5"/>
            <p:cNvSpPr>
              <a:spLocks/>
            </p:cNvSpPr>
            <p:nvPr userDrawn="1"/>
          </p:nvSpPr>
          <p:spPr bwMode="auto">
            <a:xfrm>
              <a:off x="1311" y="2125"/>
              <a:ext cx="157" cy="105"/>
            </a:xfrm>
            <a:custGeom>
              <a:avLst/>
              <a:gdLst>
                <a:gd name="T0" fmla="*/ 157 w 157"/>
                <a:gd name="T1" fmla="*/ 0 h 105"/>
                <a:gd name="T2" fmla="*/ 0 w 157"/>
                <a:gd name="T3" fmla="*/ 93 h 105"/>
                <a:gd name="T4" fmla="*/ 0 w 157"/>
                <a:gd name="T5" fmla="*/ 105 h 105"/>
                <a:gd name="T6" fmla="*/ 157 w 157"/>
                <a:gd name="T7" fmla="*/ 15 h 105"/>
                <a:gd name="T8" fmla="*/ 157 w 157"/>
                <a:gd name="T9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7" h="105">
                  <a:moveTo>
                    <a:pt x="157" y="0"/>
                  </a:moveTo>
                  <a:lnTo>
                    <a:pt x="0" y="93"/>
                  </a:lnTo>
                  <a:lnTo>
                    <a:pt x="0" y="105"/>
                  </a:lnTo>
                  <a:lnTo>
                    <a:pt x="157" y="1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6"/>
            <p:cNvSpPr>
              <a:spLocks/>
            </p:cNvSpPr>
            <p:nvPr userDrawn="1"/>
          </p:nvSpPr>
          <p:spPr bwMode="auto">
            <a:xfrm>
              <a:off x="1323" y="2253"/>
              <a:ext cx="109" cy="54"/>
            </a:xfrm>
            <a:custGeom>
              <a:avLst/>
              <a:gdLst>
                <a:gd name="T0" fmla="*/ 109 w 109"/>
                <a:gd name="T1" fmla="*/ 16 h 54"/>
                <a:gd name="T2" fmla="*/ 109 w 109"/>
                <a:gd name="T3" fmla="*/ 0 h 54"/>
                <a:gd name="T4" fmla="*/ 0 w 109"/>
                <a:gd name="T5" fmla="*/ 43 h 54"/>
                <a:gd name="T6" fmla="*/ 0 w 109"/>
                <a:gd name="T7" fmla="*/ 54 h 54"/>
                <a:gd name="T8" fmla="*/ 109 w 109"/>
                <a:gd name="T9" fmla="*/ 16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" h="54">
                  <a:moveTo>
                    <a:pt x="109" y="16"/>
                  </a:moveTo>
                  <a:lnTo>
                    <a:pt x="109" y="0"/>
                  </a:lnTo>
                  <a:lnTo>
                    <a:pt x="0" y="43"/>
                  </a:lnTo>
                  <a:lnTo>
                    <a:pt x="0" y="54"/>
                  </a:lnTo>
                  <a:lnTo>
                    <a:pt x="109" y="16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7"/>
            <p:cNvSpPr>
              <a:spLocks/>
            </p:cNvSpPr>
            <p:nvPr userDrawn="1"/>
          </p:nvSpPr>
          <p:spPr bwMode="auto">
            <a:xfrm>
              <a:off x="1290" y="2062"/>
              <a:ext cx="28" cy="53"/>
            </a:xfrm>
            <a:custGeom>
              <a:avLst/>
              <a:gdLst>
                <a:gd name="T0" fmla="*/ 28 w 28"/>
                <a:gd name="T1" fmla="*/ 0 h 53"/>
                <a:gd name="T2" fmla="*/ 28 w 28"/>
                <a:gd name="T3" fmla="*/ 53 h 53"/>
                <a:gd name="T4" fmla="*/ 0 w 28"/>
                <a:gd name="T5" fmla="*/ 27 h 53"/>
                <a:gd name="T6" fmla="*/ 28 w 28"/>
                <a:gd name="T7" fmla="*/ 0 h 53"/>
                <a:gd name="T8" fmla="*/ 28 w 28"/>
                <a:gd name="T9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53">
                  <a:moveTo>
                    <a:pt x="28" y="0"/>
                  </a:moveTo>
                  <a:lnTo>
                    <a:pt x="28" y="53"/>
                  </a:lnTo>
                  <a:lnTo>
                    <a:pt x="0" y="27"/>
                  </a:lnTo>
                  <a:lnTo>
                    <a:pt x="28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8"/>
            <p:cNvSpPr>
              <a:spLocks/>
            </p:cNvSpPr>
            <p:nvPr userDrawn="1"/>
          </p:nvSpPr>
          <p:spPr bwMode="auto">
            <a:xfrm>
              <a:off x="1341" y="2223"/>
              <a:ext cx="17" cy="51"/>
            </a:xfrm>
            <a:custGeom>
              <a:avLst/>
              <a:gdLst>
                <a:gd name="T0" fmla="*/ 17 w 17"/>
                <a:gd name="T1" fmla="*/ 0 h 51"/>
                <a:gd name="T2" fmla="*/ 17 w 17"/>
                <a:gd name="T3" fmla="*/ 44 h 51"/>
                <a:gd name="T4" fmla="*/ 0 w 17"/>
                <a:gd name="T5" fmla="*/ 51 h 51"/>
                <a:gd name="T6" fmla="*/ 0 w 17"/>
                <a:gd name="T7" fmla="*/ 8 h 51"/>
                <a:gd name="T8" fmla="*/ 17 w 17"/>
                <a:gd name="T9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51">
                  <a:moveTo>
                    <a:pt x="17" y="0"/>
                  </a:moveTo>
                  <a:lnTo>
                    <a:pt x="17" y="44"/>
                  </a:lnTo>
                  <a:lnTo>
                    <a:pt x="0" y="51"/>
                  </a:lnTo>
                  <a:lnTo>
                    <a:pt x="0" y="8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9"/>
            <p:cNvSpPr>
              <a:spLocks/>
            </p:cNvSpPr>
            <p:nvPr userDrawn="1"/>
          </p:nvSpPr>
          <p:spPr bwMode="auto">
            <a:xfrm>
              <a:off x="1341" y="2223"/>
              <a:ext cx="17" cy="51"/>
            </a:xfrm>
            <a:custGeom>
              <a:avLst/>
              <a:gdLst>
                <a:gd name="T0" fmla="*/ 17 w 17"/>
                <a:gd name="T1" fmla="*/ 0 h 51"/>
                <a:gd name="T2" fmla="*/ 17 w 17"/>
                <a:gd name="T3" fmla="*/ 44 h 51"/>
                <a:gd name="T4" fmla="*/ 0 w 17"/>
                <a:gd name="T5" fmla="*/ 51 h 51"/>
                <a:gd name="T6" fmla="*/ 0 w 17"/>
                <a:gd name="T7" fmla="*/ 8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" h="51">
                  <a:moveTo>
                    <a:pt x="17" y="0"/>
                  </a:moveTo>
                  <a:lnTo>
                    <a:pt x="17" y="44"/>
                  </a:lnTo>
                  <a:lnTo>
                    <a:pt x="0" y="51"/>
                  </a:lnTo>
                  <a:lnTo>
                    <a:pt x="0" y="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0"/>
            <p:cNvSpPr>
              <a:spLocks/>
            </p:cNvSpPr>
            <p:nvPr userDrawn="1"/>
          </p:nvSpPr>
          <p:spPr bwMode="auto">
            <a:xfrm>
              <a:off x="1372" y="2207"/>
              <a:ext cx="17" cy="54"/>
            </a:xfrm>
            <a:custGeom>
              <a:avLst/>
              <a:gdLst>
                <a:gd name="T0" fmla="*/ 17 w 17"/>
                <a:gd name="T1" fmla="*/ 0 h 54"/>
                <a:gd name="T2" fmla="*/ 17 w 17"/>
                <a:gd name="T3" fmla="*/ 47 h 54"/>
                <a:gd name="T4" fmla="*/ 0 w 17"/>
                <a:gd name="T5" fmla="*/ 54 h 54"/>
                <a:gd name="T6" fmla="*/ 0 w 17"/>
                <a:gd name="T7" fmla="*/ 9 h 54"/>
                <a:gd name="T8" fmla="*/ 17 w 17"/>
                <a:gd name="T9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54">
                  <a:moveTo>
                    <a:pt x="17" y="0"/>
                  </a:moveTo>
                  <a:lnTo>
                    <a:pt x="17" y="47"/>
                  </a:lnTo>
                  <a:lnTo>
                    <a:pt x="0" y="54"/>
                  </a:lnTo>
                  <a:lnTo>
                    <a:pt x="0" y="9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1"/>
            <p:cNvSpPr>
              <a:spLocks/>
            </p:cNvSpPr>
            <p:nvPr userDrawn="1"/>
          </p:nvSpPr>
          <p:spPr bwMode="auto">
            <a:xfrm>
              <a:off x="1372" y="2207"/>
              <a:ext cx="17" cy="54"/>
            </a:xfrm>
            <a:custGeom>
              <a:avLst/>
              <a:gdLst>
                <a:gd name="T0" fmla="*/ 17 w 17"/>
                <a:gd name="T1" fmla="*/ 0 h 54"/>
                <a:gd name="T2" fmla="*/ 17 w 17"/>
                <a:gd name="T3" fmla="*/ 47 h 54"/>
                <a:gd name="T4" fmla="*/ 0 w 17"/>
                <a:gd name="T5" fmla="*/ 54 h 54"/>
                <a:gd name="T6" fmla="*/ 0 w 17"/>
                <a:gd name="T7" fmla="*/ 9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" h="54">
                  <a:moveTo>
                    <a:pt x="17" y="0"/>
                  </a:moveTo>
                  <a:lnTo>
                    <a:pt x="17" y="47"/>
                  </a:lnTo>
                  <a:lnTo>
                    <a:pt x="0" y="54"/>
                  </a:lnTo>
                  <a:lnTo>
                    <a:pt x="0" y="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2"/>
            <p:cNvSpPr>
              <a:spLocks/>
            </p:cNvSpPr>
            <p:nvPr userDrawn="1"/>
          </p:nvSpPr>
          <p:spPr bwMode="auto">
            <a:xfrm>
              <a:off x="1403" y="2191"/>
              <a:ext cx="18" cy="56"/>
            </a:xfrm>
            <a:custGeom>
              <a:avLst/>
              <a:gdLst>
                <a:gd name="T0" fmla="*/ 18 w 18"/>
                <a:gd name="T1" fmla="*/ 0 h 56"/>
                <a:gd name="T2" fmla="*/ 18 w 18"/>
                <a:gd name="T3" fmla="*/ 50 h 56"/>
                <a:gd name="T4" fmla="*/ 0 w 18"/>
                <a:gd name="T5" fmla="*/ 56 h 56"/>
                <a:gd name="T6" fmla="*/ 0 w 18"/>
                <a:gd name="T7" fmla="*/ 9 h 56"/>
                <a:gd name="T8" fmla="*/ 18 w 18"/>
                <a:gd name="T9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56">
                  <a:moveTo>
                    <a:pt x="18" y="0"/>
                  </a:moveTo>
                  <a:lnTo>
                    <a:pt x="18" y="50"/>
                  </a:lnTo>
                  <a:lnTo>
                    <a:pt x="0" y="56"/>
                  </a:lnTo>
                  <a:lnTo>
                    <a:pt x="0" y="9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3"/>
            <p:cNvSpPr>
              <a:spLocks/>
            </p:cNvSpPr>
            <p:nvPr userDrawn="1"/>
          </p:nvSpPr>
          <p:spPr bwMode="auto">
            <a:xfrm>
              <a:off x="1403" y="2191"/>
              <a:ext cx="18" cy="56"/>
            </a:xfrm>
            <a:custGeom>
              <a:avLst/>
              <a:gdLst>
                <a:gd name="T0" fmla="*/ 18 w 18"/>
                <a:gd name="T1" fmla="*/ 0 h 56"/>
                <a:gd name="T2" fmla="*/ 18 w 18"/>
                <a:gd name="T3" fmla="*/ 50 h 56"/>
                <a:gd name="T4" fmla="*/ 0 w 18"/>
                <a:gd name="T5" fmla="*/ 56 h 56"/>
                <a:gd name="T6" fmla="*/ 0 w 18"/>
                <a:gd name="T7" fmla="*/ 9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56">
                  <a:moveTo>
                    <a:pt x="18" y="0"/>
                  </a:moveTo>
                  <a:lnTo>
                    <a:pt x="18" y="50"/>
                  </a:lnTo>
                  <a:lnTo>
                    <a:pt x="0" y="56"/>
                  </a:lnTo>
                  <a:lnTo>
                    <a:pt x="0" y="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4"/>
            <p:cNvSpPr>
              <a:spLocks/>
            </p:cNvSpPr>
            <p:nvPr userDrawn="1"/>
          </p:nvSpPr>
          <p:spPr bwMode="auto">
            <a:xfrm>
              <a:off x="1326" y="2327"/>
              <a:ext cx="27" cy="82"/>
            </a:xfrm>
            <a:custGeom>
              <a:avLst/>
              <a:gdLst>
                <a:gd name="T0" fmla="*/ 0 w 27"/>
                <a:gd name="T1" fmla="*/ 75 h 82"/>
                <a:gd name="T2" fmla="*/ 0 w 27"/>
                <a:gd name="T3" fmla="*/ 75 h 82"/>
                <a:gd name="T4" fmla="*/ 2 w 27"/>
                <a:gd name="T5" fmla="*/ 14 h 82"/>
                <a:gd name="T6" fmla="*/ 2 w 27"/>
                <a:gd name="T7" fmla="*/ 14 h 82"/>
                <a:gd name="T8" fmla="*/ 3 w 27"/>
                <a:gd name="T9" fmla="*/ 9 h 82"/>
                <a:gd name="T10" fmla="*/ 7 w 27"/>
                <a:gd name="T11" fmla="*/ 6 h 82"/>
                <a:gd name="T12" fmla="*/ 11 w 27"/>
                <a:gd name="T13" fmla="*/ 2 h 82"/>
                <a:gd name="T14" fmla="*/ 16 w 27"/>
                <a:gd name="T15" fmla="*/ 1 h 82"/>
                <a:gd name="T16" fmla="*/ 20 w 27"/>
                <a:gd name="T17" fmla="*/ 0 h 82"/>
                <a:gd name="T18" fmla="*/ 24 w 27"/>
                <a:gd name="T19" fmla="*/ 2 h 82"/>
                <a:gd name="T20" fmla="*/ 27 w 27"/>
                <a:gd name="T21" fmla="*/ 6 h 82"/>
                <a:gd name="T22" fmla="*/ 27 w 27"/>
                <a:gd name="T23" fmla="*/ 13 h 82"/>
                <a:gd name="T24" fmla="*/ 26 w 27"/>
                <a:gd name="T25" fmla="*/ 82 h 82"/>
                <a:gd name="T26" fmla="*/ 0 w 27"/>
                <a:gd name="T27" fmla="*/ 75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7" h="82">
                  <a:moveTo>
                    <a:pt x="0" y="75"/>
                  </a:moveTo>
                  <a:lnTo>
                    <a:pt x="0" y="75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3" y="9"/>
                  </a:lnTo>
                  <a:lnTo>
                    <a:pt x="7" y="6"/>
                  </a:lnTo>
                  <a:lnTo>
                    <a:pt x="11" y="2"/>
                  </a:lnTo>
                  <a:lnTo>
                    <a:pt x="16" y="1"/>
                  </a:lnTo>
                  <a:lnTo>
                    <a:pt x="20" y="0"/>
                  </a:lnTo>
                  <a:lnTo>
                    <a:pt x="24" y="2"/>
                  </a:lnTo>
                  <a:lnTo>
                    <a:pt x="27" y="6"/>
                  </a:lnTo>
                  <a:lnTo>
                    <a:pt x="27" y="13"/>
                  </a:lnTo>
                  <a:lnTo>
                    <a:pt x="26" y="82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5"/>
            <p:cNvSpPr>
              <a:spLocks/>
            </p:cNvSpPr>
            <p:nvPr userDrawn="1"/>
          </p:nvSpPr>
          <p:spPr bwMode="auto">
            <a:xfrm>
              <a:off x="1380" y="2313"/>
              <a:ext cx="37" cy="113"/>
            </a:xfrm>
            <a:custGeom>
              <a:avLst/>
              <a:gdLst>
                <a:gd name="T0" fmla="*/ 0 w 37"/>
                <a:gd name="T1" fmla="*/ 103 h 113"/>
                <a:gd name="T2" fmla="*/ 0 w 37"/>
                <a:gd name="T3" fmla="*/ 103 h 113"/>
                <a:gd name="T4" fmla="*/ 2 w 37"/>
                <a:gd name="T5" fmla="*/ 16 h 113"/>
                <a:gd name="T6" fmla="*/ 2 w 37"/>
                <a:gd name="T7" fmla="*/ 16 h 113"/>
                <a:gd name="T8" fmla="*/ 3 w 37"/>
                <a:gd name="T9" fmla="*/ 12 h 113"/>
                <a:gd name="T10" fmla="*/ 7 w 37"/>
                <a:gd name="T11" fmla="*/ 7 h 113"/>
                <a:gd name="T12" fmla="*/ 13 w 37"/>
                <a:gd name="T13" fmla="*/ 4 h 113"/>
                <a:gd name="T14" fmla="*/ 18 w 37"/>
                <a:gd name="T15" fmla="*/ 0 h 113"/>
                <a:gd name="T16" fmla="*/ 24 w 37"/>
                <a:gd name="T17" fmla="*/ 0 h 113"/>
                <a:gd name="T18" fmla="*/ 30 w 37"/>
                <a:gd name="T19" fmla="*/ 1 h 113"/>
                <a:gd name="T20" fmla="*/ 32 w 37"/>
                <a:gd name="T21" fmla="*/ 4 h 113"/>
                <a:gd name="T22" fmla="*/ 35 w 37"/>
                <a:gd name="T23" fmla="*/ 6 h 113"/>
                <a:gd name="T24" fmla="*/ 36 w 37"/>
                <a:gd name="T25" fmla="*/ 9 h 113"/>
                <a:gd name="T26" fmla="*/ 37 w 37"/>
                <a:gd name="T27" fmla="*/ 13 h 113"/>
                <a:gd name="T28" fmla="*/ 37 w 37"/>
                <a:gd name="T29" fmla="*/ 113 h 113"/>
                <a:gd name="T30" fmla="*/ 0 w 37"/>
                <a:gd name="T31" fmla="*/ 10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7" h="113">
                  <a:moveTo>
                    <a:pt x="0" y="103"/>
                  </a:moveTo>
                  <a:lnTo>
                    <a:pt x="0" y="103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3" y="12"/>
                  </a:lnTo>
                  <a:lnTo>
                    <a:pt x="7" y="7"/>
                  </a:lnTo>
                  <a:lnTo>
                    <a:pt x="13" y="4"/>
                  </a:lnTo>
                  <a:lnTo>
                    <a:pt x="18" y="0"/>
                  </a:lnTo>
                  <a:lnTo>
                    <a:pt x="24" y="0"/>
                  </a:lnTo>
                  <a:lnTo>
                    <a:pt x="30" y="1"/>
                  </a:lnTo>
                  <a:lnTo>
                    <a:pt x="32" y="4"/>
                  </a:lnTo>
                  <a:lnTo>
                    <a:pt x="35" y="6"/>
                  </a:lnTo>
                  <a:lnTo>
                    <a:pt x="36" y="9"/>
                  </a:lnTo>
                  <a:lnTo>
                    <a:pt x="37" y="13"/>
                  </a:lnTo>
                  <a:lnTo>
                    <a:pt x="37" y="113"/>
                  </a:lnTo>
                  <a:lnTo>
                    <a:pt x="0" y="103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6"/>
            <p:cNvSpPr>
              <a:spLocks/>
            </p:cNvSpPr>
            <p:nvPr userDrawn="1"/>
          </p:nvSpPr>
          <p:spPr bwMode="auto">
            <a:xfrm>
              <a:off x="1543" y="2029"/>
              <a:ext cx="18" cy="41"/>
            </a:xfrm>
            <a:custGeom>
              <a:avLst/>
              <a:gdLst>
                <a:gd name="T0" fmla="*/ 18 w 18"/>
                <a:gd name="T1" fmla="*/ 41 h 41"/>
                <a:gd name="T2" fmla="*/ 18 w 18"/>
                <a:gd name="T3" fmla="*/ 35 h 41"/>
                <a:gd name="T4" fmla="*/ 5 w 18"/>
                <a:gd name="T5" fmla="*/ 26 h 41"/>
                <a:gd name="T6" fmla="*/ 5 w 18"/>
                <a:gd name="T7" fmla="*/ 4 h 41"/>
                <a:gd name="T8" fmla="*/ 1 w 18"/>
                <a:gd name="T9" fmla="*/ 0 h 41"/>
                <a:gd name="T10" fmla="*/ 0 w 18"/>
                <a:gd name="T11" fmla="*/ 28 h 41"/>
                <a:gd name="T12" fmla="*/ 18 w 18"/>
                <a:gd name="T13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41">
                  <a:moveTo>
                    <a:pt x="18" y="41"/>
                  </a:moveTo>
                  <a:lnTo>
                    <a:pt x="18" y="35"/>
                  </a:lnTo>
                  <a:lnTo>
                    <a:pt x="5" y="26"/>
                  </a:lnTo>
                  <a:lnTo>
                    <a:pt x="5" y="4"/>
                  </a:lnTo>
                  <a:lnTo>
                    <a:pt x="1" y="0"/>
                  </a:lnTo>
                  <a:lnTo>
                    <a:pt x="0" y="28"/>
                  </a:lnTo>
                  <a:lnTo>
                    <a:pt x="18" y="41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27"/>
            <p:cNvSpPr>
              <a:spLocks noEditPoints="1"/>
            </p:cNvSpPr>
            <p:nvPr userDrawn="1"/>
          </p:nvSpPr>
          <p:spPr bwMode="auto">
            <a:xfrm>
              <a:off x="1468" y="2072"/>
              <a:ext cx="160" cy="366"/>
            </a:xfrm>
            <a:custGeom>
              <a:avLst/>
              <a:gdLst>
                <a:gd name="T0" fmla="*/ 146 w 160"/>
                <a:gd name="T1" fmla="*/ 110 h 366"/>
                <a:gd name="T2" fmla="*/ 118 w 160"/>
                <a:gd name="T3" fmla="*/ 94 h 366"/>
                <a:gd name="T4" fmla="*/ 125 w 160"/>
                <a:gd name="T5" fmla="*/ 86 h 366"/>
                <a:gd name="T6" fmla="*/ 33 w 160"/>
                <a:gd name="T7" fmla="*/ 13 h 366"/>
                <a:gd name="T8" fmla="*/ 26 w 160"/>
                <a:gd name="T9" fmla="*/ 23 h 366"/>
                <a:gd name="T10" fmla="*/ 0 w 160"/>
                <a:gd name="T11" fmla="*/ 0 h 366"/>
                <a:gd name="T12" fmla="*/ 0 w 160"/>
                <a:gd name="T13" fmla="*/ 52 h 366"/>
                <a:gd name="T14" fmla="*/ 148 w 160"/>
                <a:gd name="T15" fmla="*/ 152 h 366"/>
                <a:gd name="T16" fmla="*/ 146 w 160"/>
                <a:gd name="T17" fmla="*/ 110 h 366"/>
                <a:gd name="T18" fmla="*/ 149 w 160"/>
                <a:gd name="T19" fmla="*/ 167 h 366"/>
                <a:gd name="T20" fmla="*/ 0 w 160"/>
                <a:gd name="T21" fmla="*/ 70 h 366"/>
                <a:gd name="T22" fmla="*/ 0 w 160"/>
                <a:gd name="T23" fmla="*/ 366 h 366"/>
                <a:gd name="T24" fmla="*/ 160 w 160"/>
                <a:gd name="T25" fmla="*/ 324 h 366"/>
                <a:gd name="T26" fmla="*/ 149 w 160"/>
                <a:gd name="T27" fmla="*/ 167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0" h="366">
                  <a:moveTo>
                    <a:pt x="146" y="110"/>
                  </a:moveTo>
                  <a:lnTo>
                    <a:pt x="118" y="94"/>
                  </a:lnTo>
                  <a:lnTo>
                    <a:pt x="125" y="86"/>
                  </a:lnTo>
                  <a:lnTo>
                    <a:pt x="33" y="13"/>
                  </a:lnTo>
                  <a:lnTo>
                    <a:pt x="26" y="23"/>
                  </a:lnTo>
                  <a:lnTo>
                    <a:pt x="0" y="0"/>
                  </a:lnTo>
                  <a:lnTo>
                    <a:pt x="0" y="52"/>
                  </a:lnTo>
                  <a:lnTo>
                    <a:pt x="148" y="152"/>
                  </a:lnTo>
                  <a:lnTo>
                    <a:pt x="146" y="110"/>
                  </a:lnTo>
                  <a:close/>
                  <a:moveTo>
                    <a:pt x="149" y="167"/>
                  </a:moveTo>
                  <a:lnTo>
                    <a:pt x="0" y="70"/>
                  </a:lnTo>
                  <a:lnTo>
                    <a:pt x="0" y="366"/>
                  </a:lnTo>
                  <a:lnTo>
                    <a:pt x="160" y="324"/>
                  </a:lnTo>
                  <a:lnTo>
                    <a:pt x="149" y="167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Line 28"/>
            <p:cNvSpPr>
              <a:spLocks noChangeShapeType="1"/>
            </p:cNvSpPr>
            <p:nvPr userDrawn="1"/>
          </p:nvSpPr>
          <p:spPr bwMode="auto">
            <a:xfrm>
              <a:off x="1311" y="2359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Line 29"/>
            <p:cNvSpPr>
              <a:spLocks noChangeShapeType="1"/>
            </p:cNvSpPr>
            <p:nvPr userDrawn="1"/>
          </p:nvSpPr>
          <p:spPr bwMode="auto">
            <a:xfrm>
              <a:off x="1311" y="2359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Line 30"/>
            <p:cNvSpPr>
              <a:spLocks noChangeShapeType="1"/>
            </p:cNvSpPr>
            <p:nvPr userDrawn="1"/>
          </p:nvSpPr>
          <p:spPr bwMode="auto">
            <a:xfrm>
              <a:off x="1435" y="2287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Line 31"/>
            <p:cNvSpPr>
              <a:spLocks noChangeShapeType="1"/>
            </p:cNvSpPr>
            <p:nvPr userDrawn="1"/>
          </p:nvSpPr>
          <p:spPr bwMode="auto">
            <a:xfrm>
              <a:off x="1435" y="2287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Line 32"/>
            <p:cNvSpPr>
              <a:spLocks noChangeShapeType="1"/>
            </p:cNvSpPr>
            <p:nvPr userDrawn="1"/>
          </p:nvSpPr>
          <p:spPr bwMode="auto">
            <a:xfrm>
              <a:off x="1313" y="2347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Line 33"/>
            <p:cNvSpPr>
              <a:spLocks noChangeShapeType="1"/>
            </p:cNvSpPr>
            <p:nvPr userDrawn="1"/>
          </p:nvSpPr>
          <p:spPr bwMode="auto">
            <a:xfrm>
              <a:off x="1313" y="2347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Line 34"/>
            <p:cNvSpPr>
              <a:spLocks noChangeShapeType="1"/>
            </p:cNvSpPr>
            <p:nvPr userDrawn="1"/>
          </p:nvSpPr>
          <p:spPr bwMode="auto">
            <a:xfrm>
              <a:off x="1438" y="2273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Line 35"/>
            <p:cNvSpPr>
              <a:spLocks noChangeShapeType="1"/>
            </p:cNvSpPr>
            <p:nvPr userDrawn="1"/>
          </p:nvSpPr>
          <p:spPr bwMode="auto">
            <a:xfrm>
              <a:off x="1438" y="2273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36"/>
            <p:cNvSpPr>
              <a:spLocks/>
            </p:cNvSpPr>
            <p:nvPr userDrawn="1"/>
          </p:nvSpPr>
          <p:spPr bwMode="auto">
            <a:xfrm>
              <a:off x="1318" y="1993"/>
              <a:ext cx="125" cy="181"/>
            </a:xfrm>
            <a:custGeom>
              <a:avLst/>
              <a:gdLst>
                <a:gd name="T0" fmla="*/ 0 w 125"/>
                <a:gd name="T1" fmla="*/ 149 h 181"/>
                <a:gd name="T2" fmla="*/ 106 w 125"/>
                <a:gd name="T3" fmla="*/ 79 h 181"/>
                <a:gd name="T4" fmla="*/ 106 w 125"/>
                <a:gd name="T5" fmla="*/ 0 h 181"/>
                <a:gd name="T6" fmla="*/ 125 w 125"/>
                <a:gd name="T7" fmla="*/ 18 h 181"/>
                <a:gd name="T8" fmla="*/ 125 w 125"/>
                <a:gd name="T9" fmla="*/ 114 h 181"/>
                <a:gd name="T10" fmla="*/ 112 w 125"/>
                <a:gd name="T11" fmla="*/ 112 h 181"/>
                <a:gd name="T12" fmla="*/ 113 w 125"/>
                <a:gd name="T13" fmla="*/ 89 h 181"/>
                <a:gd name="T14" fmla="*/ 92 w 125"/>
                <a:gd name="T15" fmla="*/ 101 h 181"/>
                <a:gd name="T16" fmla="*/ 92 w 125"/>
                <a:gd name="T17" fmla="*/ 117 h 181"/>
                <a:gd name="T18" fmla="*/ 39 w 125"/>
                <a:gd name="T19" fmla="*/ 151 h 181"/>
                <a:gd name="T20" fmla="*/ 39 w 125"/>
                <a:gd name="T21" fmla="*/ 166 h 181"/>
                <a:gd name="T22" fmla="*/ 17 w 125"/>
                <a:gd name="T23" fmla="*/ 181 h 181"/>
                <a:gd name="T24" fmla="*/ 10 w 125"/>
                <a:gd name="T25" fmla="*/ 174 h 181"/>
                <a:gd name="T26" fmla="*/ 28 w 125"/>
                <a:gd name="T27" fmla="*/ 161 h 181"/>
                <a:gd name="T28" fmla="*/ 28 w 125"/>
                <a:gd name="T29" fmla="*/ 143 h 181"/>
                <a:gd name="T30" fmla="*/ 10 w 125"/>
                <a:gd name="T31" fmla="*/ 155 h 181"/>
                <a:gd name="T32" fmla="*/ 0 w 125"/>
                <a:gd name="T33" fmla="*/ 149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5" h="181">
                  <a:moveTo>
                    <a:pt x="0" y="149"/>
                  </a:moveTo>
                  <a:lnTo>
                    <a:pt x="106" y="79"/>
                  </a:lnTo>
                  <a:lnTo>
                    <a:pt x="106" y="0"/>
                  </a:lnTo>
                  <a:lnTo>
                    <a:pt x="125" y="18"/>
                  </a:lnTo>
                  <a:lnTo>
                    <a:pt x="125" y="114"/>
                  </a:lnTo>
                  <a:lnTo>
                    <a:pt x="112" y="112"/>
                  </a:lnTo>
                  <a:lnTo>
                    <a:pt x="113" y="89"/>
                  </a:lnTo>
                  <a:lnTo>
                    <a:pt x="92" y="101"/>
                  </a:lnTo>
                  <a:lnTo>
                    <a:pt x="92" y="117"/>
                  </a:lnTo>
                  <a:lnTo>
                    <a:pt x="39" y="151"/>
                  </a:lnTo>
                  <a:lnTo>
                    <a:pt x="39" y="166"/>
                  </a:lnTo>
                  <a:lnTo>
                    <a:pt x="17" y="181"/>
                  </a:lnTo>
                  <a:lnTo>
                    <a:pt x="10" y="174"/>
                  </a:lnTo>
                  <a:lnTo>
                    <a:pt x="28" y="161"/>
                  </a:lnTo>
                  <a:lnTo>
                    <a:pt x="28" y="143"/>
                  </a:lnTo>
                  <a:lnTo>
                    <a:pt x="10" y="155"/>
                  </a:lnTo>
                  <a:lnTo>
                    <a:pt x="0" y="149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37"/>
            <p:cNvSpPr>
              <a:spLocks/>
            </p:cNvSpPr>
            <p:nvPr userDrawn="1"/>
          </p:nvSpPr>
          <p:spPr bwMode="auto">
            <a:xfrm>
              <a:off x="1318" y="1993"/>
              <a:ext cx="125" cy="181"/>
            </a:xfrm>
            <a:custGeom>
              <a:avLst/>
              <a:gdLst>
                <a:gd name="T0" fmla="*/ 0 w 125"/>
                <a:gd name="T1" fmla="*/ 149 h 181"/>
                <a:gd name="T2" fmla="*/ 106 w 125"/>
                <a:gd name="T3" fmla="*/ 79 h 181"/>
                <a:gd name="T4" fmla="*/ 106 w 125"/>
                <a:gd name="T5" fmla="*/ 0 h 181"/>
                <a:gd name="T6" fmla="*/ 125 w 125"/>
                <a:gd name="T7" fmla="*/ 18 h 181"/>
                <a:gd name="T8" fmla="*/ 125 w 125"/>
                <a:gd name="T9" fmla="*/ 114 h 181"/>
                <a:gd name="T10" fmla="*/ 112 w 125"/>
                <a:gd name="T11" fmla="*/ 112 h 181"/>
                <a:gd name="T12" fmla="*/ 113 w 125"/>
                <a:gd name="T13" fmla="*/ 89 h 181"/>
                <a:gd name="T14" fmla="*/ 92 w 125"/>
                <a:gd name="T15" fmla="*/ 101 h 181"/>
                <a:gd name="T16" fmla="*/ 92 w 125"/>
                <a:gd name="T17" fmla="*/ 117 h 181"/>
                <a:gd name="T18" fmla="*/ 39 w 125"/>
                <a:gd name="T19" fmla="*/ 151 h 181"/>
                <a:gd name="T20" fmla="*/ 39 w 125"/>
                <a:gd name="T21" fmla="*/ 166 h 181"/>
                <a:gd name="T22" fmla="*/ 17 w 125"/>
                <a:gd name="T23" fmla="*/ 181 h 181"/>
                <a:gd name="T24" fmla="*/ 10 w 125"/>
                <a:gd name="T25" fmla="*/ 174 h 181"/>
                <a:gd name="T26" fmla="*/ 28 w 125"/>
                <a:gd name="T27" fmla="*/ 161 h 181"/>
                <a:gd name="T28" fmla="*/ 28 w 125"/>
                <a:gd name="T29" fmla="*/ 143 h 181"/>
                <a:gd name="T30" fmla="*/ 10 w 125"/>
                <a:gd name="T31" fmla="*/ 155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5" h="181">
                  <a:moveTo>
                    <a:pt x="0" y="149"/>
                  </a:moveTo>
                  <a:lnTo>
                    <a:pt x="106" y="79"/>
                  </a:lnTo>
                  <a:lnTo>
                    <a:pt x="106" y="0"/>
                  </a:lnTo>
                  <a:lnTo>
                    <a:pt x="125" y="18"/>
                  </a:lnTo>
                  <a:lnTo>
                    <a:pt x="125" y="114"/>
                  </a:lnTo>
                  <a:lnTo>
                    <a:pt x="112" y="112"/>
                  </a:lnTo>
                  <a:lnTo>
                    <a:pt x="113" y="89"/>
                  </a:lnTo>
                  <a:lnTo>
                    <a:pt x="92" y="101"/>
                  </a:lnTo>
                  <a:lnTo>
                    <a:pt x="92" y="117"/>
                  </a:lnTo>
                  <a:lnTo>
                    <a:pt x="39" y="151"/>
                  </a:lnTo>
                  <a:lnTo>
                    <a:pt x="39" y="166"/>
                  </a:lnTo>
                  <a:lnTo>
                    <a:pt x="17" y="181"/>
                  </a:lnTo>
                  <a:lnTo>
                    <a:pt x="10" y="174"/>
                  </a:lnTo>
                  <a:lnTo>
                    <a:pt x="28" y="161"/>
                  </a:lnTo>
                  <a:lnTo>
                    <a:pt x="28" y="143"/>
                  </a:lnTo>
                  <a:lnTo>
                    <a:pt x="10" y="15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38"/>
            <p:cNvSpPr>
              <a:spLocks/>
            </p:cNvSpPr>
            <p:nvPr userDrawn="1"/>
          </p:nvSpPr>
          <p:spPr bwMode="auto">
            <a:xfrm>
              <a:off x="1409" y="2100"/>
              <a:ext cx="34" cy="22"/>
            </a:xfrm>
            <a:custGeom>
              <a:avLst/>
              <a:gdLst>
                <a:gd name="T0" fmla="*/ 0 w 34"/>
                <a:gd name="T1" fmla="*/ 15 h 22"/>
                <a:gd name="T2" fmla="*/ 23 w 34"/>
                <a:gd name="T3" fmla="*/ 0 h 22"/>
                <a:gd name="T4" fmla="*/ 34 w 34"/>
                <a:gd name="T5" fmla="*/ 7 h 22"/>
                <a:gd name="T6" fmla="*/ 10 w 34"/>
                <a:gd name="T7" fmla="*/ 22 h 22"/>
                <a:gd name="T8" fmla="*/ 0 w 34"/>
                <a:gd name="T9" fmla="*/ 15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2">
                  <a:moveTo>
                    <a:pt x="0" y="15"/>
                  </a:moveTo>
                  <a:lnTo>
                    <a:pt x="23" y="0"/>
                  </a:lnTo>
                  <a:lnTo>
                    <a:pt x="34" y="7"/>
                  </a:lnTo>
                  <a:lnTo>
                    <a:pt x="10" y="22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39"/>
            <p:cNvSpPr>
              <a:spLocks/>
            </p:cNvSpPr>
            <p:nvPr userDrawn="1"/>
          </p:nvSpPr>
          <p:spPr bwMode="auto">
            <a:xfrm>
              <a:off x="1468" y="1796"/>
              <a:ext cx="30" cy="67"/>
            </a:xfrm>
            <a:custGeom>
              <a:avLst/>
              <a:gdLst>
                <a:gd name="T0" fmla="*/ 0 w 30"/>
                <a:gd name="T1" fmla="*/ 60 h 67"/>
                <a:gd name="T2" fmla="*/ 0 w 30"/>
                <a:gd name="T3" fmla="*/ 2 h 67"/>
                <a:gd name="T4" fmla="*/ 11 w 30"/>
                <a:gd name="T5" fmla="*/ 0 h 67"/>
                <a:gd name="T6" fmla="*/ 11 w 30"/>
                <a:gd name="T7" fmla="*/ 25 h 67"/>
                <a:gd name="T8" fmla="*/ 25 w 30"/>
                <a:gd name="T9" fmla="*/ 14 h 67"/>
                <a:gd name="T10" fmla="*/ 30 w 30"/>
                <a:gd name="T11" fmla="*/ 22 h 67"/>
                <a:gd name="T12" fmla="*/ 12 w 30"/>
                <a:gd name="T13" fmla="*/ 36 h 67"/>
                <a:gd name="T14" fmla="*/ 28 w 30"/>
                <a:gd name="T15" fmla="*/ 50 h 67"/>
                <a:gd name="T16" fmla="*/ 23 w 30"/>
                <a:gd name="T17" fmla="*/ 59 h 67"/>
                <a:gd name="T18" fmla="*/ 11 w 30"/>
                <a:gd name="T19" fmla="*/ 50 h 67"/>
                <a:gd name="T20" fmla="*/ 11 w 30"/>
                <a:gd name="T21" fmla="*/ 67 h 67"/>
                <a:gd name="T22" fmla="*/ 0 w 30"/>
                <a:gd name="T23" fmla="*/ 6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0" h="67">
                  <a:moveTo>
                    <a:pt x="0" y="60"/>
                  </a:moveTo>
                  <a:lnTo>
                    <a:pt x="0" y="2"/>
                  </a:lnTo>
                  <a:lnTo>
                    <a:pt x="11" y="0"/>
                  </a:lnTo>
                  <a:lnTo>
                    <a:pt x="11" y="25"/>
                  </a:lnTo>
                  <a:lnTo>
                    <a:pt x="25" y="14"/>
                  </a:lnTo>
                  <a:lnTo>
                    <a:pt x="30" y="22"/>
                  </a:lnTo>
                  <a:lnTo>
                    <a:pt x="12" y="36"/>
                  </a:lnTo>
                  <a:lnTo>
                    <a:pt x="28" y="50"/>
                  </a:lnTo>
                  <a:lnTo>
                    <a:pt x="23" y="59"/>
                  </a:lnTo>
                  <a:lnTo>
                    <a:pt x="11" y="50"/>
                  </a:lnTo>
                  <a:lnTo>
                    <a:pt x="11" y="67"/>
                  </a:lnTo>
                  <a:lnTo>
                    <a:pt x="0" y="60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40"/>
            <p:cNvSpPr>
              <a:spLocks/>
            </p:cNvSpPr>
            <p:nvPr userDrawn="1"/>
          </p:nvSpPr>
          <p:spPr bwMode="auto">
            <a:xfrm>
              <a:off x="1443" y="1813"/>
              <a:ext cx="20" cy="19"/>
            </a:xfrm>
            <a:custGeom>
              <a:avLst/>
              <a:gdLst>
                <a:gd name="T0" fmla="*/ 20 w 20"/>
                <a:gd name="T1" fmla="*/ 9 h 19"/>
                <a:gd name="T2" fmla="*/ 7 w 20"/>
                <a:gd name="T3" fmla="*/ 0 h 19"/>
                <a:gd name="T4" fmla="*/ 0 w 20"/>
                <a:gd name="T5" fmla="*/ 9 h 19"/>
                <a:gd name="T6" fmla="*/ 13 w 20"/>
                <a:gd name="T7" fmla="*/ 19 h 19"/>
                <a:gd name="T8" fmla="*/ 20 w 20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9">
                  <a:moveTo>
                    <a:pt x="20" y="9"/>
                  </a:moveTo>
                  <a:lnTo>
                    <a:pt x="7" y="0"/>
                  </a:lnTo>
                  <a:lnTo>
                    <a:pt x="0" y="9"/>
                  </a:lnTo>
                  <a:lnTo>
                    <a:pt x="13" y="19"/>
                  </a:lnTo>
                  <a:lnTo>
                    <a:pt x="20" y="9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41"/>
            <p:cNvSpPr>
              <a:spLocks/>
            </p:cNvSpPr>
            <p:nvPr userDrawn="1"/>
          </p:nvSpPr>
          <p:spPr bwMode="auto">
            <a:xfrm>
              <a:off x="1302" y="1915"/>
              <a:ext cx="166" cy="130"/>
            </a:xfrm>
            <a:custGeom>
              <a:avLst/>
              <a:gdLst>
                <a:gd name="T0" fmla="*/ 148 w 166"/>
                <a:gd name="T1" fmla="*/ 20 h 130"/>
                <a:gd name="T2" fmla="*/ 124 w 166"/>
                <a:gd name="T3" fmla="*/ 0 h 130"/>
                <a:gd name="T4" fmla="*/ 0 w 166"/>
                <a:gd name="T5" fmla="*/ 96 h 130"/>
                <a:gd name="T6" fmla="*/ 19 w 166"/>
                <a:gd name="T7" fmla="*/ 110 h 130"/>
                <a:gd name="T8" fmla="*/ 3 w 166"/>
                <a:gd name="T9" fmla="*/ 122 h 130"/>
                <a:gd name="T10" fmla="*/ 16 w 166"/>
                <a:gd name="T11" fmla="*/ 130 h 130"/>
                <a:gd name="T12" fmla="*/ 64 w 166"/>
                <a:gd name="T13" fmla="*/ 93 h 130"/>
                <a:gd name="T14" fmla="*/ 59 w 166"/>
                <a:gd name="T15" fmla="*/ 81 h 130"/>
                <a:gd name="T16" fmla="*/ 81 w 166"/>
                <a:gd name="T17" fmla="*/ 64 h 130"/>
                <a:gd name="T18" fmla="*/ 79 w 166"/>
                <a:gd name="T19" fmla="*/ 81 h 130"/>
                <a:gd name="T20" fmla="*/ 122 w 166"/>
                <a:gd name="T21" fmla="*/ 49 h 130"/>
                <a:gd name="T22" fmla="*/ 122 w 166"/>
                <a:gd name="T23" fmla="*/ 76 h 130"/>
                <a:gd name="T24" fmla="*/ 166 w 166"/>
                <a:gd name="T25" fmla="*/ 43 h 130"/>
                <a:gd name="T26" fmla="*/ 166 w 166"/>
                <a:gd name="T27" fmla="*/ 8 h 130"/>
                <a:gd name="T28" fmla="*/ 148 w 166"/>
                <a:gd name="T29" fmla="*/ 2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6" h="130">
                  <a:moveTo>
                    <a:pt x="148" y="20"/>
                  </a:moveTo>
                  <a:lnTo>
                    <a:pt x="124" y="0"/>
                  </a:lnTo>
                  <a:lnTo>
                    <a:pt x="0" y="96"/>
                  </a:lnTo>
                  <a:lnTo>
                    <a:pt x="19" y="110"/>
                  </a:lnTo>
                  <a:lnTo>
                    <a:pt x="3" y="122"/>
                  </a:lnTo>
                  <a:lnTo>
                    <a:pt x="16" y="130"/>
                  </a:lnTo>
                  <a:lnTo>
                    <a:pt x="64" y="93"/>
                  </a:lnTo>
                  <a:lnTo>
                    <a:pt x="59" y="81"/>
                  </a:lnTo>
                  <a:lnTo>
                    <a:pt x="81" y="64"/>
                  </a:lnTo>
                  <a:lnTo>
                    <a:pt x="79" y="81"/>
                  </a:lnTo>
                  <a:lnTo>
                    <a:pt x="122" y="49"/>
                  </a:lnTo>
                  <a:lnTo>
                    <a:pt x="122" y="76"/>
                  </a:lnTo>
                  <a:lnTo>
                    <a:pt x="166" y="43"/>
                  </a:lnTo>
                  <a:lnTo>
                    <a:pt x="166" y="8"/>
                  </a:lnTo>
                  <a:lnTo>
                    <a:pt x="148" y="20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Rectangle 42"/>
            <p:cNvSpPr>
              <a:spLocks noChangeArrowheads="1"/>
            </p:cNvSpPr>
            <p:nvPr userDrawn="1"/>
          </p:nvSpPr>
          <p:spPr bwMode="auto">
            <a:xfrm>
              <a:off x="1740" y="2221"/>
              <a:ext cx="2596" cy="8"/>
            </a:xfrm>
            <a:prstGeom prst="rect">
              <a:avLst/>
            </a:pr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43"/>
            <p:cNvSpPr>
              <a:spLocks/>
            </p:cNvSpPr>
            <p:nvPr userDrawn="1"/>
          </p:nvSpPr>
          <p:spPr bwMode="auto">
            <a:xfrm>
              <a:off x="1740" y="2221"/>
              <a:ext cx="2596" cy="8"/>
            </a:xfrm>
            <a:custGeom>
              <a:avLst/>
              <a:gdLst>
                <a:gd name="T0" fmla="*/ 2596 w 2596"/>
                <a:gd name="T1" fmla="*/ 8 h 8"/>
                <a:gd name="T2" fmla="*/ 2596 w 2596"/>
                <a:gd name="T3" fmla="*/ 0 h 8"/>
                <a:gd name="T4" fmla="*/ 0 w 2596"/>
                <a:gd name="T5" fmla="*/ 0 h 8"/>
                <a:gd name="T6" fmla="*/ 0 w 2596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6" h="8">
                  <a:moveTo>
                    <a:pt x="2596" y="8"/>
                  </a:moveTo>
                  <a:lnTo>
                    <a:pt x="2596" y="0"/>
                  </a:lnTo>
                  <a:lnTo>
                    <a:pt x="0" y="0"/>
                  </a:lnTo>
                  <a:lnTo>
                    <a:pt x="0" y="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44"/>
            <p:cNvSpPr>
              <a:spLocks noEditPoints="1"/>
            </p:cNvSpPr>
            <p:nvPr userDrawn="1"/>
          </p:nvSpPr>
          <p:spPr bwMode="auto">
            <a:xfrm>
              <a:off x="1740" y="2002"/>
              <a:ext cx="132" cy="130"/>
            </a:xfrm>
            <a:custGeom>
              <a:avLst/>
              <a:gdLst>
                <a:gd name="T0" fmla="*/ 40 w 132"/>
                <a:gd name="T1" fmla="*/ 78 h 130"/>
                <a:gd name="T2" fmla="*/ 40 w 132"/>
                <a:gd name="T3" fmla="*/ 78 h 130"/>
                <a:gd name="T4" fmla="*/ 33 w 132"/>
                <a:gd name="T5" fmla="*/ 97 h 130"/>
                <a:gd name="T6" fmla="*/ 31 w 132"/>
                <a:gd name="T7" fmla="*/ 107 h 130"/>
                <a:gd name="T8" fmla="*/ 28 w 132"/>
                <a:gd name="T9" fmla="*/ 115 h 130"/>
                <a:gd name="T10" fmla="*/ 28 w 132"/>
                <a:gd name="T11" fmla="*/ 115 h 130"/>
                <a:gd name="T12" fmla="*/ 30 w 132"/>
                <a:gd name="T13" fmla="*/ 119 h 130"/>
                <a:gd name="T14" fmla="*/ 31 w 132"/>
                <a:gd name="T15" fmla="*/ 121 h 130"/>
                <a:gd name="T16" fmla="*/ 33 w 132"/>
                <a:gd name="T17" fmla="*/ 123 h 130"/>
                <a:gd name="T18" fmla="*/ 37 w 132"/>
                <a:gd name="T19" fmla="*/ 125 h 130"/>
                <a:gd name="T20" fmla="*/ 43 w 132"/>
                <a:gd name="T21" fmla="*/ 127 h 130"/>
                <a:gd name="T22" fmla="*/ 49 w 132"/>
                <a:gd name="T23" fmla="*/ 127 h 130"/>
                <a:gd name="T24" fmla="*/ 49 w 132"/>
                <a:gd name="T25" fmla="*/ 130 h 130"/>
                <a:gd name="T26" fmla="*/ 0 w 132"/>
                <a:gd name="T27" fmla="*/ 130 h 130"/>
                <a:gd name="T28" fmla="*/ 0 w 132"/>
                <a:gd name="T29" fmla="*/ 127 h 130"/>
                <a:gd name="T30" fmla="*/ 0 w 132"/>
                <a:gd name="T31" fmla="*/ 127 h 130"/>
                <a:gd name="T32" fmla="*/ 10 w 132"/>
                <a:gd name="T33" fmla="*/ 125 h 130"/>
                <a:gd name="T34" fmla="*/ 16 w 132"/>
                <a:gd name="T35" fmla="*/ 120 h 130"/>
                <a:gd name="T36" fmla="*/ 19 w 132"/>
                <a:gd name="T37" fmla="*/ 114 h 130"/>
                <a:gd name="T38" fmla="*/ 24 w 132"/>
                <a:gd name="T39" fmla="*/ 105 h 130"/>
                <a:gd name="T40" fmla="*/ 43 w 132"/>
                <a:gd name="T41" fmla="*/ 52 h 130"/>
                <a:gd name="T42" fmla="*/ 55 w 132"/>
                <a:gd name="T43" fmla="*/ 23 h 130"/>
                <a:gd name="T44" fmla="*/ 55 w 132"/>
                <a:gd name="T45" fmla="*/ 23 h 130"/>
                <a:gd name="T46" fmla="*/ 57 w 132"/>
                <a:gd name="T47" fmla="*/ 16 h 130"/>
                <a:gd name="T48" fmla="*/ 57 w 132"/>
                <a:gd name="T49" fmla="*/ 13 h 130"/>
                <a:gd name="T50" fmla="*/ 56 w 132"/>
                <a:gd name="T51" fmla="*/ 11 h 130"/>
                <a:gd name="T52" fmla="*/ 56 w 132"/>
                <a:gd name="T53" fmla="*/ 11 h 130"/>
                <a:gd name="T54" fmla="*/ 63 w 132"/>
                <a:gd name="T55" fmla="*/ 6 h 130"/>
                <a:gd name="T56" fmla="*/ 70 w 132"/>
                <a:gd name="T57" fmla="*/ 0 h 130"/>
                <a:gd name="T58" fmla="*/ 109 w 132"/>
                <a:gd name="T59" fmla="*/ 106 h 130"/>
                <a:gd name="T60" fmla="*/ 109 w 132"/>
                <a:gd name="T61" fmla="*/ 106 h 130"/>
                <a:gd name="T62" fmla="*/ 113 w 132"/>
                <a:gd name="T63" fmla="*/ 114 h 130"/>
                <a:gd name="T64" fmla="*/ 117 w 132"/>
                <a:gd name="T65" fmla="*/ 121 h 130"/>
                <a:gd name="T66" fmla="*/ 120 w 132"/>
                <a:gd name="T67" fmla="*/ 123 h 130"/>
                <a:gd name="T68" fmla="*/ 123 w 132"/>
                <a:gd name="T69" fmla="*/ 125 h 130"/>
                <a:gd name="T70" fmla="*/ 132 w 132"/>
                <a:gd name="T71" fmla="*/ 127 h 130"/>
                <a:gd name="T72" fmla="*/ 132 w 132"/>
                <a:gd name="T73" fmla="*/ 130 h 130"/>
                <a:gd name="T74" fmla="*/ 79 w 132"/>
                <a:gd name="T75" fmla="*/ 130 h 130"/>
                <a:gd name="T76" fmla="*/ 79 w 132"/>
                <a:gd name="T77" fmla="*/ 127 h 130"/>
                <a:gd name="T78" fmla="*/ 79 w 132"/>
                <a:gd name="T79" fmla="*/ 127 h 130"/>
                <a:gd name="T80" fmla="*/ 84 w 132"/>
                <a:gd name="T81" fmla="*/ 126 h 130"/>
                <a:gd name="T82" fmla="*/ 88 w 132"/>
                <a:gd name="T83" fmla="*/ 125 h 130"/>
                <a:gd name="T84" fmla="*/ 92 w 132"/>
                <a:gd name="T85" fmla="*/ 121 h 130"/>
                <a:gd name="T86" fmla="*/ 92 w 132"/>
                <a:gd name="T87" fmla="*/ 119 h 130"/>
                <a:gd name="T88" fmla="*/ 93 w 132"/>
                <a:gd name="T89" fmla="*/ 115 h 130"/>
                <a:gd name="T90" fmla="*/ 93 w 132"/>
                <a:gd name="T91" fmla="*/ 115 h 130"/>
                <a:gd name="T92" fmla="*/ 92 w 132"/>
                <a:gd name="T93" fmla="*/ 108 h 130"/>
                <a:gd name="T94" fmla="*/ 88 w 132"/>
                <a:gd name="T95" fmla="*/ 99 h 130"/>
                <a:gd name="T96" fmla="*/ 82 w 132"/>
                <a:gd name="T97" fmla="*/ 78 h 130"/>
                <a:gd name="T98" fmla="*/ 40 w 132"/>
                <a:gd name="T99" fmla="*/ 78 h 130"/>
                <a:gd name="T100" fmla="*/ 60 w 132"/>
                <a:gd name="T101" fmla="*/ 23 h 130"/>
                <a:gd name="T102" fmla="*/ 43 w 132"/>
                <a:gd name="T103" fmla="*/ 70 h 130"/>
                <a:gd name="T104" fmla="*/ 79 w 132"/>
                <a:gd name="T105" fmla="*/ 70 h 130"/>
                <a:gd name="T106" fmla="*/ 60 w 132"/>
                <a:gd name="T107" fmla="*/ 23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2" h="130">
                  <a:moveTo>
                    <a:pt x="40" y="78"/>
                  </a:moveTo>
                  <a:lnTo>
                    <a:pt x="40" y="78"/>
                  </a:lnTo>
                  <a:lnTo>
                    <a:pt x="33" y="97"/>
                  </a:lnTo>
                  <a:lnTo>
                    <a:pt x="31" y="107"/>
                  </a:lnTo>
                  <a:lnTo>
                    <a:pt x="28" y="115"/>
                  </a:lnTo>
                  <a:lnTo>
                    <a:pt x="28" y="115"/>
                  </a:lnTo>
                  <a:lnTo>
                    <a:pt x="30" y="119"/>
                  </a:lnTo>
                  <a:lnTo>
                    <a:pt x="31" y="121"/>
                  </a:lnTo>
                  <a:lnTo>
                    <a:pt x="33" y="123"/>
                  </a:lnTo>
                  <a:lnTo>
                    <a:pt x="37" y="125"/>
                  </a:lnTo>
                  <a:lnTo>
                    <a:pt x="43" y="127"/>
                  </a:lnTo>
                  <a:lnTo>
                    <a:pt x="49" y="127"/>
                  </a:lnTo>
                  <a:lnTo>
                    <a:pt x="49" y="130"/>
                  </a:lnTo>
                  <a:lnTo>
                    <a:pt x="0" y="130"/>
                  </a:lnTo>
                  <a:lnTo>
                    <a:pt x="0" y="127"/>
                  </a:lnTo>
                  <a:lnTo>
                    <a:pt x="0" y="127"/>
                  </a:lnTo>
                  <a:lnTo>
                    <a:pt x="10" y="125"/>
                  </a:lnTo>
                  <a:lnTo>
                    <a:pt x="16" y="120"/>
                  </a:lnTo>
                  <a:lnTo>
                    <a:pt x="19" y="114"/>
                  </a:lnTo>
                  <a:lnTo>
                    <a:pt x="24" y="105"/>
                  </a:lnTo>
                  <a:lnTo>
                    <a:pt x="43" y="52"/>
                  </a:lnTo>
                  <a:lnTo>
                    <a:pt x="55" y="23"/>
                  </a:lnTo>
                  <a:lnTo>
                    <a:pt x="55" y="23"/>
                  </a:lnTo>
                  <a:lnTo>
                    <a:pt x="57" y="16"/>
                  </a:lnTo>
                  <a:lnTo>
                    <a:pt x="57" y="13"/>
                  </a:lnTo>
                  <a:lnTo>
                    <a:pt x="56" y="11"/>
                  </a:lnTo>
                  <a:lnTo>
                    <a:pt x="56" y="11"/>
                  </a:lnTo>
                  <a:lnTo>
                    <a:pt x="63" y="6"/>
                  </a:lnTo>
                  <a:lnTo>
                    <a:pt x="70" y="0"/>
                  </a:lnTo>
                  <a:lnTo>
                    <a:pt x="109" y="106"/>
                  </a:lnTo>
                  <a:lnTo>
                    <a:pt x="109" y="106"/>
                  </a:lnTo>
                  <a:lnTo>
                    <a:pt x="113" y="114"/>
                  </a:lnTo>
                  <a:lnTo>
                    <a:pt x="117" y="121"/>
                  </a:lnTo>
                  <a:lnTo>
                    <a:pt x="120" y="123"/>
                  </a:lnTo>
                  <a:lnTo>
                    <a:pt x="123" y="125"/>
                  </a:lnTo>
                  <a:lnTo>
                    <a:pt x="132" y="127"/>
                  </a:lnTo>
                  <a:lnTo>
                    <a:pt x="132" y="130"/>
                  </a:lnTo>
                  <a:lnTo>
                    <a:pt x="79" y="130"/>
                  </a:lnTo>
                  <a:lnTo>
                    <a:pt x="79" y="127"/>
                  </a:lnTo>
                  <a:lnTo>
                    <a:pt x="79" y="127"/>
                  </a:lnTo>
                  <a:lnTo>
                    <a:pt x="84" y="126"/>
                  </a:lnTo>
                  <a:lnTo>
                    <a:pt x="88" y="125"/>
                  </a:lnTo>
                  <a:lnTo>
                    <a:pt x="92" y="121"/>
                  </a:lnTo>
                  <a:lnTo>
                    <a:pt x="92" y="119"/>
                  </a:lnTo>
                  <a:lnTo>
                    <a:pt x="93" y="115"/>
                  </a:lnTo>
                  <a:lnTo>
                    <a:pt x="93" y="115"/>
                  </a:lnTo>
                  <a:lnTo>
                    <a:pt x="92" y="108"/>
                  </a:lnTo>
                  <a:lnTo>
                    <a:pt x="88" y="99"/>
                  </a:lnTo>
                  <a:lnTo>
                    <a:pt x="82" y="78"/>
                  </a:lnTo>
                  <a:lnTo>
                    <a:pt x="40" y="78"/>
                  </a:lnTo>
                  <a:close/>
                  <a:moveTo>
                    <a:pt x="60" y="23"/>
                  </a:moveTo>
                  <a:lnTo>
                    <a:pt x="43" y="70"/>
                  </a:lnTo>
                  <a:lnTo>
                    <a:pt x="79" y="70"/>
                  </a:lnTo>
                  <a:lnTo>
                    <a:pt x="60" y="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45"/>
            <p:cNvSpPr>
              <a:spLocks/>
            </p:cNvSpPr>
            <p:nvPr userDrawn="1"/>
          </p:nvSpPr>
          <p:spPr bwMode="auto">
            <a:xfrm>
              <a:off x="1909" y="2009"/>
              <a:ext cx="142" cy="126"/>
            </a:xfrm>
            <a:custGeom>
              <a:avLst/>
              <a:gdLst>
                <a:gd name="T0" fmla="*/ 142 w 142"/>
                <a:gd name="T1" fmla="*/ 4 h 126"/>
                <a:gd name="T2" fmla="*/ 137 w 142"/>
                <a:gd name="T3" fmla="*/ 5 h 126"/>
                <a:gd name="T4" fmla="*/ 129 w 142"/>
                <a:gd name="T5" fmla="*/ 9 h 126"/>
                <a:gd name="T6" fmla="*/ 126 w 142"/>
                <a:gd name="T7" fmla="*/ 17 h 126"/>
                <a:gd name="T8" fmla="*/ 125 w 142"/>
                <a:gd name="T9" fmla="*/ 39 h 126"/>
                <a:gd name="T10" fmla="*/ 124 w 142"/>
                <a:gd name="T11" fmla="*/ 78 h 126"/>
                <a:gd name="T12" fmla="*/ 120 w 142"/>
                <a:gd name="T13" fmla="*/ 96 h 126"/>
                <a:gd name="T14" fmla="*/ 113 w 142"/>
                <a:gd name="T15" fmla="*/ 111 h 126"/>
                <a:gd name="T16" fmla="*/ 97 w 142"/>
                <a:gd name="T17" fmla="*/ 121 h 126"/>
                <a:gd name="T18" fmla="*/ 73 w 142"/>
                <a:gd name="T19" fmla="*/ 126 h 126"/>
                <a:gd name="T20" fmla="*/ 62 w 142"/>
                <a:gd name="T21" fmla="*/ 124 h 126"/>
                <a:gd name="T22" fmla="*/ 47 w 142"/>
                <a:gd name="T23" fmla="*/ 121 h 126"/>
                <a:gd name="T24" fmla="*/ 36 w 142"/>
                <a:gd name="T25" fmla="*/ 115 h 126"/>
                <a:gd name="T26" fmla="*/ 29 w 142"/>
                <a:gd name="T27" fmla="*/ 107 h 126"/>
                <a:gd name="T28" fmla="*/ 23 w 142"/>
                <a:gd name="T29" fmla="*/ 95 h 126"/>
                <a:gd name="T30" fmla="*/ 22 w 142"/>
                <a:gd name="T31" fmla="*/ 70 h 126"/>
                <a:gd name="T32" fmla="*/ 22 w 142"/>
                <a:gd name="T33" fmla="*/ 30 h 126"/>
                <a:gd name="T34" fmla="*/ 21 w 142"/>
                <a:gd name="T35" fmla="*/ 14 h 126"/>
                <a:gd name="T36" fmla="*/ 16 w 142"/>
                <a:gd name="T37" fmla="*/ 8 h 126"/>
                <a:gd name="T38" fmla="*/ 7 w 142"/>
                <a:gd name="T39" fmla="*/ 5 h 126"/>
                <a:gd name="T40" fmla="*/ 0 w 142"/>
                <a:gd name="T41" fmla="*/ 0 h 126"/>
                <a:gd name="T42" fmla="*/ 62 w 142"/>
                <a:gd name="T43" fmla="*/ 4 h 126"/>
                <a:gd name="T44" fmla="*/ 49 w 142"/>
                <a:gd name="T45" fmla="*/ 6 h 126"/>
                <a:gd name="T46" fmla="*/ 42 w 142"/>
                <a:gd name="T47" fmla="*/ 10 h 126"/>
                <a:gd name="T48" fmla="*/ 38 w 142"/>
                <a:gd name="T49" fmla="*/ 17 h 126"/>
                <a:gd name="T50" fmla="*/ 38 w 142"/>
                <a:gd name="T51" fmla="*/ 67 h 126"/>
                <a:gd name="T52" fmla="*/ 38 w 142"/>
                <a:gd name="T53" fmla="*/ 76 h 126"/>
                <a:gd name="T54" fmla="*/ 42 w 142"/>
                <a:gd name="T55" fmla="*/ 93 h 126"/>
                <a:gd name="T56" fmla="*/ 46 w 142"/>
                <a:gd name="T57" fmla="*/ 101 h 126"/>
                <a:gd name="T58" fmla="*/ 54 w 142"/>
                <a:gd name="T59" fmla="*/ 109 h 126"/>
                <a:gd name="T60" fmla="*/ 66 w 142"/>
                <a:gd name="T61" fmla="*/ 115 h 126"/>
                <a:gd name="T62" fmla="*/ 82 w 142"/>
                <a:gd name="T63" fmla="*/ 116 h 126"/>
                <a:gd name="T64" fmla="*/ 89 w 142"/>
                <a:gd name="T65" fmla="*/ 116 h 126"/>
                <a:gd name="T66" fmla="*/ 99 w 142"/>
                <a:gd name="T67" fmla="*/ 113 h 126"/>
                <a:gd name="T68" fmla="*/ 107 w 142"/>
                <a:gd name="T69" fmla="*/ 107 h 126"/>
                <a:gd name="T70" fmla="*/ 114 w 142"/>
                <a:gd name="T71" fmla="*/ 96 h 126"/>
                <a:gd name="T72" fmla="*/ 117 w 142"/>
                <a:gd name="T73" fmla="*/ 76 h 126"/>
                <a:gd name="T74" fmla="*/ 117 w 142"/>
                <a:gd name="T75" fmla="*/ 39 h 126"/>
                <a:gd name="T76" fmla="*/ 117 w 142"/>
                <a:gd name="T77" fmla="*/ 24 h 126"/>
                <a:gd name="T78" fmla="*/ 113 w 142"/>
                <a:gd name="T79" fmla="*/ 13 h 126"/>
                <a:gd name="T80" fmla="*/ 105 w 142"/>
                <a:gd name="T81" fmla="*/ 6 h 126"/>
                <a:gd name="T82" fmla="*/ 90 w 142"/>
                <a:gd name="T83" fmla="*/ 4 h 126"/>
                <a:gd name="T84" fmla="*/ 142 w 142"/>
                <a:gd name="T85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2" h="126">
                  <a:moveTo>
                    <a:pt x="142" y="0"/>
                  </a:moveTo>
                  <a:lnTo>
                    <a:pt x="142" y="4"/>
                  </a:lnTo>
                  <a:lnTo>
                    <a:pt x="142" y="4"/>
                  </a:lnTo>
                  <a:lnTo>
                    <a:pt x="137" y="5"/>
                  </a:lnTo>
                  <a:lnTo>
                    <a:pt x="133" y="6"/>
                  </a:lnTo>
                  <a:lnTo>
                    <a:pt x="129" y="9"/>
                  </a:lnTo>
                  <a:lnTo>
                    <a:pt x="127" y="13"/>
                  </a:lnTo>
                  <a:lnTo>
                    <a:pt x="126" y="17"/>
                  </a:lnTo>
                  <a:lnTo>
                    <a:pt x="125" y="23"/>
                  </a:lnTo>
                  <a:lnTo>
                    <a:pt x="125" y="39"/>
                  </a:lnTo>
                  <a:lnTo>
                    <a:pt x="124" y="78"/>
                  </a:lnTo>
                  <a:lnTo>
                    <a:pt x="124" y="78"/>
                  </a:lnTo>
                  <a:lnTo>
                    <a:pt x="122" y="86"/>
                  </a:lnTo>
                  <a:lnTo>
                    <a:pt x="120" y="96"/>
                  </a:lnTo>
                  <a:lnTo>
                    <a:pt x="118" y="104"/>
                  </a:lnTo>
                  <a:lnTo>
                    <a:pt x="113" y="111"/>
                  </a:lnTo>
                  <a:lnTo>
                    <a:pt x="106" y="116"/>
                  </a:lnTo>
                  <a:lnTo>
                    <a:pt x="97" y="121"/>
                  </a:lnTo>
                  <a:lnTo>
                    <a:pt x="87" y="124"/>
                  </a:lnTo>
                  <a:lnTo>
                    <a:pt x="73" y="126"/>
                  </a:lnTo>
                  <a:lnTo>
                    <a:pt x="73" y="126"/>
                  </a:lnTo>
                  <a:lnTo>
                    <a:pt x="62" y="124"/>
                  </a:lnTo>
                  <a:lnTo>
                    <a:pt x="54" y="123"/>
                  </a:lnTo>
                  <a:lnTo>
                    <a:pt x="47" y="121"/>
                  </a:lnTo>
                  <a:lnTo>
                    <a:pt x="41" y="119"/>
                  </a:lnTo>
                  <a:lnTo>
                    <a:pt x="36" y="115"/>
                  </a:lnTo>
                  <a:lnTo>
                    <a:pt x="32" y="112"/>
                  </a:lnTo>
                  <a:lnTo>
                    <a:pt x="29" y="107"/>
                  </a:lnTo>
                  <a:lnTo>
                    <a:pt x="27" y="103"/>
                  </a:lnTo>
                  <a:lnTo>
                    <a:pt x="23" y="95"/>
                  </a:lnTo>
                  <a:lnTo>
                    <a:pt x="22" y="85"/>
                  </a:lnTo>
                  <a:lnTo>
                    <a:pt x="22" y="70"/>
                  </a:lnTo>
                  <a:lnTo>
                    <a:pt x="22" y="30"/>
                  </a:lnTo>
                  <a:lnTo>
                    <a:pt x="22" y="30"/>
                  </a:lnTo>
                  <a:lnTo>
                    <a:pt x="22" y="19"/>
                  </a:lnTo>
                  <a:lnTo>
                    <a:pt x="21" y="14"/>
                  </a:lnTo>
                  <a:lnTo>
                    <a:pt x="19" y="10"/>
                  </a:lnTo>
                  <a:lnTo>
                    <a:pt x="16" y="8"/>
                  </a:lnTo>
                  <a:lnTo>
                    <a:pt x="13" y="6"/>
                  </a:lnTo>
                  <a:lnTo>
                    <a:pt x="7" y="5"/>
                  </a:lnTo>
                  <a:lnTo>
                    <a:pt x="0" y="4"/>
                  </a:lnTo>
                  <a:lnTo>
                    <a:pt x="0" y="0"/>
                  </a:lnTo>
                  <a:lnTo>
                    <a:pt x="62" y="0"/>
                  </a:lnTo>
                  <a:lnTo>
                    <a:pt x="62" y="4"/>
                  </a:lnTo>
                  <a:lnTo>
                    <a:pt x="62" y="4"/>
                  </a:lnTo>
                  <a:lnTo>
                    <a:pt x="49" y="6"/>
                  </a:lnTo>
                  <a:lnTo>
                    <a:pt x="44" y="8"/>
                  </a:lnTo>
                  <a:lnTo>
                    <a:pt x="42" y="10"/>
                  </a:lnTo>
                  <a:lnTo>
                    <a:pt x="39" y="14"/>
                  </a:lnTo>
                  <a:lnTo>
                    <a:pt x="38" y="17"/>
                  </a:lnTo>
                  <a:lnTo>
                    <a:pt x="38" y="30"/>
                  </a:lnTo>
                  <a:lnTo>
                    <a:pt x="38" y="67"/>
                  </a:lnTo>
                  <a:lnTo>
                    <a:pt x="38" y="67"/>
                  </a:lnTo>
                  <a:lnTo>
                    <a:pt x="38" y="76"/>
                  </a:lnTo>
                  <a:lnTo>
                    <a:pt x="39" y="84"/>
                  </a:lnTo>
                  <a:lnTo>
                    <a:pt x="42" y="93"/>
                  </a:lnTo>
                  <a:lnTo>
                    <a:pt x="44" y="98"/>
                  </a:lnTo>
                  <a:lnTo>
                    <a:pt x="46" y="101"/>
                  </a:lnTo>
                  <a:lnTo>
                    <a:pt x="50" y="106"/>
                  </a:lnTo>
                  <a:lnTo>
                    <a:pt x="54" y="109"/>
                  </a:lnTo>
                  <a:lnTo>
                    <a:pt x="59" y="113"/>
                  </a:lnTo>
                  <a:lnTo>
                    <a:pt x="66" y="115"/>
                  </a:lnTo>
                  <a:lnTo>
                    <a:pt x="73" y="116"/>
                  </a:lnTo>
                  <a:lnTo>
                    <a:pt x="82" y="116"/>
                  </a:lnTo>
                  <a:lnTo>
                    <a:pt x="82" y="116"/>
                  </a:lnTo>
                  <a:lnTo>
                    <a:pt x="89" y="116"/>
                  </a:lnTo>
                  <a:lnTo>
                    <a:pt x="95" y="115"/>
                  </a:lnTo>
                  <a:lnTo>
                    <a:pt x="99" y="113"/>
                  </a:lnTo>
                  <a:lnTo>
                    <a:pt x="104" y="111"/>
                  </a:lnTo>
                  <a:lnTo>
                    <a:pt x="107" y="107"/>
                  </a:lnTo>
                  <a:lnTo>
                    <a:pt x="110" y="104"/>
                  </a:lnTo>
                  <a:lnTo>
                    <a:pt x="114" y="96"/>
                  </a:lnTo>
                  <a:lnTo>
                    <a:pt x="117" y="86"/>
                  </a:lnTo>
                  <a:lnTo>
                    <a:pt x="117" y="76"/>
                  </a:lnTo>
                  <a:lnTo>
                    <a:pt x="117" y="58"/>
                  </a:lnTo>
                  <a:lnTo>
                    <a:pt x="117" y="39"/>
                  </a:lnTo>
                  <a:lnTo>
                    <a:pt x="117" y="39"/>
                  </a:lnTo>
                  <a:lnTo>
                    <a:pt x="117" y="24"/>
                  </a:lnTo>
                  <a:lnTo>
                    <a:pt x="115" y="19"/>
                  </a:lnTo>
                  <a:lnTo>
                    <a:pt x="113" y="13"/>
                  </a:lnTo>
                  <a:lnTo>
                    <a:pt x="110" y="9"/>
                  </a:lnTo>
                  <a:lnTo>
                    <a:pt x="105" y="6"/>
                  </a:lnTo>
                  <a:lnTo>
                    <a:pt x="98" y="5"/>
                  </a:lnTo>
                  <a:lnTo>
                    <a:pt x="90" y="4"/>
                  </a:lnTo>
                  <a:lnTo>
                    <a:pt x="90" y="0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46"/>
            <p:cNvSpPr>
              <a:spLocks noEditPoints="1"/>
            </p:cNvSpPr>
            <p:nvPr userDrawn="1"/>
          </p:nvSpPr>
          <p:spPr bwMode="auto">
            <a:xfrm>
              <a:off x="2097" y="2009"/>
              <a:ext cx="102" cy="123"/>
            </a:xfrm>
            <a:custGeom>
              <a:avLst/>
              <a:gdLst>
                <a:gd name="T0" fmla="*/ 61 w 102"/>
                <a:gd name="T1" fmla="*/ 59 h 123"/>
                <a:gd name="T2" fmla="*/ 82 w 102"/>
                <a:gd name="T3" fmla="*/ 65 h 123"/>
                <a:gd name="T4" fmla="*/ 93 w 102"/>
                <a:gd name="T5" fmla="*/ 73 h 123"/>
                <a:gd name="T6" fmla="*/ 100 w 102"/>
                <a:gd name="T7" fmla="*/ 83 h 123"/>
                <a:gd name="T8" fmla="*/ 102 w 102"/>
                <a:gd name="T9" fmla="*/ 91 h 123"/>
                <a:gd name="T10" fmla="*/ 99 w 102"/>
                <a:gd name="T11" fmla="*/ 101 h 123"/>
                <a:gd name="T12" fmla="*/ 95 w 102"/>
                <a:gd name="T13" fmla="*/ 109 h 123"/>
                <a:gd name="T14" fmla="*/ 88 w 102"/>
                <a:gd name="T15" fmla="*/ 116 h 123"/>
                <a:gd name="T16" fmla="*/ 70 w 102"/>
                <a:gd name="T17" fmla="*/ 122 h 123"/>
                <a:gd name="T18" fmla="*/ 50 w 102"/>
                <a:gd name="T19" fmla="*/ 123 h 123"/>
                <a:gd name="T20" fmla="*/ 0 w 102"/>
                <a:gd name="T21" fmla="*/ 120 h 123"/>
                <a:gd name="T22" fmla="*/ 7 w 102"/>
                <a:gd name="T23" fmla="*/ 119 h 123"/>
                <a:gd name="T24" fmla="*/ 16 w 102"/>
                <a:gd name="T25" fmla="*/ 115 h 123"/>
                <a:gd name="T26" fmla="*/ 21 w 102"/>
                <a:gd name="T27" fmla="*/ 109 h 123"/>
                <a:gd name="T28" fmla="*/ 22 w 102"/>
                <a:gd name="T29" fmla="*/ 93 h 123"/>
                <a:gd name="T30" fmla="*/ 22 w 102"/>
                <a:gd name="T31" fmla="*/ 31 h 123"/>
                <a:gd name="T32" fmla="*/ 21 w 102"/>
                <a:gd name="T33" fmla="*/ 15 h 123"/>
                <a:gd name="T34" fmla="*/ 16 w 102"/>
                <a:gd name="T35" fmla="*/ 9 h 123"/>
                <a:gd name="T36" fmla="*/ 8 w 102"/>
                <a:gd name="T37" fmla="*/ 6 h 123"/>
                <a:gd name="T38" fmla="*/ 1 w 102"/>
                <a:gd name="T39" fmla="*/ 1 h 123"/>
                <a:gd name="T40" fmla="*/ 38 w 102"/>
                <a:gd name="T41" fmla="*/ 0 h 123"/>
                <a:gd name="T42" fmla="*/ 65 w 102"/>
                <a:gd name="T43" fmla="*/ 1 h 123"/>
                <a:gd name="T44" fmla="*/ 81 w 102"/>
                <a:gd name="T45" fmla="*/ 8 h 123"/>
                <a:gd name="T46" fmla="*/ 90 w 102"/>
                <a:gd name="T47" fmla="*/ 16 h 123"/>
                <a:gd name="T48" fmla="*/ 93 w 102"/>
                <a:gd name="T49" fmla="*/ 24 h 123"/>
                <a:gd name="T50" fmla="*/ 93 w 102"/>
                <a:gd name="T51" fmla="*/ 30 h 123"/>
                <a:gd name="T52" fmla="*/ 90 w 102"/>
                <a:gd name="T53" fmla="*/ 42 h 123"/>
                <a:gd name="T54" fmla="*/ 83 w 102"/>
                <a:gd name="T55" fmla="*/ 50 h 123"/>
                <a:gd name="T56" fmla="*/ 73 w 102"/>
                <a:gd name="T57" fmla="*/ 54 h 123"/>
                <a:gd name="T58" fmla="*/ 61 w 102"/>
                <a:gd name="T59" fmla="*/ 59 h 123"/>
                <a:gd name="T60" fmla="*/ 38 w 102"/>
                <a:gd name="T61" fmla="*/ 92 h 123"/>
                <a:gd name="T62" fmla="*/ 39 w 102"/>
                <a:gd name="T63" fmla="*/ 107 h 123"/>
                <a:gd name="T64" fmla="*/ 42 w 102"/>
                <a:gd name="T65" fmla="*/ 114 h 123"/>
                <a:gd name="T66" fmla="*/ 50 w 102"/>
                <a:gd name="T67" fmla="*/ 119 h 123"/>
                <a:gd name="T68" fmla="*/ 55 w 102"/>
                <a:gd name="T69" fmla="*/ 119 h 123"/>
                <a:gd name="T70" fmla="*/ 67 w 102"/>
                <a:gd name="T71" fmla="*/ 118 h 123"/>
                <a:gd name="T72" fmla="*/ 75 w 102"/>
                <a:gd name="T73" fmla="*/ 112 h 123"/>
                <a:gd name="T74" fmla="*/ 81 w 102"/>
                <a:gd name="T75" fmla="*/ 104 h 123"/>
                <a:gd name="T76" fmla="*/ 82 w 102"/>
                <a:gd name="T77" fmla="*/ 93 h 123"/>
                <a:gd name="T78" fmla="*/ 82 w 102"/>
                <a:gd name="T79" fmla="*/ 89 h 123"/>
                <a:gd name="T80" fmla="*/ 77 w 102"/>
                <a:gd name="T81" fmla="*/ 78 h 123"/>
                <a:gd name="T82" fmla="*/ 69 w 102"/>
                <a:gd name="T83" fmla="*/ 68 h 123"/>
                <a:gd name="T84" fmla="*/ 54 w 102"/>
                <a:gd name="T85" fmla="*/ 62 h 123"/>
                <a:gd name="T86" fmla="*/ 38 w 102"/>
                <a:gd name="T87" fmla="*/ 62 h 123"/>
                <a:gd name="T88" fmla="*/ 38 w 102"/>
                <a:gd name="T89" fmla="*/ 58 h 123"/>
                <a:gd name="T90" fmla="*/ 51 w 102"/>
                <a:gd name="T91" fmla="*/ 57 h 123"/>
                <a:gd name="T92" fmla="*/ 64 w 102"/>
                <a:gd name="T93" fmla="*/ 53 h 123"/>
                <a:gd name="T94" fmla="*/ 73 w 102"/>
                <a:gd name="T95" fmla="*/ 45 h 123"/>
                <a:gd name="T96" fmla="*/ 76 w 102"/>
                <a:gd name="T97" fmla="*/ 32 h 123"/>
                <a:gd name="T98" fmla="*/ 75 w 102"/>
                <a:gd name="T99" fmla="*/ 25 h 123"/>
                <a:gd name="T100" fmla="*/ 68 w 102"/>
                <a:gd name="T101" fmla="*/ 14 h 123"/>
                <a:gd name="T102" fmla="*/ 58 w 102"/>
                <a:gd name="T103" fmla="*/ 7 h 123"/>
                <a:gd name="T104" fmla="*/ 45 w 102"/>
                <a:gd name="T105" fmla="*/ 5 h 123"/>
                <a:gd name="T106" fmla="*/ 38 w 102"/>
                <a:gd name="T107" fmla="*/ 58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2" h="123">
                  <a:moveTo>
                    <a:pt x="61" y="59"/>
                  </a:moveTo>
                  <a:lnTo>
                    <a:pt x="61" y="59"/>
                  </a:lnTo>
                  <a:lnTo>
                    <a:pt x="75" y="62"/>
                  </a:lnTo>
                  <a:lnTo>
                    <a:pt x="82" y="65"/>
                  </a:lnTo>
                  <a:lnTo>
                    <a:pt x="88" y="68"/>
                  </a:lnTo>
                  <a:lnTo>
                    <a:pt x="93" y="73"/>
                  </a:lnTo>
                  <a:lnTo>
                    <a:pt x="98" y="77"/>
                  </a:lnTo>
                  <a:lnTo>
                    <a:pt x="100" y="83"/>
                  </a:lnTo>
                  <a:lnTo>
                    <a:pt x="102" y="91"/>
                  </a:lnTo>
                  <a:lnTo>
                    <a:pt x="102" y="91"/>
                  </a:lnTo>
                  <a:lnTo>
                    <a:pt x="102" y="97"/>
                  </a:lnTo>
                  <a:lnTo>
                    <a:pt x="99" y="101"/>
                  </a:lnTo>
                  <a:lnTo>
                    <a:pt x="98" y="106"/>
                  </a:lnTo>
                  <a:lnTo>
                    <a:pt x="95" y="109"/>
                  </a:lnTo>
                  <a:lnTo>
                    <a:pt x="91" y="113"/>
                  </a:lnTo>
                  <a:lnTo>
                    <a:pt x="88" y="116"/>
                  </a:lnTo>
                  <a:lnTo>
                    <a:pt x="79" y="120"/>
                  </a:lnTo>
                  <a:lnTo>
                    <a:pt x="70" y="122"/>
                  </a:lnTo>
                  <a:lnTo>
                    <a:pt x="61" y="123"/>
                  </a:lnTo>
                  <a:lnTo>
                    <a:pt x="50" y="123"/>
                  </a:lnTo>
                  <a:lnTo>
                    <a:pt x="0" y="123"/>
                  </a:lnTo>
                  <a:lnTo>
                    <a:pt x="0" y="120"/>
                  </a:lnTo>
                  <a:lnTo>
                    <a:pt x="0" y="120"/>
                  </a:lnTo>
                  <a:lnTo>
                    <a:pt x="7" y="119"/>
                  </a:lnTo>
                  <a:lnTo>
                    <a:pt x="13" y="118"/>
                  </a:lnTo>
                  <a:lnTo>
                    <a:pt x="16" y="115"/>
                  </a:lnTo>
                  <a:lnTo>
                    <a:pt x="19" y="113"/>
                  </a:lnTo>
                  <a:lnTo>
                    <a:pt x="21" y="109"/>
                  </a:lnTo>
                  <a:lnTo>
                    <a:pt x="22" y="105"/>
                  </a:lnTo>
                  <a:lnTo>
                    <a:pt x="22" y="93"/>
                  </a:lnTo>
                  <a:lnTo>
                    <a:pt x="22" y="31"/>
                  </a:lnTo>
                  <a:lnTo>
                    <a:pt x="22" y="31"/>
                  </a:lnTo>
                  <a:lnTo>
                    <a:pt x="22" y="20"/>
                  </a:lnTo>
                  <a:lnTo>
                    <a:pt x="21" y="15"/>
                  </a:lnTo>
                  <a:lnTo>
                    <a:pt x="19" y="12"/>
                  </a:lnTo>
                  <a:lnTo>
                    <a:pt x="16" y="9"/>
                  </a:lnTo>
                  <a:lnTo>
                    <a:pt x="13" y="7"/>
                  </a:lnTo>
                  <a:lnTo>
                    <a:pt x="8" y="6"/>
                  </a:lnTo>
                  <a:lnTo>
                    <a:pt x="1" y="5"/>
                  </a:lnTo>
                  <a:lnTo>
                    <a:pt x="1" y="1"/>
                  </a:lnTo>
                  <a:lnTo>
                    <a:pt x="38" y="0"/>
                  </a:lnTo>
                  <a:lnTo>
                    <a:pt x="38" y="0"/>
                  </a:lnTo>
                  <a:lnTo>
                    <a:pt x="54" y="0"/>
                  </a:lnTo>
                  <a:lnTo>
                    <a:pt x="65" y="1"/>
                  </a:lnTo>
                  <a:lnTo>
                    <a:pt x="73" y="4"/>
                  </a:lnTo>
                  <a:lnTo>
                    <a:pt x="81" y="8"/>
                  </a:lnTo>
                  <a:lnTo>
                    <a:pt x="88" y="13"/>
                  </a:lnTo>
                  <a:lnTo>
                    <a:pt x="90" y="16"/>
                  </a:lnTo>
                  <a:lnTo>
                    <a:pt x="92" y="21"/>
                  </a:lnTo>
                  <a:lnTo>
                    <a:pt x="93" y="24"/>
                  </a:lnTo>
                  <a:lnTo>
                    <a:pt x="93" y="30"/>
                  </a:lnTo>
                  <a:lnTo>
                    <a:pt x="93" y="30"/>
                  </a:lnTo>
                  <a:lnTo>
                    <a:pt x="92" y="36"/>
                  </a:lnTo>
                  <a:lnTo>
                    <a:pt x="90" y="42"/>
                  </a:lnTo>
                  <a:lnTo>
                    <a:pt x="88" y="45"/>
                  </a:lnTo>
                  <a:lnTo>
                    <a:pt x="83" y="50"/>
                  </a:lnTo>
                  <a:lnTo>
                    <a:pt x="79" y="52"/>
                  </a:lnTo>
                  <a:lnTo>
                    <a:pt x="73" y="54"/>
                  </a:lnTo>
                  <a:lnTo>
                    <a:pt x="61" y="58"/>
                  </a:lnTo>
                  <a:lnTo>
                    <a:pt x="61" y="59"/>
                  </a:lnTo>
                  <a:close/>
                  <a:moveTo>
                    <a:pt x="38" y="92"/>
                  </a:moveTo>
                  <a:lnTo>
                    <a:pt x="38" y="92"/>
                  </a:lnTo>
                  <a:lnTo>
                    <a:pt x="38" y="101"/>
                  </a:lnTo>
                  <a:lnTo>
                    <a:pt x="39" y="107"/>
                  </a:lnTo>
                  <a:lnTo>
                    <a:pt x="40" y="111"/>
                  </a:lnTo>
                  <a:lnTo>
                    <a:pt x="42" y="114"/>
                  </a:lnTo>
                  <a:lnTo>
                    <a:pt x="45" y="116"/>
                  </a:lnTo>
                  <a:lnTo>
                    <a:pt x="50" y="119"/>
                  </a:lnTo>
                  <a:lnTo>
                    <a:pt x="55" y="119"/>
                  </a:lnTo>
                  <a:lnTo>
                    <a:pt x="55" y="119"/>
                  </a:lnTo>
                  <a:lnTo>
                    <a:pt x="61" y="119"/>
                  </a:lnTo>
                  <a:lnTo>
                    <a:pt x="67" y="118"/>
                  </a:lnTo>
                  <a:lnTo>
                    <a:pt x="70" y="115"/>
                  </a:lnTo>
                  <a:lnTo>
                    <a:pt x="75" y="112"/>
                  </a:lnTo>
                  <a:lnTo>
                    <a:pt x="79" y="108"/>
                  </a:lnTo>
                  <a:lnTo>
                    <a:pt x="81" y="104"/>
                  </a:lnTo>
                  <a:lnTo>
                    <a:pt x="82" y="99"/>
                  </a:lnTo>
                  <a:lnTo>
                    <a:pt x="82" y="93"/>
                  </a:lnTo>
                  <a:lnTo>
                    <a:pt x="82" y="93"/>
                  </a:lnTo>
                  <a:lnTo>
                    <a:pt x="82" y="89"/>
                  </a:lnTo>
                  <a:lnTo>
                    <a:pt x="81" y="83"/>
                  </a:lnTo>
                  <a:lnTo>
                    <a:pt x="77" y="78"/>
                  </a:lnTo>
                  <a:lnTo>
                    <a:pt x="74" y="73"/>
                  </a:lnTo>
                  <a:lnTo>
                    <a:pt x="69" y="68"/>
                  </a:lnTo>
                  <a:lnTo>
                    <a:pt x="62" y="65"/>
                  </a:lnTo>
                  <a:lnTo>
                    <a:pt x="54" y="62"/>
                  </a:lnTo>
                  <a:lnTo>
                    <a:pt x="45" y="61"/>
                  </a:lnTo>
                  <a:lnTo>
                    <a:pt x="38" y="62"/>
                  </a:lnTo>
                  <a:lnTo>
                    <a:pt x="38" y="92"/>
                  </a:lnTo>
                  <a:close/>
                  <a:moveTo>
                    <a:pt x="38" y="58"/>
                  </a:moveTo>
                  <a:lnTo>
                    <a:pt x="38" y="58"/>
                  </a:lnTo>
                  <a:lnTo>
                    <a:pt x="51" y="57"/>
                  </a:lnTo>
                  <a:lnTo>
                    <a:pt x="58" y="55"/>
                  </a:lnTo>
                  <a:lnTo>
                    <a:pt x="64" y="53"/>
                  </a:lnTo>
                  <a:lnTo>
                    <a:pt x="68" y="50"/>
                  </a:lnTo>
                  <a:lnTo>
                    <a:pt x="73" y="45"/>
                  </a:lnTo>
                  <a:lnTo>
                    <a:pt x="75" y="39"/>
                  </a:lnTo>
                  <a:lnTo>
                    <a:pt x="76" y="32"/>
                  </a:lnTo>
                  <a:lnTo>
                    <a:pt x="76" y="32"/>
                  </a:lnTo>
                  <a:lnTo>
                    <a:pt x="75" y="25"/>
                  </a:lnTo>
                  <a:lnTo>
                    <a:pt x="73" y="19"/>
                  </a:lnTo>
                  <a:lnTo>
                    <a:pt x="68" y="14"/>
                  </a:lnTo>
                  <a:lnTo>
                    <a:pt x="64" y="10"/>
                  </a:lnTo>
                  <a:lnTo>
                    <a:pt x="58" y="7"/>
                  </a:lnTo>
                  <a:lnTo>
                    <a:pt x="52" y="6"/>
                  </a:lnTo>
                  <a:lnTo>
                    <a:pt x="45" y="5"/>
                  </a:lnTo>
                  <a:lnTo>
                    <a:pt x="38" y="5"/>
                  </a:lnTo>
                  <a:lnTo>
                    <a:pt x="38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47"/>
            <p:cNvSpPr>
              <a:spLocks/>
            </p:cNvSpPr>
            <p:nvPr userDrawn="1"/>
          </p:nvSpPr>
          <p:spPr bwMode="auto">
            <a:xfrm>
              <a:off x="2252" y="2009"/>
              <a:ext cx="143" cy="126"/>
            </a:xfrm>
            <a:custGeom>
              <a:avLst/>
              <a:gdLst>
                <a:gd name="T0" fmla="*/ 143 w 143"/>
                <a:gd name="T1" fmla="*/ 4 h 126"/>
                <a:gd name="T2" fmla="*/ 137 w 143"/>
                <a:gd name="T3" fmla="*/ 5 h 126"/>
                <a:gd name="T4" fmla="*/ 130 w 143"/>
                <a:gd name="T5" fmla="*/ 9 h 126"/>
                <a:gd name="T6" fmla="*/ 126 w 143"/>
                <a:gd name="T7" fmla="*/ 17 h 126"/>
                <a:gd name="T8" fmla="*/ 124 w 143"/>
                <a:gd name="T9" fmla="*/ 39 h 126"/>
                <a:gd name="T10" fmla="*/ 123 w 143"/>
                <a:gd name="T11" fmla="*/ 78 h 126"/>
                <a:gd name="T12" fmla="*/ 121 w 143"/>
                <a:gd name="T13" fmla="*/ 96 h 126"/>
                <a:gd name="T14" fmla="*/ 113 w 143"/>
                <a:gd name="T15" fmla="*/ 111 h 126"/>
                <a:gd name="T16" fmla="*/ 98 w 143"/>
                <a:gd name="T17" fmla="*/ 121 h 126"/>
                <a:gd name="T18" fmla="*/ 72 w 143"/>
                <a:gd name="T19" fmla="*/ 126 h 126"/>
                <a:gd name="T20" fmla="*/ 63 w 143"/>
                <a:gd name="T21" fmla="*/ 124 h 126"/>
                <a:gd name="T22" fmla="*/ 47 w 143"/>
                <a:gd name="T23" fmla="*/ 121 h 126"/>
                <a:gd name="T24" fmla="*/ 37 w 143"/>
                <a:gd name="T25" fmla="*/ 115 h 126"/>
                <a:gd name="T26" fmla="*/ 28 w 143"/>
                <a:gd name="T27" fmla="*/ 107 h 126"/>
                <a:gd name="T28" fmla="*/ 24 w 143"/>
                <a:gd name="T29" fmla="*/ 95 h 126"/>
                <a:gd name="T30" fmla="*/ 23 w 143"/>
                <a:gd name="T31" fmla="*/ 70 h 126"/>
                <a:gd name="T32" fmla="*/ 23 w 143"/>
                <a:gd name="T33" fmla="*/ 30 h 126"/>
                <a:gd name="T34" fmla="*/ 20 w 143"/>
                <a:gd name="T35" fmla="*/ 14 h 126"/>
                <a:gd name="T36" fmla="*/ 17 w 143"/>
                <a:gd name="T37" fmla="*/ 8 h 126"/>
                <a:gd name="T38" fmla="*/ 8 w 143"/>
                <a:gd name="T39" fmla="*/ 5 h 126"/>
                <a:gd name="T40" fmla="*/ 0 w 143"/>
                <a:gd name="T41" fmla="*/ 0 h 126"/>
                <a:gd name="T42" fmla="*/ 62 w 143"/>
                <a:gd name="T43" fmla="*/ 4 h 126"/>
                <a:gd name="T44" fmla="*/ 48 w 143"/>
                <a:gd name="T45" fmla="*/ 6 h 126"/>
                <a:gd name="T46" fmla="*/ 41 w 143"/>
                <a:gd name="T47" fmla="*/ 10 h 126"/>
                <a:gd name="T48" fmla="*/ 39 w 143"/>
                <a:gd name="T49" fmla="*/ 17 h 126"/>
                <a:gd name="T50" fmla="*/ 38 w 143"/>
                <a:gd name="T51" fmla="*/ 67 h 126"/>
                <a:gd name="T52" fmla="*/ 38 w 143"/>
                <a:gd name="T53" fmla="*/ 76 h 126"/>
                <a:gd name="T54" fmla="*/ 41 w 143"/>
                <a:gd name="T55" fmla="*/ 93 h 126"/>
                <a:gd name="T56" fmla="*/ 47 w 143"/>
                <a:gd name="T57" fmla="*/ 101 h 126"/>
                <a:gd name="T58" fmla="*/ 54 w 143"/>
                <a:gd name="T59" fmla="*/ 109 h 126"/>
                <a:gd name="T60" fmla="*/ 65 w 143"/>
                <a:gd name="T61" fmla="*/ 115 h 126"/>
                <a:gd name="T62" fmla="*/ 81 w 143"/>
                <a:gd name="T63" fmla="*/ 116 h 126"/>
                <a:gd name="T64" fmla="*/ 88 w 143"/>
                <a:gd name="T65" fmla="*/ 116 h 126"/>
                <a:gd name="T66" fmla="*/ 100 w 143"/>
                <a:gd name="T67" fmla="*/ 113 h 126"/>
                <a:gd name="T68" fmla="*/ 107 w 143"/>
                <a:gd name="T69" fmla="*/ 107 h 126"/>
                <a:gd name="T70" fmla="*/ 114 w 143"/>
                <a:gd name="T71" fmla="*/ 96 h 126"/>
                <a:gd name="T72" fmla="*/ 117 w 143"/>
                <a:gd name="T73" fmla="*/ 76 h 126"/>
                <a:gd name="T74" fmla="*/ 117 w 143"/>
                <a:gd name="T75" fmla="*/ 39 h 126"/>
                <a:gd name="T76" fmla="*/ 116 w 143"/>
                <a:gd name="T77" fmla="*/ 24 h 126"/>
                <a:gd name="T78" fmla="*/ 113 w 143"/>
                <a:gd name="T79" fmla="*/ 13 h 126"/>
                <a:gd name="T80" fmla="*/ 105 w 143"/>
                <a:gd name="T81" fmla="*/ 6 h 126"/>
                <a:gd name="T82" fmla="*/ 90 w 143"/>
                <a:gd name="T83" fmla="*/ 4 h 126"/>
                <a:gd name="T84" fmla="*/ 143 w 143"/>
                <a:gd name="T85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3" h="126">
                  <a:moveTo>
                    <a:pt x="143" y="0"/>
                  </a:moveTo>
                  <a:lnTo>
                    <a:pt x="143" y="4"/>
                  </a:lnTo>
                  <a:lnTo>
                    <a:pt x="143" y="4"/>
                  </a:lnTo>
                  <a:lnTo>
                    <a:pt x="137" y="5"/>
                  </a:lnTo>
                  <a:lnTo>
                    <a:pt x="132" y="6"/>
                  </a:lnTo>
                  <a:lnTo>
                    <a:pt x="130" y="9"/>
                  </a:lnTo>
                  <a:lnTo>
                    <a:pt x="128" y="13"/>
                  </a:lnTo>
                  <a:lnTo>
                    <a:pt x="126" y="17"/>
                  </a:lnTo>
                  <a:lnTo>
                    <a:pt x="125" y="23"/>
                  </a:lnTo>
                  <a:lnTo>
                    <a:pt x="124" y="39"/>
                  </a:lnTo>
                  <a:lnTo>
                    <a:pt x="123" y="78"/>
                  </a:lnTo>
                  <a:lnTo>
                    <a:pt x="123" y="78"/>
                  </a:lnTo>
                  <a:lnTo>
                    <a:pt x="122" y="86"/>
                  </a:lnTo>
                  <a:lnTo>
                    <a:pt x="121" y="96"/>
                  </a:lnTo>
                  <a:lnTo>
                    <a:pt x="117" y="104"/>
                  </a:lnTo>
                  <a:lnTo>
                    <a:pt x="113" y="111"/>
                  </a:lnTo>
                  <a:lnTo>
                    <a:pt x="106" y="116"/>
                  </a:lnTo>
                  <a:lnTo>
                    <a:pt x="98" y="121"/>
                  </a:lnTo>
                  <a:lnTo>
                    <a:pt x="86" y="124"/>
                  </a:lnTo>
                  <a:lnTo>
                    <a:pt x="72" y="126"/>
                  </a:lnTo>
                  <a:lnTo>
                    <a:pt x="72" y="126"/>
                  </a:lnTo>
                  <a:lnTo>
                    <a:pt x="63" y="124"/>
                  </a:lnTo>
                  <a:lnTo>
                    <a:pt x="54" y="123"/>
                  </a:lnTo>
                  <a:lnTo>
                    <a:pt x="47" y="121"/>
                  </a:lnTo>
                  <a:lnTo>
                    <a:pt x="41" y="119"/>
                  </a:lnTo>
                  <a:lnTo>
                    <a:pt x="37" y="115"/>
                  </a:lnTo>
                  <a:lnTo>
                    <a:pt x="32" y="112"/>
                  </a:lnTo>
                  <a:lnTo>
                    <a:pt x="28" y="107"/>
                  </a:lnTo>
                  <a:lnTo>
                    <a:pt x="26" y="103"/>
                  </a:lnTo>
                  <a:lnTo>
                    <a:pt x="24" y="95"/>
                  </a:lnTo>
                  <a:lnTo>
                    <a:pt x="23" y="85"/>
                  </a:lnTo>
                  <a:lnTo>
                    <a:pt x="23" y="70"/>
                  </a:lnTo>
                  <a:lnTo>
                    <a:pt x="23" y="30"/>
                  </a:lnTo>
                  <a:lnTo>
                    <a:pt x="23" y="30"/>
                  </a:lnTo>
                  <a:lnTo>
                    <a:pt x="22" y="19"/>
                  </a:lnTo>
                  <a:lnTo>
                    <a:pt x="20" y="14"/>
                  </a:lnTo>
                  <a:lnTo>
                    <a:pt x="19" y="10"/>
                  </a:lnTo>
                  <a:lnTo>
                    <a:pt x="17" y="8"/>
                  </a:lnTo>
                  <a:lnTo>
                    <a:pt x="12" y="6"/>
                  </a:lnTo>
                  <a:lnTo>
                    <a:pt x="8" y="5"/>
                  </a:lnTo>
                  <a:lnTo>
                    <a:pt x="0" y="4"/>
                  </a:lnTo>
                  <a:lnTo>
                    <a:pt x="0" y="0"/>
                  </a:lnTo>
                  <a:lnTo>
                    <a:pt x="62" y="0"/>
                  </a:lnTo>
                  <a:lnTo>
                    <a:pt x="62" y="4"/>
                  </a:lnTo>
                  <a:lnTo>
                    <a:pt x="62" y="4"/>
                  </a:lnTo>
                  <a:lnTo>
                    <a:pt x="48" y="6"/>
                  </a:lnTo>
                  <a:lnTo>
                    <a:pt x="45" y="8"/>
                  </a:lnTo>
                  <a:lnTo>
                    <a:pt x="41" y="10"/>
                  </a:lnTo>
                  <a:lnTo>
                    <a:pt x="40" y="14"/>
                  </a:lnTo>
                  <a:lnTo>
                    <a:pt x="39" y="17"/>
                  </a:lnTo>
                  <a:lnTo>
                    <a:pt x="38" y="30"/>
                  </a:lnTo>
                  <a:lnTo>
                    <a:pt x="38" y="67"/>
                  </a:lnTo>
                  <a:lnTo>
                    <a:pt x="38" y="67"/>
                  </a:lnTo>
                  <a:lnTo>
                    <a:pt x="38" y="76"/>
                  </a:lnTo>
                  <a:lnTo>
                    <a:pt x="39" y="84"/>
                  </a:lnTo>
                  <a:lnTo>
                    <a:pt x="41" y="93"/>
                  </a:lnTo>
                  <a:lnTo>
                    <a:pt x="43" y="98"/>
                  </a:lnTo>
                  <a:lnTo>
                    <a:pt x="47" y="101"/>
                  </a:lnTo>
                  <a:lnTo>
                    <a:pt x="50" y="106"/>
                  </a:lnTo>
                  <a:lnTo>
                    <a:pt x="54" y="109"/>
                  </a:lnTo>
                  <a:lnTo>
                    <a:pt x="60" y="113"/>
                  </a:lnTo>
                  <a:lnTo>
                    <a:pt x="65" y="115"/>
                  </a:lnTo>
                  <a:lnTo>
                    <a:pt x="73" y="116"/>
                  </a:lnTo>
                  <a:lnTo>
                    <a:pt x="81" y="116"/>
                  </a:lnTo>
                  <a:lnTo>
                    <a:pt x="81" y="116"/>
                  </a:lnTo>
                  <a:lnTo>
                    <a:pt x="88" y="116"/>
                  </a:lnTo>
                  <a:lnTo>
                    <a:pt x="94" y="115"/>
                  </a:lnTo>
                  <a:lnTo>
                    <a:pt x="100" y="113"/>
                  </a:lnTo>
                  <a:lnTo>
                    <a:pt x="103" y="111"/>
                  </a:lnTo>
                  <a:lnTo>
                    <a:pt x="107" y="107"/>
                  </a:lnTo>
                  <a:lnTo>
                    <a:pt x="110" y="104"/>
                  </a:lnTo>
                  <a:lnTo>
                    <a:pt x="114" y="96"/>
                  </a:lnTo>
                  <a:lnTo>
                    <a:pt x="116" y="86"/>
                  </a:lnTo>
                  <a:lnTo>
                    <a:pt x="117" y="76"/>
                  </a:lnTo>
                  <a:lnTo>
                    <a:pt x="117" y="58"/>
                  </a:lnTo>
                  <a:lnTo>
                    <a:pt x="117" y="39"/>
                  </a:lnTo>
                  <a:lnTo>
                    <a:pt x="117" y="39"/>
                  </a:lnTo>
                  <a:lnTo>
                    <a:pt x="116" y="24"/>
                  </a:lnTo>
                  <a:lnTo>
                    <a:pt x="115" y="19"/>
                  </a:lnTo>
                  <a:lnTo>
                    <a:pt x="113" y="13"/>
                  </a:lnTo>
                  <a:lnTo>
                    <a:pt x="109" y="9"/>
                  </a:lnTo>
                  <a:lnTo>
                    <a:pt x="105" y="6"/>
                  </a:lnTo>
                  <a:lnTo>
                    <a:pt x="99" y="5"/>
                  </a:lnTo>
                  <a:lnTo>
                    <a:pt x="90" y="4"/>
                  </a:lnTo>
                  <a:lnTo>
                    <a:pt x="90" y="0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48"/>
            <p:cNvSpPr>
              <a:spLocks noEditPoints="1"/>
            </p:cNvSpPr>
            <p:nvPr userDrawn="1"/>
          </p:nvSpPr>
          <p:spPr bwMode="auto">
            <a:xfrm>
              <a:off x="2440" y="2009"/>
              <a:ext cx="133" cy="124"/>
            </a:xfrm>
            <a:custGeom>
              <a:avLst/>
              <a:gdLst>
                <a:gd name="T0" fmla="*/ 23 w 133"/>
                <a:gd name="T1" fmla="*/ 37 h 124"/>
                <a:gd name="T2" fmla="*/ 20 w 133"/>
                <a:gd name="T3" fmla="*/ 15 h 124"/>
                <a:gd name="T4" fmla="*/ 17 w 133"/>
                <a:gd name="T5" fmla="*/ 8 h 124"/>
                <a:gd name="T6" fmla="*/ 8 w 133"/>
                <a:gd name="T7" fmla="*/ 5 h 124"/>
                <a:gd name="T8" fmla="*/ 1 w 133"/>
                <a:gd name="T9" fmla="*/ 1 h 124"/>
                <a:gd name="T10" fmla="*/ 45 w 133"/>
                <a:gd name="T11" fmla="*/ 0 h 124"/>
                <a:gd name="T12" fmla="*/ 72 w 133"/>
                <a:gd name="T13" fmla="*/ 2 h 124"/>
                <a:gd name="T14" fmla="*/ 87 w 133"/>
                <a:gd name="T15" fmla="*/ 10 h 124"/>
                <a:gd name="T16" fmla="*/ 93 w 133"/>
                <a:gd name="T17" fmla="*/ 21 h 124"/>
                <a:gd name="T18" fmla="*/ 94 w 133"/>
                <a:gd name="T19" fmla="*/ 29 h 124"/>
                <a:gd name="T20" fmla="*/ 94 w 133"/>
                <a:gd name="T21" fmla="*/ 35 h 124"/>
                <a:gd name="T22" fmla="*/ 91 w 133"/>
                <a:gd name="T23" fmla="*/ 44 h 124"/>
                <a:gd name="T24" fmla="*/ 80 w 133"/>
                <a:gd name="T25" fmla="*/ 54 h 124"/>
                <a:gd name="T26" fmla="*/ 72 w 133"/>
                <a:gd name="T27" fmla="*/ 60 h 124"/>
                <a:gd name="T28" fmla="*/ 84 w 133"/>
                <a:gd name="T29" fmla="*/ 80 h 124"/>
                <a:gd name="T30" fmla="*/ 98 w 133"/>
                <a:gd name="T31" fmla="*/ 98 h 124"/>
                <a:gd name="T32" fmla="*/ 114 w 133"/>
                <a:gd name="T33" fmla="*/ 113 h 124"/>
                <a:gd name="T34" fmla="*/ 133 w 133"/>
                <a:gd name="T35" fmla="*/ 122 h 124"/>
                <a:gd name="T36" fmla="*/ 133 w 133"/>
                <a:gd name="T37" fmla="*/ 124 h 124"/>
                <a:gd name="T38" fmla="*/ 108 w 133"/>
                <a:gd name="T39" fmla="*/ 122 h 124"/>
                <a:gd name="T40" fmla="*/ 98 w 133"/>
                <a:gd name="T41" fmla="*/ 120 h 124"/>
                <a:gd name="T42" fmla="*/ 89 w 133"/>
                <a:gd name="T43" fmla="*/ 113 h 124"/>
                <a:gd name="T44" fmla="*/ 81 w 133"/>
                <a:gd name="T45" fmla="*/ 104 h 124"/>
                <a:gd name="T46" fmla="*/ 64 w 133"/>
                <a:gd name="T47" fmla="*/ 77 h 124"/>
                <a:gd name="T48" fmla="*/ 62 w 133"/>
                <a:gd name="T49" fmla="*/ 73 h 124"/>
                <a:gd name="T50" fmla="*/ 56 w 133"/>
                <a:gd name="T51" fmla="*/ 67 h 124"/>
                <a:gd name="T52" fmla="*/ 47 w 133"/>
                <a:gd name="T53" fmla="*/ 66 h 124"/>
                <a:gd name="T54" fmla="*/ 38 w 133"/>
                <a:gd name="T55" fmla="*/ 93 h 124"/>
                <a:gd name="T56" fmla="*/ 39 w 133"/>
                <a:gd name="T57" fmla="*/ 106 h 124"/>
                <a:gd name="T58" fmla="*/ 41 w 133"/>
                <a:gd name="T59" fmla="*/ 113 h 124"/>
                <a:gd name="T60" fmla="*/ 49 w 133"/>
                <a:gd name="T61" fmla="*/ 118 h 124"/>
                <a:gd name="T62" fmla="*/ 63 w 133"/>
                <a:gd name="T63" fmla="*/ 123 h 124"/>
                <a:gd name="T64" fmla="*/ 0 w 133"/>
                <a:gd name="T65" fmla="*/ 120 h 124"/>
                <a:gd name="T66" fmla="*/ 6 w 133"/>
                <a:gd name="T67" fmla="*/ 119 h 124"/>
                <a:gd name="T68" fmla="*/ 16 w 133"/>
                <a:gd name="T69" fmla="*/ 115 h 124"/>
                <a:gd name="T70" fmla="*/ 20 w 133"/>
                <a:gd name="T71" fmla="*/ 109 h 124"/>
                <a:gd name="T72" fmla="*/ 23 w 133"/>
                <a:gd name="T73" fmla="*/ 93 h 124"/>
                <a:gd name="T74" fmla="*/ 38 w 133"/>
                <a:gd name="T75" fmla="*/ 61 h 124"/>
                <a:gd name="T76" fmla="*/ 45 w 133"/>
                <a:gd name="T77" fmla="*/ 61 h 124"/>
                <a:gd name="T78" fmla="*/ 57 w 133"/>
                <a:gd name="T79" fmla="*/ 58 h 124"/>
                <a:gd name="T80" fmla="*/ 69 w 133"/>
                <a:gd name="T81" fmla="*/ 51 h 124"/>
                <a:gd name="T82" fmla="*/ 74 w 133"/>
                <a:gd name="T83" fmla="*/ 40 h 124"/>
                <a:gd name="T84" fmla="*/ 76 w 133"/>
                <a:gd name="T85" fmla="*/ 33 h 124"/>
                <a:gd name="T86" fmla="*/ 72 w 133"/>
                <a:gd name="T87" fmla="*/ 20 h 124"/>
                <a:gd name="T88" fmla="*/ 64 w 133"/>
                <a:gd name="T89" fmla="*/ 10 h 124"/>
                <a:gd name="T90" fmla="*/ 51 w 133"/>
                <a:gd name="T91" fmla="*/ 6 h 124"/>
                <a:gd name="T92" fmla="*/ 38 w 133"/>
                <a:gd name="T93" fmla="*/ 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33" h="124">
                  <a:moveTo>
                    <a:pt x="23" y="37"/>
                  </a:moveTo>
                  <a:lnTo>
                    <a:pt x="23" y="37"/>
                  </a:lnTo>
                  <a:lnTo>
                    <a:pt x="21" y="21"/>
                  </a:lnTo>
                  <a:lnTo>
                    <a:pt x="20" y="15"/>
                  </a:lnTo>
                  <a:lnTo>
                    <a:pt x="19" y="12"/>
                  </a:lnTo>
                  <a:lnTo>
                    <a:pt x="17" y="8"/>
                  </a:lnTo>
                  <a:lnTo>
                    <a:pt x="12" y="6"/>
                  </a:lnTo>
                  <a:lnTo>
                    <a:pt x="8" y="5"/>
                  </a:lnTo>
                  <a:lnTo>
                    <a:pt x="1" y="4"/>
                  </a:lnTo>
                  <a:lnTo>
                    <a:pt x="1" y="1"/>
                  </a:lnTo>
                  <a:lnTo>
                    <a:pt x="45" y="0"/>
                  </a:lnTo>
                  <a:lnTo>
                    <a:pt x="45" y="0"/>
                  </a:lnTo>
                  <a:lnTo>
                    <a:pt x="61" y="0"/>
                  </a:lnTo>
                  <a:lnTo>
                    <a:pt x="72" y="2"/>
                  </a:lnTo>
                  <a:lnTo>
                    <a:pt x="80" y="6"/>
                  </a:lnTo>
                  <a:lnTo>
                    <a:pt x="87" y="10"/>
                  </a:lnTo>
                  <a:lnTo>
                    <a:pt x="91" y="16"/>
                  </a:lnTo>
                  <a:lnTo>
                    <a:pt x="93" y="21"/>
                  </a:lnTo>
                  <a:lnTo>
                    <a:pt x="94" y="25"/>
                  </a:lnTo>
                  <a:lnTo>
                    <a:pt x="94" y="29"/>
                  </a:lnTo>
                  <a:lnTo>
                    <a:pt x="94" y="29"/>
                  </a:lnTo>
                  <a:lnTo>
                    <a:pt x="94" y="35"/>
                  </a:lnTo>
                  <a:lnTo>
                    <a:pt x="93" y="39"/>
                  </a:lnTo>
                  <a:lnTo>
                    <a:pt x="91" y="44"/>
                  </a:lnTo>
                  <a:lnTo>
                    <a:pt x="88" y="47"/>
                  </a:lnTo>
                  <a:lnTo>
                    <a:pt x="80" y="54"/>
                  </a:lnTo>
                  <a:lnTo>
                    <a:pt x="72" y="59"/>
                  </a:lnTo>
                  <a:lnTo>
                    <a:pt x="72" y="60"/>
                  </a:lnTo>
                  <a:lnTo>
                    <a:pt x="72" y="60"/>
                  </a:lnTo>
                  <a:lnTo>
                    <a:pt x="84" y="80"/>
                  </a:lnTo>
                  <a:lnTo>
                    <a:pt x="91" y="89"/>
                  </a:lnTo>
                  <a:lnTo>
                    <a:pt x="98" y="98"/>
                  </a:lnTo>
                  <a:lnTo>
                    <a:pt x="104" y="106"/>
                  </a:lnTo>
                  <a:lnTo>
                    <a:pt x="114" y="113"/>
                  </a:lnTo>
                  <a:lnTo>
                    <a:pt x="123" y="119"/>
                  </a:lnTo>
                  <a:lnTo>
                    <a:pt x="133" y="122"/>
                  </a:lnTo>
                  <a:lnTo>
                    <a:pt x="133" y="124"/>
                  </a:lnTo>
                  <a:lnTo>
                    <a:pt x="133" y="124"/>
                  </a:lnTo>
                  <a:lnTo>
                    <a:pt x="119" y="123"/>
                  </a:lnTo>
                  <a:lnTo>
                    <a:pt x="108" y="122"/>
                  </a:lnTo>
                  <a:lnTo>
                    <a:pt x="103" y="121"/>
                  </a:lnTo>
                  <a:lnTo>
                    <a:pt x="98" y="120"/>
                  </a:lnTo>
                  <a:lnTo>
                    <a:pt x="94" y="116"/>
                  </a:lnTo>
                  <a:lnTo>
                    <a:pt x="89" y="113"/>
                  </a:lnTo>
                  <a:lnTo>
                    <a:pt x="89" y="113"/>
                  </a:lnTo>
                  <a:lnTo>
                    <a:pt x="81" y="104"/>
                  </a:lnTo>
                  <a:lnTo>
                    <a:pt x="73" y="93"/>
                  </a:lnTo>
                  <a:lnTo>
                    <a:pt x="64" y="77"/>
                  </a:lnTo>
                  <a:lnTo>
                    <a:pt x="64" y="77"/>
                  </a:lnTo>
                  <a:lnTo>
                    <a:pt x="62" y="73"/>
                  </a:lnTo>
                  <a:lnTo>
                    <a:pt x="60" y="69"/>
                  </a:lnTo>
                  <a:lnTo>
                    <a:pt x="56" y="67"/>
                  </a:lnTo>
                  <a:lnTo>
                    <a:pt x="54" y="66"/>
                  </a:lnTo>
                  <a:lnTo>
                    <a:pt x="47" y="66"/>
                  </a:lnTo>
                  <a:lnTo>
                    <a:pt x="38" y="65"/>
                  </a:lnTo>
                  <a:lnTo>
                    <a:pt x="38" y="93"/>
                  </a:lnTo>
                  <a:lnTo>
                    <a:pt x="38" y="93"/>
                  </a:lnTo>
                  <a:lnTo>
                    <a:pt x="39" y="106"/>
                  </a:lnTo>
                  <a:lnTo>
                    <a:pt x="40" y="109"/>
                  </a:lnTo>
                  <a:lnTo>
                    <a:pt x="41" y="113"/>
                  </a:lnTo>
                  <a:lnTo>
                    <a:pt x="45" y="115"/>
                  </a:lnTo>
                  <a:lnTo>
                    <a:pt x="49" y="118"/>
                  </a:lnTo>
                  <a:lnTo>
                    <a:pt x="63" y="120"/>
                  </a:lnTo>
                  <a:lnTo>
                    <a:pt x="63" y="123"/>
                  </a:lnTo>
                  <a:lnTo>
                    <a:pt x="0" y="123"/>
                  </a:lnTo>
                  <a:lnTo>
                    <a:pt x="0" y="120"/>
                  </a:lnTo>
                  <a:lnTo>
                    <a:pt x="0" y="120"/>
                  </a:lnTo>
                  <a:lnTo>
                    <a:pt x="6" y="119"/>
                  </a:lnTo>
                  <a:lnTo>
                    <a:pt x="12" y="118"/>
                  </a:lnTo>
                  <a:lnTo>
                    <a:pt x="16" y="115"/>
                  </a:lnTo>
                  <a:lnTo>
                    <a:pt x="19" y="113"/>
                  </a:lnTo>
                  <a:lnTo>
                    <a:pt x="20" y="109"/>
                  </a:lnTo>
                  <a:lnTo>
                    <a:pt x="21" y="105"/>
                  </a:lnTo>
                  <a:lnTo>
                    <a:pt x="23" y="93"/>
                  </a:lnTo>
                  <a:lnTo>
                    <a:pt x="23" y="37"/>
                  </a:lnTo>
                  <a:close/>
                  <a:moveTo>
                    <a:pt x="38" y="61"/>
                  </a:moveTo>
                  <a:lnTo>
                    <a:pt x="38" y="61"/>
                  </a:lnTo>
                  <a:lnTo>
                    <a:pt x="45" y="61"/>
                  </a:lnTo>
                  <a:lnTo>
                    <a:pt x="51" y="60"/>
                  </a:lnTo>
                  <a:lnTo>
                    <a:pt x="57" y="58"/>
                  </a:lnTo>
                  <a:lnTo>
                    <a:pt x="63" y="54"/>
                  </a:lnTo>
                  <a:lnTo>
                    <a:pt x="69" y="51"/>
                  </a:lnTo>
                  <a:lnTo>
                    <a:pt x="72" y="46"/>
                  </a:lnTo>
                  <a:lnTo>
                    <a:pt x="74" y="40"/>
                  </a:lnTo>
                  <a:lnTo>
                    <a:pt x="76" y="33"/>
                  </a:lnTo>
                  <a:lnTo>
                    <a:pt x="76" y="33"/>
                  </a:lnTo>
                  <a:lnTo>
                    <a:pt x="74" y="25"/>
                  </a:lnTo>
                  <a:lnTo>
                    <a:pt x="72" y="20"/>
                  </a:lnTo>
                  <a:lnTo>
                    <a:pt x="69" y="15"/>
                  </a:lnTo>
                  <a:lnTo>
                    <a:pt x="64" y="10"/>
                  </a:lnTo>
                  <a:lnTo>
                    <a:pt x="58" y="7"/>
                  </a:lnTo>
                  <a:lnTo>
                    <a:pt x="51" y="6"/>
                  </a:lnTo>
                  <a:lnTo>
                    <a:pt x="45" y="5"/>
                  </a:lnTo>
                  <a:lnTo>
                    <a:pt x="38" y="4"/>
                  </a:lnTo>
                  <a:lnTo>
                    <a:pt x="38" y="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49"/>
            <p:cNvSpPr>
              <a:spLocks/>
            </p:cNvSpPr>
            <p:nvPr userDrawn="1"/>
          </p:nvSpPr>
          <p:spPr bwMode="auto">
            <a:xfrm>
              <a:off x="2600" y="2009"/>
              <a:ext cx="142" cy="127"/>
            </a:xfrm>
            <a:custGeom>
              <a:avLst/>
              <a:gdLst>
                <a:gd name="T0" fmla="*/ 119 w 142"/>
                <a:gd name="T1" fmla="*/ 95 h 127"/>
                <a:gd name="T2" fmla="*/ 117 w 142"/>
                <a:gd name="T3" fmla="*/ 29 h 127"/>
                <a:gd name="T4" fmla="*/ 117 w 142"/>
                <a:gd name="T5" fmla="*/ 29 h 127"/>
                <a:gd name="T6" fmla="*/ 117 w 142"/>
                <a:gd name="T7" fmla="*/ 23 h 127"/>
                <a:gd name="T8" fmla="*/ 116 w 142"/>
                <a:gd name="T9" fmla="*/ 19 h 127"/>
                <a:gd name="T10" fmla="*/ 115 w 142"/>
                <a:gd name="T11" fmla="*/ 14 h 127"/>
                <a:gd name="T12" fmla="*/ 113 w 142"/>
                <a:gd name="T13" fmla="*/ 10 h 127"/>
                <a:gd name="T14" fmla="*/ 109 w 142"/>
                <a:gd name="T15" fmla="*/ 8 h 127"/>
                <a:gd name="T16" fmla="*/ 105 w 142"/>
                <a:gd name="T17" fmla="*/ 6 h 127"/>
                <a:gd name="T18" fmla="*/ 92 w 142"/>
                <a:gd name="T19" fmla="*/ 4 h 127"/>
                <a:gd name="T20" fmla="*/ 92 w 142"/>
                <a:gd name="T21" fmla="*/ 0 h 127"/>
                <a:gd name="T22" fmla="*/ 142 w 142"/>
                <a:gd name="T23" fmla="*/ 0 h 127"/>
                <a:gd name="T24" fmla="*/ 142 w 142"/>
                <a:gd name="T25" fmla="*/ 4 h 127"/>
                <a:gd name="T26" fmla="*/ 142 w 142"/>
                <a:gd name="T27" fmla="*/ 4 h 127"/>
                <a:gd name="T28" fmla="*/ 137 w 142"/>
                <a:gd name="T29" fmla="*/ 4 h 127"/>
                <a:gd name="T30" fmla="*/ 135 w 142"/>
                <a:gd name="T31" fmla="*/ 5 h 127"/>
                <a:gd name="T32" fmla="*/ 131 w 142"/>
                <a:gd name="T33" fmla="*/ 7 h 127"/>
                <a:gd name="T34" fmla="*/ 129 w 142"/>
                <a:gd name="T35" fmla="*/ 9 h 127"/>
                <a:gd name="T36" fmla="*/ 127 w 142"/>
                <a:gd name="T37" fmla="*/ 15 h 127"/>
                <a:gd name="T38" fmla="*/ 125 w 142"/>
                <a:gd name="T39" fmla="*/ 23 h 127"/>
                <a:gd name="T40" fmla="*/ 125 w 142"/>
                <a:gd name="T41" fmla="*/ 23 h 127"/>
                <a:gd name="T42" fmla="*/ 124 w 142"/>
                <a:gd name="T43" fmla="*/ 43 h 127"/>
                <a:gd name="T44" fmla="*/ 124 w 142"/>
                <a:gd name="T45" fmla="*/ 67 h 127"/>
                <a:gd name="T46" fmla="*/ 124 w 142"/>
                <a:gd name="T47" fmla="*/ 126 h 127"/>
                <a:gd name="T48" fmla="*/ 122 w 142"/>
                <a:gd name="T49" fmla="*/ 127 h 127"/>
                <a:gd name="T50" fmla="*/ 122 w 142"/>
                <a:gd name="T51" fmla="*/ 127 h 127"/>
                <a:gd name="T52" fmla="*/ 100 w 142"/>
                <a:gd name="T53" fmla="*/ 101 h 127"/>
                <a:gd name="T54" fmla="*/ 77 w 142"/>
                <a:gd name="T55" fmla="*/ 77 h 127"/>
                <a:gd name="T56" fmla="*/ 31 w 142"/>
                <a:gd name="T57" fmla="*/ 28 h 127"/>
                <a:gd name="T58" fmla="*/ 31 w 142"/>
                <a:gd name="T59" fmla="*/ 61 h 127"/>
                <a:gd name="T60" fmla="*/ 31 w 142"/>
                <a:gd name="T61" fmla="*/ 61 h 127"/>
                <a:gd name="T62" fmla="*/ 31 w 142"/>
                <a:gd name="T63" fmla="*/ 89 h 127"/>
                <a:gd name="T64" fmla="*/ 32 w 142"/>
                <a:gd name="T65" fmla="*/ 98 h 127"/>
                <a:gd name="T66" fmla="*/ 33 w 142"/>
                <a:gd name="T67" fmla="*/ 106 h 127"/>
                <a:gd name="T68" fmla="*/ 37 w 142"/>
                <a:gd name="T69" fmla="*/ 111 h 127"/>
                <a:gd name="T70" fmla="*/ 41 w 142"/>
                <a:gd name="T71" fmla="*/ 115 h 127"/>
                <a:gd name="T72" fmla="*/ 47 w 142"/>
                <a:gd name="T73" fmla="*/ 118 h 127"/>
                <a:gd name="T74" fmla="*/ 56 w 142"/>
                <a:gd name="T75" fmla="*/ 120 h 127"/>
                <a:gd name="T76" fmla="*/ 56 w 142"/>
                <a:gd name="T77" fmla="*/ 123 h 127"/>
                <a:gd name="T78" fmla="*/ 2 w 142"/>
                <a:gd name="T79" fmla="*/ 123 h 127"/>
                <a:gd name="T80" fmla="*/ 2 w 142"/>
                <a:gd name="T81" fmla="*/ 120 h 127"/>
                <a:gd name="T82" fmla="*/ 2 w 142"/>
                <a:gd name="T83" fmla="*/ 120 h 127"/>
                <a:gd name="T84" fmla="*/ 10 w 142"/>
                <a:gd name="T85" fmla="*/ 119 h 127"/>
                <a:gd name="T86" fmla="*/ 16 w 142"/>
                <a:gd name="T87" fmla="*/ 115 h 127"/>
                <a:gd name="T88" fmla="*/ 21 w 142"/>
                <a:gd name="T89" fmla="*/ 111 h 127"/>
                <a:gd name="T90" fmla="*/ 23 w 142"/>
                <a:gd name="T91" fmla="*/ 105 h 127"/>
                <a:gd name="T92" fmla="*/ 24 w 142"/>
                <a:gd name="T93" fmla="*/ 97 h 127"/>
                <a:gd name="T94" fmla="*/ 25 w 142"/>
                <a:gd name="T95" fmla="*/ 86 h 127"/>
                <a:gd name="T96" fmla="*/ 25 w 142"/>
                <a:gd name="T97" fmla="*/ 60 h 127"/>
                <a:gd name="T98" fmla="*/ 25 w 142"/>
                <a:gd name="T99" fmla="*/ 33 h 127"/>
                <a:gd name="T100" fmla="*/ 25 w 142"/>
                <a:gd name="T101" fmla="*/ 33 h 127"/>
                <a:gd name="T102" fmla="*/ 25 w 142"/>
                <a:gd name="T103" fmla="*/ 22 h 127"/>
                <a:gd name="T104" fmla="*/ 23 w 142"/>
                <a:gd name="T105" fmla="*/ 17 h 127"/>
                <a:gd name="T106" fmla="*/ 22 w 142"/>
                <a:gd name="T107" fmla="*/ 13 h 127"/>
                <a:gd name="T108" fmla="*/ 18 w 142"/>
                <a:gd name="T109" fmla="*/ 10 h 127"/>
                <a:gd name="T110" fmla="*/ 14 w 142"/>
                <a:gd name="T111" fmla="*/ 7 h 127"/>
                <a:gd name="T112" fmla="*/ 8 w 142"/>
                <a:gd name="T113" fmla="*/ 5 h 127"/>
                <a:gd name="T114" fmla="*/ 0 w 142"/>
                <a:gd name="T115" fmla="*/ 4 h 127"/>
                <a:gd name="T116" fmla="*/ 0 w 142"/>
                <a:gd name="T117" fmla="*/ 0 h 127"/>
                <a:gd name="T118" fmla="*/ 30 w 142"/>
                <a:gd name="T119" fmla="*/ 0 h 127"/>
                <a:gd name="T120" fmla="*/ 119 w 142"/>
                <a:gd name="T121" fmla="*/ 95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42" h="127">
                  <a:moveTo>
                    <a:pt x="119" y="95"/>
                  </a:moveTo>
                  <a:lnTo>
                    <a:pt x="117" y="29"/>
                  </a:lnTo>
                  <a:lnTo>
                    <a:pt x="117" y="29"/>
                  </a:lnTo>
                  <a:lnTo>
                    <a:pt x="117" y="23"/>
                  </a:lnTo>
                  <a:lnTo>
                    <a:pt x="116" y="19"/>
                  </a:lnTo>
                  <a:lnTo>
                    <a:pt x="115" y="14"/>
                  </a:lnTo>
                  <a:lnTo>
                    <a:pt x="113" y="10"/>
                  </a:lnTo>
                  <a:lnTo>
                    <a:pt x="109" y="8"/>
                  </a:lnTo>
                  <a:lnTo>
                    <a:pt x="105" y="6"/>
                  </a:lnTo>
                  <a:lnTo>
                    <a:pt x="92" y="4"/>
                  </a:lnTo>
                  <a:lnTo>
                    <a:pt x="92" y="0"/>
                  </a:lnTo>
                  <a:lnTo>
                    <a:pt x="142" y="0"/>
                  </a:lnTo>
                  <a:lnTo>
                    <a:pt x="142" y="4"/>
                  </a:lnTo>
                  <a:lnTo>
                    <a:pt x="142" y="4"/>
                  </a:lnTo>
                  <a:lnTo>
                    <a:pt x="137" y="4"/>
                  </a:lnTo>
                  <a:lnTo>
                    <a:pt x="135" y="5"/>
                  </a:lnTo>
                  <a:lnTo>
                    <a:pt x="131" y="7"/>
                  </a:lnTo>
                  <a:lnTo>
                    <a:pt x="129" y="9"/>
                  </a:lnTo>
                  <a:lnTo>
                    <a:pt x="127" y="15"/>
                  </a:lnTo>
                  <a:lnTo>
                    <a:pt x="125" y="23"/>
                  </a:lnTo>
                  <a:lnTo>
                    <a:pt x="125" y="23"/>
                  </a:lnTo>
                  <a:lnTo>
                    <a:pt x="124" y="43"/>
                  </a:lnTo>
                  <a:lnTo>
                    <a:pt x="124" y="67"/>
                  </a:lnTo>
                  <a:lnTo>
                    <a:pt x="124" y="126"/>
                  </a:lnTo>
                  <a:lnTo>
                    <a:pt x="122" y="127"/>
                  </a:lnTo>
                  <a:lnTo>
                    <a:pt x="122" y="127"/>
                  </a:lnTo>
                  <a:lnTo>
                    <a:pt x="100" y="101"/>
                  </a:lnTo>
                  <a:lnTo>
                    <a:pt x="77" y="77"/>
                  </a:lnTo>
                  <a:lnTo>
                    <a:pt x="31" y="28"/>
                  </a:lnTo>
                  <a:lnTo>
                    <a:pt x="31" y="61"/>
                  </a:lnTo>
                  <a:lnTo>
                    <a:pt x="31" y="61"/>
                  </a:lnTo>
                  <a:lnTo>
                    <a:pt x="31" y="89"/>
                  </a:lnTo>
                  <a:lnTo>
                    <a:pt x="32" y="98"/>
                  </a:lnTo>
                  <a:lnTo>
                    <a:pt x="33" y="106"/>
                  </a:lnTo>
                  <a:lnTo>
                    <a:pt x="37" y="111"/>
                  </a:lnTo>
                  <a:lnTo>
                    <a:pt x="41" y="115"/>
                  </a:lnTo>
                  <a:lnTo>
                    <a:pt x="47" y="118"/>
                  </a:lnTo>
                  <a:lnTo>
                    <a:pt x="56" y="120"/>
                  </a:lnTo>
                  <a:lnTo>
                    <a:pt x="56" y="123"/>
                  </a:lnTo>
                  <a:lnTo>
                    <a:pt x="2" y="123"/>
                  </a:lnTo>
                  <a:lnTo>
                    <a:pt x="2" y="120"/>
                  </a:lnTo>
                  <a:lnTo>
                    <a:pt x="2" y="120"/>
                  </a:lnTo>
                  <a:lnTo>
                    <a:pt x="10" y="119"/>
                  </a:lnTo>
                  <a:lnTo>
                    <a:pt x="16" y="115"/>
                  </a:lnTo>
                  <a:lnTo>
                    <a:pt x="21" y="111"/>
                  </a:lnTo>
                  <a:lnTo>
                    <a:pt x="23" y="105"/>
                  </a:lnTo>
                  <a:lnTo>
                    <a:pt x="24" y="97"/>
                  </a:lnTo>
                  <a:lnTo>
                    <a:pt x="25" y="86"/>
                  </a:lnTo>
                  <a:lnTo>
                    <a:pt x="25" y="60"/>
                  </a:lnTo>
                  <a:lnTo>
                    <a:pt x="25" y="33"/>
                  </a:lnTo>
                  <a:lnTo>
                    <a:pt x="25" y="33"/>
                  </a:lnTo>
                  <a:lnTo>
                    <a:pt x="25" y="22"/>
                  </a:lnTo>
                  <a:lnTo>
                    <a:pt x="23" y="17"/>
                  </a:lnTo>
                  <a:lnTo>
                    <a:pt x="22" y="13"/>
                  </a:lnTo>
                  <a:lnTo>
                    <a:pt x="18" y="10"/>
                  </a:lnTo>
                  <a:lnTo>
                    <a:pt x="14" y="7"/>
                  </a:lnTo>
                  <a:lnTo>
                    <a:pt x="8" y="5"/>
                  </a:lnTo>
                  <a:lnTo>
                    <a:pt x="0" y="4"/>
                  </a:lnTo>
                  <a:lnTo>
                    <a:pt x="0" y="0"/>
                  </a:lnTo>
                  <a:lnTo>
                    <a:pt x="30" y="0"/>
                  </a:lnTo>
                  <a:lnTo>
                    <a:pt x="119" y="9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50"/>
            <p:cNvSpPr>
              <a:spLocks/>
            </p:cNvSpPr>
            <p:nvPr userDrawn="1"/>
          </p:nvSpPr>
          <p:spPr bwMode="auto">
            <a:xfrm>
              <a:off x="2873" y="2009"/>
              <a:ext cx="142" cy="126"/>
            </a:xfrm>
            <a:custGeom>
              <a:avLst/>
              <a:gdLst>
                <a:gd name="T0" fmla="*/ 142 w 142"/>
                <a:gd name="T1" fmla="*/ 4 h 126"/>
                <a:gd name="T2" fmla="*/ 137 w 142"/>
                <a:gd name="T3" fmla="*/ 5 h 126"/>
                <a:gd name="T4" fmla="*/ 129 w 142"/>
                <a:gd name="T5" fmla="*/ 9 h 126"/>
                <a:gd name="T6" fmla="*/ 126 w 142"/>
                <a:gd name="T7" fmla="*/ 17 h 126"/>
                <a:gd name="T8" fmla="*/ 125 w 142"/>
                <a:gd name="T9" fmla="*/ 39 h 126"/>
                <a:gd name="T10" fmla="*/ 123 w 142"/>
                <a:gd name="T11" fmla="*/ 78 h 126"/>
                <a:gd name="T12" fmla="*/ 121 w 142"/>
                <a:gd name="T13" fmla="*/ 96 h 126"/>
                <a:gd name="T14" fmla="*/ 113 w 142"/>
                <a:gd name="T15" fmla="*/ 111 h 126"/>
                <a:gd name="T16" fmla="*/ 97 w 142"/>
                <a:gd name="T17" fmla="*/ 121 h 126"/>
                <a:gd name="T18" fmla="*/ 73 w 142"/>
                <a:gd name="T19" fmla="*/ 126 h 126"/>
                <a:gd name="T20" fmla="*/ 62 w 142"/>
                <a:gd name="T21" fmla="*/ 124 h 126"/>
                <a:gd name="T22" fmla="*/ 47 w 142"/>
                <a:gd name="T23" fmla="*/ 121 h 126"/>
                <a:gd name="T24" fmla="*/ 36 w 142"/>
                <a:gd name="T25" fmla="*/ 115 h 126"/>
                <a:gd name="T26" fmla="*/ 29 w 142"/>
                <a:gd name="T27" fmla="*/ 107 h 126"/>
                <a:gd name="T28" fmla="*/ 23 w 142"/>
                <a:gd name="T29" fmla="*/ 95 h 126"/>
                <a:gd name="T30" fmla="*/ 22 w 142"/>
                <a:gd name="T31" fmla="*/ 70 h 126"/>
                <a:gd name="T32" fmla="*/ 22 w 142"/>
                <a:gd name="T33" fmla="*/ 30 h 126"/>
                <a:gd name="T34" fmla="*/ 21 w 142"/>
                <a:gd name="T35" fmla="*/ 14 h 126"/>
                <a:gd name="T36" fmla="*/ 16 w 142"/>
                <a:gd name="T37" fmla="*/ 8 h 126"/>
                <a:gd name="T38" fmla="*/ 7 w 142"/>
                <a:gd name="T39" fmla="*/ 5 h 126"/>
                <a:gd name="T40" fmla="*/ 0 w 142"/>
                <a:gd name="T41" fmla="*/ 0 h 126"/>
                <a:gd name="T42" fmla="*/ 62 w 142"/>
                <a:gd name="T43" fmla="*/ 4 h 126"/>
                <a:gd name="T44" fmla="*/ 48 w 142"/>
                <a:gd name="T45" fmla="*/ 6 h 126"/>
                <a:gd name="T46" fmla="*/ 42 w 142"/>
                <a:gd name="T47" fmla="*/ 10 h 126"/>
                <a:gd name="T48" fmla="*/ 38 w 142"/>
                <a:gd name="T49" fmla="*/ 17 h 126"/>
                <a:gd name="T50" fmla="*/ 38 w 142"/>
                <a:gd name="T51" fmla="*/ 67 h 126"/>
                <a:gd name="T52" fmla="*/ 38 w 142"/>
                <a:gd name="T53" fmla="*/ 76 h 126"/>
                <a:gd name="T54" fmla="*/ 42 w 142"/>
                <a:gd name="T55" fmla="*/ 93 h 126"/>
                <a:gd name="T56" fmla="*/ 46 w 142"/>
                <a:gd name="T57" fmla="*/ 101 h 126"/>
                <a:gd name="T58" fmla="*/ 54 w 142"/>
                <a:gd name="T59" fmla="*/ 109 h 126"/>
                <a:gd name="T60" fmla="*/ 66 w 142"/>
                <a:gd name="T61" fmla="*/ 115 h 126"/>
                <a:gd name="T62" fmla="*/ 82 w 142"/>
                <a:gd name="T63" fmla="*/ 116 h 126"/>
                <a:gd name="T64" fmla="*/ 89 w 142"/>
                <a:gd name="T65" fmla="*/ 116 h 126"/>
                <a:gd name="T66" fmla="*/ 99 w 142"/>
                <a:gd name="T67" fmla="*/ 113 h 126"/>
                <a:gd name="T68" fmla="*/ 107 w 142"/>
                <a:gd name="T69" fmla="*/ 107 h 126"/>
                <a:gd name="T70" fmla="*/ 114 w 142"/>
                <a:gd name="T71" fmla="*/ 96 h 126"/>
                <a:gd name="T72" fmla="*/ 118 w 142"/>
                <a:gd name="T73" fmla="*/ 76 h 126"/>
                <a:gd name="T74" fmla="*/ 118 w 142"/>
                <a:gd name="T75" fmla="*/ 39 h 126"/>
                <a:gd name="T76" fmla="*/ 117 w 142"/>
                <a:gd name="T77" fmla="*/ 24 h 126"/>
                <a:gd name="T78" fmla="*/ 113 w 142"/>
                <a:gd name="T79" fmla="*/ 13 h 126"/>
                <a:gd name="T80" fmla="*/ 105 w 142"/>
                <a:gd name="T81" fmla="*/ 6 h 126"/>
                <a:gd name="T82" fmla="*/ 90 w 142"/>
                <a:gd name="T83" fmla="*/ 4 h 126"/>
                <a:gd name="T84" fmla="*/ 142 w 142"/>
                <a:gd name="T85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2" h="126">
                  <a:moveTo>
                    <a:pt x="142" y="0"/>
                  </a:moveTo>
                  <a:lnTo>
                    <a:pt x="142" y="4"/>
                  </a:lnTo>
                  <a:lnTo>
                    <a:pt x="142" y="4"/>
                  </a:lnTo>
                  <a:lnTo>
                    <a:pt x="137" y="5"/>
                  </a:lnTo>
                  <a:lnTo>
                    <a:pt x="133" y="6"/>
                  </a:lnTo>
                  <a:lnTo>
                    <a:pt x="129" y="9"/>
                  </a:lnTo>
                  <a:lnTo>
                    <a:pt x="127" y="13"/>
                  </a:lnTo>
                  <a:lnTo>
                    <a:pt x="126" y="17"/>
                  </a:lnTo>
                  <a:lnTo>
                    <a:pt x="125" y="23"/>
                  </a:lnTo>
                  <a:lnTo>
                    <a:pt x="125" y="39"/>
                  </a:lnTo>
                  <a:lnTo>
                    <a:pt x="123" y="78"/>
                  </a:lnTo>
                  <a:lnTo>
                    <a:pt x="123" y="78"/>
                  </a:lnTo>
                  <a:lnTo>
                    <a:pt x="122" y="86"/>
                  </a:lnTo>
                  <a:lnTo>
                    <a:pt x="121" y="96"/>
                  </a:lnTo>
                  <a:lnTo>
                    <a:pt x="118" y="104"/>
                  </a:lnTo>
                  <a:lnTo>
                    <a:pt x="113" y="111"/>
                  </a:lnTo>
                  <a:lnTo>
                    <a:pt x="106" y="116"/>
                  </a:lnTo>
                  <a:lnTo>
                    <a:pt x="97" y="121"/>
                  </a:lnTo>
                  <a:lnTo>
                    <a:pt x="87" y="124"/>
                  </a:lnTo>
                  <a:lnTo>
                    <a:pt x="73" y="126"/>
                  </a:lnTo>
                  <a:lnTo>
                    <a:pt x="73" y="126"/>
                  </a:lnTo>
                  <a:lnTo>
                    <a:pt x="62" y="124"/>
                  </a:lnTo>
                  <a:lnTo>
                    <a:pt x="54" y="123"/>
                  </a:lnTo>
                  <a:lnTo>
                    <a:pt x="47" y="121"/>
                  </a:lnTo>
                  <a:lnTo>
                    <a:pt x="42" y="119"/>
                  </a:lnTo>
                  <a:lnTo>
                    <a:pt x="36" y="115"/>
                  </a:lnTo>
                  <a:lnTo>
                    <a:pt x="32" y="112"/>
                  </a:lnTo>
                  <a:lnTo>
                    <a:pt x="29" y="107"/>
                  </a:lnTo>
                  <a:lnTo>
                    <a:pt x="27" y="103"/>
                  </a:lnTo>
                  <a:lnTo>
                    <a:pt x="23" y="95"/>
                  </a:lnTo>
                  <a:lnTo>
                    <a:pt x="22" y="85"/>
                  </a:lnTo>
                  <a:lnTo>
                    <a:pt x="22" y="70"/>
                  </a:lnTo>
                  <a:lnTo>
                    <a:pt x="22" y="30"/>
                  </a:lnTo>
                  <a:lnTo>
                    <a:pt x="22" y="30"/>
                  </a:lnTo>
                  <a:lnTo>
                    <a:pt x="22" y="19"/>
                  </a:lnTo>
                  <a:lnTo>
                    <a:pt x="21" y="14"/>
                  </a:lnTo>
                  <a:lnTo>
                    <a:pt x="20" y="10"/>
                  </a:lnTo>
                  <a:lnTo>
                    <a:pt x="16" y="8"/>
                  </a:lnTo>
                  <a:lnTo>
                    <a:pt x="13" y="6"/>
                  </a:lnTo>
                  <a:lnTo>
                    <a:pt x="7" y="5"/>
                  </a:lnTo>
                  <a:lnTo>
                    <a:pt x="0" y="4"/>
                  </a:lnTo>
                  <a:lnTo>
                    <a:pt x="0" y="0"/>
                  </a:lnTo>
                  <a:lnTo>
                    <a:pt x="62" y="0"/>
                  </a:lnTo>
                  <a:lnTo>
                    <a:pt x="62" y="4"/>
                  </a:lnTo>
                  <a:lnTo>
                    <a:pt x="62" y="4"/>
                  </a:lnTo>
                  <a:lnTo>
                    <a:pt x="48" y="6"/>
                  </a:lnTo>
                  <a:lnTo>
                    <a:pt x="44" y="8"/>
                  </a:lnTo>
                  <a:lnTo>
                    <a:pt x="42" y="10"/>
                  </a:lnTo>
                  <a:lnTo>
                    <a:pt x="39" y="14"/>
                  </a:lnTo>
                  <a:lnTo>
                    <a:pt x="38" y="17"/>
                  </a:lnTo>
                  <a:lnTo>
                    <a:pt x="38" y="30"/>
                  </a:lnTo>
                  <a:lnTo>
                    <a:pt x="38" y="67"/>
                  </a:lnTo>
                  <a:lnTo>
                    <a:pt x="38" y="67"/>
                  </a:lnTo>
                  <a:lnTo>
                    <a:pt x="38" y="76"/>
                  </a:lnTo>
                  <a:lnTo>
                    <a:pt x="39" y="84"/>
                  </a:lnTo>
                  <a:lnTo>
                    <a:pt x="42" y="93"/>
                  </a:lnTo>
                  <a:lnTo>
                    <a:pt x="44" y="98"/>
                  </a:lnTo>
                  <a:lnTo>
                    <a:pt x="46" y="101"/>
                  </a:lnTo>
                  <a:lnTo>
                    <a:pt x="50" y="106"/>
                  </a:lnTo>
                  <a:lnTo>
                    <a:pt x="54" y="109"/>
                  </a:lnTo>
                  <a:lnTo>
                    <a:pt x="60" y="113"/>
                  </a:lnTo>
                  <a:lnTo>
                    <a:pt x="66" y="115"/>
                  </a:lnTo>
                  <a:lnTo>
                    <a:pt x="74" y="116"/>
                  </a:lnTo>
                  <a:lnTo>
                    <a:pt x="82" y="116"/>
                  </a:lnTo>
                  <a:lnTo>
                    <a:pt x="82" y="116"/>
                  </a:lnTo>
                  <a:lnTo>
                    <a:pt x="89" y="116"/>
                  </a:lnTo>
                  <a:lnTo>
                    <a:pt x="95" y="115"/>
                  </a:lnTo>
                  <a:lnTo>
                    <a:pt x="99" y="113"/>
                  </a:lnTo>
                  <a:lnTo>
                    <a:pt x="104" y="111"/>
                  </a:lnTo>
                  <a:lnTo>
                    <a:pt x="107" y="107"/>
                  </a:lnTo>
                  <a:lnTo>
                    <a:pt x="111" y="104"/>
                  </a:lnTo>
                  <a:lnTo>
                    <a:pt x="114" y="96"/>
                  </a:lnTo>
                  <a:lnTo>
                    <a:pt x="117" y="86"/>
                  </a:lnTo>
                  <a:lnTo>
                    <a:pt x="118" y="76"/>
                  </a:lnTo>
                  <a:lnTo>
                    <a:pt x="118" y="58"/>
                  </a:lnTo>
                  <a:lnTo>
                    <a:pt x="118" y="39"/>
                  </a:lnTo>
                  <a:lnTo>
                    <a:pt x="118" y="39"/>
                  </a:lnTo>
                  <a:lnTo>
                    <a:pt x="117" y="24"/>
                  </a:lnTo>
                  <a:lnTo>
                    <a:pt x="115" y="19"/>
                  </a:lnTo>
                  <a:lnTo>
                    <a:pt x="113" y="13"/>
                  </a:lnTo>
                  <a:lnTo>
                    <a:pt x="110" y="9"/>
                  </a:lnTo>
                  <a:lnTo>
                    <a:pt x="105" y="6"/>
                  </a:lnTo>
                  <a:lnTo>
                    <a:pt x="98" y="5"/>
                  </a:lnTo>
                  <a:lnTo>
                    <a:pt x="90" y="4"/>
                  </a:lnTo>
                  <a:lnTo>
                    <a:pt x="90" y="0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51"/>
            <p:cNvSpPr>
              <a:spLocks/>
            </p:cNvSpPr>
            <p:nvPr userDrawn="1"/>
          </p:nvSpPr>
          <p:spPr bwMode="auto">
            <a:xfrm>
              <a:off x="3059" y="2009"/>
              <a:ext cx="142" cy="127"/>
            </a:xfrm>
            <a:custGeom>
              <a:avLst/>
              <a:gdLst>
                <a:gd name="T0" fmla="*/ 118 w 142"/>
                <a:gd name="T1" fmla="*/ 95 h 127"/>
                <a:gd name="T2" fmla="*/ 117 w 142"/>
                <a:gd name="T3" fmla="*/ 29 h 127"/>
                <a:gd name="T4" fmla="*/ 117 w 142"/>
                <a:gd name="T5" fmla="*/ 29 h 127"/>
                <a:gd name="T6" fmla="*/ 117 w 142"/>
                <a:gd name="T7" fmla="*/ 23 h 127"/>
                <a:gd name="T8" fmla="*/ 116 w 142"/>
                <a:gd name="T9" fmla="*/ 19 h 127"/>
                <a:gd name="T10" fmla="*/ 115 w 142"/>
                <a:gd name="T11" fmla="*/ 14 h 127"/>
                <a:gd name="T12" fmla="*/ 113 w 142"/>
                <a:gd name="T13" fmla="*/ 10 h 127"/>
                <a:gd name="T14" fmla="*/ 109 w 142"/>
                <a:gd name="T15" fmla="*/ 8 h 127"/>
                <a:gd name="T16" fmla="*/ 105 w 142"/>
                <a:gd name="T17" fmla="*/ 6 h 127"/>
                <a:gd name="T18" fmla="*/ 92 w 142"/>
                <a:gd name="T19" fmla="*/ 4 h 127"/>
                <a:gd name="T20" fmla="*/ 92 w 142"/>
                <a:gd name="T21" fmla="*/ 0 h 127"/>
                <a:gd name="T22" fmla="*/ 142 w 142"/>
                <a:gd name="T23" fmla="*/ 0 h 127"/>
                <a:gd name="T24" fmla="*/ 142 w 142"/>
                <a:gd name="T25" fmla="*/ 4 h 127"/>
                <a:gd name="T26" fmla="*/ 142 w 142"/>
                <a:gd name="T27" fmla="*/ 4 h 127"/>
                <a:gd name="T28" fmla="*/ 137 w 142"/>
                <a:gd name="T29" fmla="*/ 4 h 127"/>
                <a:gd name="T30" fmla="*/ 133 w 142"/>
                <a:gd name="T31" fmla="*/ 5 h 127"/>
                <a:gd name="T32" fmla="*/ 131 w 142"/>
                <a:gd name="T33" fmla="*/ 7 h 127"/>
                <a:gd name="T34" fmla="*/ 129 w 142"/>
                <a:gd name="T35" fmla="*/ 9 h 127"/>
                <a:gd name="T36" fmla="*/ 127 w 142"/>
                <a:gd name="T37" fmla="*/ 15 h 127"/>
                <a:gd name="T38" fmla="*/ 125 w 142"/>
                <a:gd name="T39" fmla="*/ 23 h 127"/>
                <a:gd name="T40" fmla="*/ 125 w 142"/>
                <a:gd name="T41" fmla="*/ 23 h 127"/>
                <a:gd name="T42" fmla="*/ 124 w 142"/>
                <a:gd name="T43" fmla="*/ 43 h 127"/>
                <a:gd name="T44" fmla="*/ 123 w 142"/>
                <a:gd name="T45" fmla="*/ 67 h 127"/>
                <a:gd name="T46" fmla="*/ 124 w 142"/>
                <a:gd name="T47" fmla="*/ 126 h 127"/>
                <a:gd name="T48" fmla="*/ 122 w 142"/>
                <a:gd name="T49" fmla="*/ 127 h 127"/>
                <a:gd name="T50" fmla="*/ 122 w 142"/>
                <a:gd name="T51" fmla="*/ 127 h 127"/>
                <a:gd name="T52" fmla="*/ 100 w 142"/>
                <a:gd name="T53" fmla="*/ 101 h 127"/>
                <a:gd name="T54" fmla="*/ 77 w 142"/>
                <a:gd name="T55" fmla="*/ 77 h 127"/>
                <a:gd name="T56" fmla="*/ 31 w 142"/>
                <a:gd name="T57" fmla="*/ 28 h 127"/>
                <a:gd name="T58" fmla="*/ 31 w 142"/>
                <a:gd name="T59" fmla="*/ 61 h 127"/>
                <a:gd name="T60" fmla="*/ 31 w 142"/>
                <a:gd name="T61" fmla="*/ 61 h 127"/>
                <a:gd name="T62" fmla="*/ 31 w 142"/>
                <a:gd name="T63" fmla="*/ 89 h 127"/>
                <a:gd name="T64" fmla="*/ 32 w 142"/>
                <a:gd name="T65" fmla="*/ 98 h 127"/>
                <a:gd name="T66" fmla="*/ 33 w 142"/>
                <a:gd name="T67" fmla="*/ 106 h 127"/>
                <a:gd name="T68" fmla="*/ 37 w 142"/>
                <a:gd name="T69" fmla="*/ 111 h 127"/>
                <a:gd name="T70" fmla="*/ 40 w 142"/>
                <a:gd name="T71" fmla="*/ 115 h 127"/>
                <a:gd name="T72" fmla="*/ 47 w 142"/>
                <a:gd name="T73" fmla="*/ 118 h 127"/>
                <a:gd name="T74" fmla="*/ 55 w 142"/>
                <a:gd name="T75" fmla="*/ 120 h 127"/>
                <a:gd name="T76" fmla="*/ 55 w 142"/>
                <a:gd name="T77" fmla="*/ 123 h 127"/>
                <a:gd name="T78" fmla="*/ 2 w 142"/>
                <a:gd name="T79" fmla="*/ 123 h 127"/>
                <a:gd name="T80" fmla="*/ 2 w 142"/>
                <a:gd name="T81" fmla="*/ 120 h 127"/>
                <a:gd name="T82" fmla="*/ 2 w 142"/>
                <a:gd name="T83" fmla="*/ 120 h 127"/>
                <a:gd name="T84" fmla="*/ 10 w 142"/>
                <a:gd name="T85" fmla="*/ 119 h 127"/>
                <a:gd name="T86" fmla="*/ 16 w 142"/>
                <a:gd name="T87" fmla="*/ 115 h 127"/>
                <a:gd name="T88" fmla="*/ 19 w 142"/>
                <a:gd name="T89" fmla="*/ 111 h 127"/>
                <a:gd name="T90" fmla="*/ 23 w 142"/>
                <a:gd name="T91" fmla="*/ 105 h 127"/>
                <a:gd name="T92" fmla="*/ 24 w 142"/>
                <a:gd name="T93" fmla="*/ 97 h 127"/>
                <a:gd name="T94" fmla="*/ 25 w 142"/>
                <a:gd name="T95" fmla="*/ 86 h 127"/>
                <a:gd name="T96" fmla="*/ 25 w 142"/>
                <a:gd name="T97" fmla="*/ 60 h 127"/>
                <a:gd name="T98" fmla="*/ 25 w 142"/>
                <a:gd name="T99" fmla="*/ 33 h 127"/>
                <a:gd name="T100" fmla="*/ 25 w 142"/>
                <a:gd name="T101" fmla="*/ 33 h 127"/>
                <a:gd name="T102" fmla="*/ 24 w 142"/>
                <a:gd name="T103" fmla="*/ 22 h 127"/>
                <a:gd name="T104" fmla="*/ 23 w 142"/>
                <a:gd name="T105" fmla="*/ 17 h 127"/>
                <a:gd name="T106" fmla="*/ 20 w 142"/>
                <a:gd name="T107" fmla="*/ 13 h 127"/>
                <a:gd name="T108" fmla="*/ 17 w 142"/>
                <a:gd name="T109" fmla="*/ 10 h 127"/>
                <a:gd name="T110" fmla="*/ 12 w 142"/>
                <a:gd name="T111" fmla="*/ 7 h 127"/>
                <a:gd name="T112" fmla="*/ 7 w 142"/>
                <a:gd name="T113" fmla="*/ 5 h 127"/>
                <a:gd name="T114" fmla="*/ 0 w 142"/>
                <a:gd name="T115" fmla="*/ 4 h 127"/>
                <a:gd name="T116" fmla="*/ 0 w 142"/>
                <a:gd name="T117" fmla="*/ 0 h 127"/>
                <a:gd name="T118" fmla="*/ 29 w 142"/>
                <a:gd name="T119" fmla="*/ 0 h 127"/>
                <a:gd name="T120" fmla="*/ 118 w 142"/>
                <a:gd name="T121" fmla="*/ 95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42" h="127">
                  <a:moveTo>
                    <a:pt x="118" y="95"/>
                  </a:moveTo>
                  <a:lnTo>
                    <a:pt x="117" y="29"/>
                  </a:lnTo>
                  <a:lnTo>
                    <a:pt x="117" y="29"/>
                  </a:lnTo>
                  <a:lnTo>
                    <a:pt x="117" y="23"/>
                  </a:lnTo>
                  <a:lnTo>
                    <a:pt x="116" y="19"/>
                  </a:lnTo>
                  <a:lnTo>
                    <a:pt x="115" y="14"/>
                  </a:lnTo>
                  <a:lnTo>
                    <a:pt x="113" y="10"/>
                  </a:lnTo>
                  <a:lnTo>
                    <a:pt x="109" y="8"/>
                  </a:lnTo>
                  <a:lnTo>
                    <a:pt x="105" y="6"/>
                  </a:lnTo>
                  <a:lnTo>
                    <a:pt x="92" y="4"/>
                  </a:lnTo>
                  <a:lnTo>
                    <a:pt x="92" y="0"/>
                  </a:lnTo>
                  <a:lnTo>
                    <a:pt x="142" y="0"/>
                  </a:lnTo>
                  <a:lnTo>
                    <a:pt x="142" y="4"/>
                  </a:lnTo>
                  <a:lnTo>
                    <a:pt x="142" y="4"/>
                  </a:lnTo>
                  <a:lnTo>
                    <a:pt x="137" y="4"/>
                  </a:lnTo>
                  <a:lnTo>
                    <a:pt x="133" y="5"/>
                  </a:lnTo>
                  <a:lnTo>
                    <a:pt x="131" y="7"/>
                  </a:lnTo>
                  <a:lnTo>
                    <a:pt x="129" y="9"/>
                  </a:lnTo>
                  <a:lnTo>
                    <a:pt x="127" y="15"/>
                  </a:lnTo>
                  <a:lnTo>
                    <a:pt x="125" y="23"/>
                  </a:lnTo>
                  <a:lnTo>
                    <a:pt x="125" y="23"/>
                  </a:lnTo>
                  <a:lnTo>
                    <a:pt x="124" y="43"/>
                  </a:lnTo>
                  <a:lnTo>
                    <a:pt x="123" y="67"/>
                  </a:lnTo>
                  <a:lnTo>
                    <a:pt x="124" y="126"/>
                  </a:lnTo>
                  <a:lnTo>
                    <a:pt x="122" y="127"/>
                  </a:lnTo>
                  <a:lnTo>
                    <a:pt x="122" y="127"/>
                  </a:lnTo>
                  <a:lnTo>
                    <a:pt x="100" y="101"/>
                  </a:lnTo>
                  <a:lnTo>
                    <a:pt x="77" y="77"/>
                  </a:lnTo>
                  <a:lnTo>
                    <a:pt x="31" y="28"/>
                  </a:lnTo>
                  <a:lnTo>
                    <a:pt x="31" y="61"/>
                  </a:lnTo>
                  <a:lnTo>
                    <a:pt x="31" y="61"/>
                  </a:lnTo>
                  <a:lnTo>
                    <a:pt x="31" y="89"/>
                  </a:lnTo>
                  <a:lnTo>
                    <a:pt x="32" y="98"/>
                  </a:lnTo>
                  <a:lnTo>
                    <a:pt x="33" y="106"/>
                  </a:lnTo>
                  <a:lnTo>
                    <a:pt x="37" y="111"/>
                  </a:lnTo>
                  <a:lnTo>
                    <a:pt x="40" y="115"/>
                  </a:lnTo>
                  <a:lnTo>
                    <a:pt x="47" y="118"/>
                  </a:lnTo>
                  <a:lnTo>
                    <a:pt x="55" y="120"/>
                  </a:lnTo>
                  <a:lnTo>
                    <a:pt x="55" y="123"/>
                  </a:lnTo>
                  <a:lnTo>
                    <a:pt x="2" y="123"/>
                  </a:lnTo>
                  <a:lnTo>
                    <a:pt x="2" y="120"/>
                  </a:lnTo>
                  <a:lnTo>
                    <a:pt x="2" y="120"/>
                  </a:lnTo>
                  <a:lnTo>
                    <a:pt x="10" y="119"/>
                  </a:lnTo>
                  <a:lnTo>
                    <a:pt x="16" y="115"/>
                  </a:lnTo>
                  <a:lnTo>
                    <a:pt x="19" y="111"/>
                  </a:lnTo>
                  <a:lnTo>
                    <a:pt x="23" y="105"/>
                  </a:lnTo>
                  <a:lnTo>
                    <a:pt x="24" y="97"/>
                  </a:lnTo>
                  <a:lnTo>
                    <a:pt x="25" y="86"/>
                  </a:lnTo>
                  <a:lnTo>
                    <a:pt x="25" y="60"/>
                  </a:lnTo>
                  <a:lnTo>
                    <a:pt x="25" y="33"/>
                  </a:lnTo>
                  <a:lnTo>
                    <a:pt x="25" y="33"/>
                  </a:lnTo>
                  <a:lnTo>
                    <a:pt x="24" y="22"/>
                  </a:lnTo>
                  <a:lnTo>
                    <a:pt x="23" y="17"/>
                  </a:lnTo>
                  <a:lnTo>
                    <a:pt x="20" y="13"/>
                  </a:lnTo>
                  <a:lnTo>
                    <a:pt x="17" y="10"/>
                  </a:lnTo>
                  <a:lnTo>
                    <a:pt x="12" y="7"/>
                  </a:lnTo>
                  <a:lnTo>
                    <a:pt x="7" y="5"/>
                  </a:lnTo>
                  <a:lnTo>
                    <a:pt x="0" y="4"/>
                  </a:lnTo>
                  <a:lnTo>
                    <a:pt x="0" y="0"/>
                  </a:lnTo>
                  <a:lnTo>
                    <a:pt x="29" y="0"/>
                  </a:lnTo>
                  <a:lnTo>
                    <a:pt x="118" y="9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52"/>
            <p:cNvSpPr>
              <a:spLocks/>
            </p:cNvSpPr>
            <p:nvPr userDrawn="1"/>
          </p:nvSpPr>
          <p:spPr bwMode="auto">
            <a:xfrm>
              <a:off x="3245" y="2009"/>
              <a:ext cx="60" cy="123"/>
            </a:xfrm>
            <a:custGeom>
              <a:avLst/>
              <a:gdLst>
                <a:gd name="T0" fmla="*/ 39 w 60"/>
                <a:gd name="T1" fmla="*/ 93 h 123"/>
                <a:gd name="T2" fmla="*/ 39 w 60"/>
                <a:gd name="T3" fmla="*/ 93 h 123"/>
                <a:gd name="T4" fmla="*/ 40 w 60"/>
                <a:gd name="T5" fmla="*/ 105 h 123"/>
                <a:gd name="T6" fmla="*/ 40 w 60"/>
                <a:gd name="T7" fmla="*/ 109 h 123"/>
                <a:gd name="T8" fmla="*/ 42 w 60"/>
                <a:gd name="T9" fmla="*/ 113 h 123"/>
                <a:gd name="T10" fmla="*/ 44 w 60"/>
                <a:gd name="T11" fmla="*/ 115 h 123"/>
                <a:gd name="T12" fmla="*/ 49 w 60"/>
                <a:gd name="T13" fmla="*/ 118 h 123"/>
                <a:gd name="T14" fmla="*/ 54 w 60"/>
                <a:gd name="T15" fmla="*/ 119 h 123"/>
                <a:gd name="T16" fmla="*/ 60 w 60"/>
                <a:gd name="T17" fmla="*/ 120 h 123"/>
                <a:gd name="T18" fmla="*/ 60 w 60"/>
                <a:gd name="T19" fmla="*/ 123 h 123"/>
                <a:gd name="T20" fmla="*/ 0 w 60"/>
                <a:gd name="T21" fmla="*/ 123 h 123"/>
                <a:gd name="T22" fmla="*/ 0 w 60"/>
                <a:gd name="T23" fmla="*/ 120 h 123"/>
                <a:gd name="T24" fmla="*/ 0 w 60"/>
                <a:gd name="T25" fmla="*/ 120 h 123"/>
                <a:gd name="T26" fmla="*/ 7 w 60"/>
                <a:gd name="T27" fmla="*/ 119 h 123"/>
                <a:gd name="T28" fmla="*/ 13 w 60"/>
                <a:gd name="T29" fmla="*/ 118 h 123"/>
                <a:gd name="T30" fmla="*/ 17 w 60"/>
                <a:gd name="T31" fmla="*/ 115 h 123"/>
                <a:gd name="T32" fmla="*/ 19 w 60"/>
                <a:gd name="T33" fmla="*/ 113 h 123"/>
                <a:gd name="T34" fmla="*/ 21 w 60"/>
                <a:gd name="T35" fmla="*/ 109 h 123"/>
                <a:gd name="T36" fmla="*/ 22 w 60"/>
                <a:gd name="T37" fmla="*/ 105 h 123"/>
                <a:gd name="T38" fmla="*/ 22 w 60"/>
                <a:gd name="T39" fmla="*/ 93 h 123"/>
                <a:gd name="T40" fmla="*/ 22 w 60"/>
                <a:gd name="T41" fmla="*/ 30 h 123"/>
                <a:gd name="T42" fmla="*/ 22 w 60"/>
                <a:gd name="T43" fmla="*/ 30 h 123"/>
                <a:gd name="T44" fmla="*/ 22 w 60"/>
                <a:gd name="T45" fmla="*/ 19 h 123"/>
                <a:gd name="T46" fmla="*/ 21 w 60"/>
                <a:gd name="T47" fmla="*/ 14 h 123"/>
                <a:gd name="T48" fmla="*/ 19 w 60"/>
                <a:gd name="T49" fmla="*/ 10 h 123"/>
                <a:gd name="T50" fmla="*/ 17 w 60"/>
                <a:gd name="T51" fmla="*/ 8 h 123"/>
                <a:gd name="T52" fmla="*/ 13 w 60"/>
                <a:gd name="T53" fmla="*/ 6 h 123"/>
                <a:gd name="T54" fmla="*/ 7 w 60"/>
                <a:gd name="T55" fmla="*/ 5 h 123"/>
                <a:gd name="T56" fmla="*/ 0 w 60"/>
                <a:gd name="T57" fmla="*/ 4 h 123"/>
                <a:gd name="T58" fmla="*/ 0 w 60"/>
                <a:gd name="T59" fmla="*/ 0 h 123"/>
                <a:gd name="T60" fmla="*/ 60 w 60"/>
                <a:gd name="T61" fmla="*/ 0 h 123"/>
                <a:gd name="T62" fmla="*/ 60 w 60"/>
                <a:gd name="T63" fmla="*/ 4 h 123"/>
                <a:gd name="T64" fmla="*/ 60 w 60"/>
                <a:gd name="T65" fmla="*/ 4 h 123"/>
                <a:gd name="T66" fmla="*/ 54 w 60"/>
                <a:gd name="T67" fmla="*/ 5 h 123"/>
                <a:gd name="T68" fmla="*/ 49 w 60"/>
                <a:gd name="T69" fmla="*/ 6 h 123"/>
                <a:gd name="T70" fmla="*/ 44 w 60"/>
                <a:gd name="T71" fmla="*/ 8 h 123"/>
                <a:gd name="T72" fmla="*/ 42 w 60"/>
                <a:gd name="T73" fmla="*/ 10 h 123"/>
                <a:gd name="T74" fmla="*/ 40 w 60"/>
                <a:gd name="T75" fmla="*/ 14 h 123"/>
                <a:gd name="T76" fmla="*/ 40 w 60"/>
                <a:gd name="T77" fmla="*/ 19 h 123"/>
                <a:gd name="T78" fmla="*/ 39 w 60"/>
                <a:gd name="T79" fmla="*/ 30 h 123"/>
                <a:gd name="T80" fmla="*/ 39 w 60"/>
                <a:gd name="T81" fmla="*/ 93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0" h="123">
                  <a:moveTo>
                    <a:pt x="39" y="93"/>
                  </a:moveTo>
                  <a:lnTo>
                    <a:pt x="39" y="93"/>
                  </a:lnTo>
                  <a:lnTo>
                    <a:pt x="40" y="105"/>
                  </a:lnTo>
                  <a:lnTo>
                    <a:pt x="40" y="109"/>
                  </a:lnTo>
                  <a:lnTo>
                    <a:pt x="42" y="113"/>
                  </a:lnTo>
                  <a:lnTo>
                    <a:pt x="44" y="115"/>
                  </a:lnTo>
                  <a:lnTo>
                    <a:pt x="49" y="118"/>
                  </a:lnTo>
                  <a:lnTo>
                    <a:pt x="54" y="119"/>
                  </a:lnTo>
                  <a:lnTo>
                    <a:pt x="60" y="120"/>
                  </a:lnTo>
                  <a:lnTo>
                    <a:pt x="60" y="123"/>
                  </a:lnTo>
                  <a:lnTo>
                    <a:pt x="0" y="123"/>
                  </a:lnTo>
                  <a:lnTo>
                    <a:pt x="0" y="120"/>
                  </a:lnTo>
                  <a:lnTo>
                    <a:pt x="0" y="120"/>
                  </a:lnTo>
                  <a:lnTo>
                    <a:pt x="7" y="119"/>
                  </a:lnTo>
                  <a:lnTo>
                    <a:pt x="13" y="118"/>
                  </a:lnTo>
                  <a:lnTo>
                    <a:pt x="17" y="115"/>
                  </a:lnTo>
                  <a:lnTo>
                    <a:pt x="19" y="113"/>
                  </a:lnTo>
                  <a:lnTo>
                    <a:pt x="21" y="109"/>
                  </a:lnTo>
                  <a:lnTo>
                    <a:pt x="22" y="105"/>
                  </a:lnTo>
                  <a:lnTo>
                    <a:pt x="22" y="93"/>
                  </a:lnTo>
                  <a:lnTo>
                    <a:pt x="22" y="30"/>
                  </a:lnTo>
                  <a:lnTo>
                    <a:pt x="22" y="30"/>
                  </a:lnTo>
                  <a:lnTo>
                    <a:pt x="22" y="19"/>
                  </a:lnTo>
                  <a:lnTo>
                    <a:pt x="21" y="14"/>
                  </a:lnTo>
                  <a:lnTo>
                    <a:pt x="19" y="10"/>
                  </a:lnTo>
                  <a:lnTo>
                    <a:pt x="17" y="8"/>
                  </a:lnTo>
                  <a:lnTo>
                    <a:pt x="13" y="6"/>
                  </a:lnTo>
                  <a:lnTo>
                    <a:pt x="7" y="5"/>
                  </a:lnTo>
                  <a:lnTo>
                    <a:pt x="0" y="4"/>
                  </a:lnTo>
                  <a:lnTo>
                    <a:pt x="0" y="0"/>
                  </a:lnTo>
                  <a:lnTo>
                    <a:pt x="60" y="0"/>
                  </a:lnTo>
                  <a:lnTo>
                    <a:pt x="60" y="4"/>
                  </a:lnTo>
                  <a:lnTo>
                    <a:pt x="60" y="4"/>
                  </a:lnTo>
                  <a:lnTo>
                    <a:pt x="54" y="5"/>
                  </a:lnTo>
                  <a:lnTo>
                    <a:pt x="49" y="6"/>
                  </a:lnTo>
                  <a:lnTo>
                    <a:pt x="44" y="8"/>
                  </a:lnTo>
                  <a:lnTo>
                    <a:pt x="42" y="10"/>
                  </a:lnTo>
                  <a:lnTo>
                    <a:pt x="40" y="14"/>
                  </a:lnTo>
                  <a:lnTo>
                    <a:pt x="40" y="19"/>
                  </a:lnTo>
                  <a:lnTo>
                    <a:pt x="39" y="30"/>
                  </a:lnTo>
                  <a:lnTo>
                    <a:pt x="39" y="9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53"/>
            <p:cNvSpPr>
              <a:spLocks/>
            </p:cNvSpPr>
            <p:nvPr userDrawn="1"/>
          </p:nvSpPr>
          <p:spPr bwMode="auto">
            <a:xfrm>
              <a:off x="3343" y="2009"/>
              <a:ext cx="137" cy="127"/>
            </a:xfrm>
            <a:custGeom>
              <a:avLst/>
              <a:gdLst>
                <a:gd name="T0" fmla="*/ 137 w 137"/>
                <a:gd name="T1" fmla="*/ 0 h 127"/>
                <a:gd name="T2" fmla="*/ 137 w 137"/>
                <a:gd name="T3" fmla="*/ 4 h 127"/>
                <a:gd name="T4" fmla="*/ 137 w 137"/>
                <a:gd name="T5" fmla="*/ 4 h 127"/>
                <a:gd name="T6" fmla="*/ 131 w 137"/>
                <a:gd name="T7" fmla="*/ 5 h 127"/>
                <a:gd name="T8" fmla="*/ 126 w 137"/>
                <a:gd name="T9" fmla="*/ 7 h 127"/>
                <a:gd name="T10" fmla="*/ 122 w 137"/>
                <a:gd name="T11" fmla="*/ 10 h 127"/>
                <a:gd name="T12" fmla="*/ 118 w 137"/>
                <a:gd name="T13" fmla="*/ 15 h 127"/>
                <a:gd name="T14" fmla="*/ 111 w 137"/>
                <a:gd name="T15" fmla="*/ 28 h 127"/>
                <a:gd name="T16" fmla="*/ 103 w 137"/>
                <a:gd name="T17" fmla="*/ 45 h 127"/>
                <a:gd name="T18" fmla="*/ 69 w 137"/>
                <a:gd name="T19" fmla="*/ 127 h 127"/>
                <a:gd name="T20" fmla="*/ 66 w 137"/>
                <a:gd name="T21" fmla="*/ 127 h 127"/>
                <a:gd name="T22" fmla="*/ 26 w 137"/>
                <a:gd name="T23" fmla="*/ 30 h 127"/>
                <a:gd name="T24" fmla="*/ 26 w 137"/>
                <a:gd name="T25" fmla="*/ 30 h 127"/>
                <a:gd name="T26" fmla="*/ 21 w 137"/>
                <a:gd name="T27" fmla="*/ 20 h 127"/>
                <a:gd name="T28" fmla="*/ 17 w 137"/>
                <a:gd name="T29" fmla="*/ 12 h 127"/>
                <a:gd name="T30" fmla="*/ 13 w 137"/>
                <a:gd name="T31" fmla="*/ 9 h 127"/>
                <a:gd name="T32" fmla="*/ 10 w 137"/>
                <a:gd name="T33" fmla="*/ 6 h 127"/>
                <a:gd name="T34" fmla="*/ 5 w 137"/>
                <a:gd name="T35" fmla="*/ 5 h 127"/>
                <a:gd name="T36" fmla="*/ 0 w 137"/>
                <a:gd name="T37" fmla="*/ 4 h 127"/>
                <a:gd name="T38" fmla="*/ 0 w 137"/>
                <a:gd name="T39" fmla="*/ 0 h 127"/>
                <a:gd name="T40" fmla="*/ 57 w 137"/>
                <a:gd name="T41" fmla="*/ 0 h 127"/>
                <a:gd name="T42" fmla="*/ 57 w 137"/>
                <a:gd name="T43" fmla="*/ 4 h 127"/>
                <a:gd name="T44" fmla="*/ 57 w 137"/>
                <a:gd name="T45" fmla="*/ 4 h 127"/>
                <a:gd name="T46" fmla="*/ 49 w 137"/>
                <a:gd name="T47" fmla="*/ 5 h 127"/>
                <a:gd name="T48" fmla="*/ 44 w 137"/>
                <a:gd name="T49" fmla="*/ 7 h 127"/>
                <a:gd name="T50" fmla="*/ 41 w 137"/>
                <a:gd name="T51" fmla="*/ 10 h 127"/>
                <a:gd name="T52" fmla="*/ 40 w 137"/>
                <a:gd name="T53" fmla="*/ 14 h 127"/>
                <a:gd name="T54" fmla="*/ 40 w 137"/>
                <a:gd name="T55" fmla="*/ 19 h 127"/>
                <a:gd name="T56" fmla="*/ 41 w 137"/>
                <a:gd name="T57" fmla="*/ 22 h 127"/>
                <a:gd name="T58" fmla="*/ 44 w 137"/>
                <a:gd name="T59" fmla="*/ 31 h 127"/>
                <a:gd name="T60" fmla="*/ 73 w 137"/>
                <a:gd name="T61" fmla="*/ 101 h 127"/>
                <a:gd name="T62" fmla="*/ 95 w 137"/>
                <a:gd name="T63" fmla="*/ 50 h 127"/>
                <a:gd name="T64" fmla="*/ 95 w 137"/>
                <a:gd name="T65" fmla="*/ 50 h 127"/>
                <a:gd name="T66" fmla="*/ 104 w 137"/>
                <a:gd name="T67" fmla="*/ 28 h 127"/>
                <a:gd name="T68" fmla="*/ 107 w 137"/>
                <a:gd name="T69" fmla="*/ 20 h 127"/>
                <a:gd name="T70" fmla="*/ 107 w 137"/>
                <a:gd name="T71" fmla="*/ 14 h 127"/>
                <a:gd name="T72" fmla="*/ 105 w 137"/>
                <a:gd name="T73" fmla="*/ 10 h 127"/>
                <a:gd name="T74" fmla="*/ 101 w 137"/>
                <a:gd name="T75" fmla="*/ 7 h 127"/>
                <a:gd name="T76" fmla="*/ 95 w 137"/>
                <a:gd name="T77" fmla="*/ 5 h 127"/>
                <a:gd name="T78" fmla="*/ 86 w 137"/>
                <a:gd name="T79" fmla="*/ 4 h 127"/>
                <a:gd name="T80" fmla="*/ 86 w 137"/>
                <a:gd name="T81" fmla="*/ 0 h 127"/>
                <a:gd name="T82" fmla="*/ 137 w 137"/>
                <a:gd name="T83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37" h="127">
                  <a:moveTo>
                    <a:pt x="137" y="0"/>
                  </a:moveTo>
                  <a:lnTo>
                    <a:pt x="137" y="4"/>
                  </a:lnTo>
                  <a:lnTo>
                    <a:pt x="137" y="4"/>
                  </a:lnTo>
                  <a:lnTo>
                    <a:pt x="131" y="5"/>
                  </a:lnTo>
                  <a:lnTo>
                    <a:pt x="126" y="7"/>
                  </a:lnTo>
                  <a:lnTo>
                    <a:pt x="122" y="10"/>
                  </a:lnTo>
                  <a:lnTo>
                    <a:pt x="118" y="15"/>
                  </a:lnTo>
                  <a:lnTo>
                    <a:pt x="111" y="28"/>
                  </a:lnTo>
                  <a:lnTo>
                    <a:pt x="103" y="45"/>
                  </a:lnTo>
                  <a:lnTo>
                    <a:pt x="69" y="127"/>
                  </a:lnTo>
                  <a:lnTo>
                    <a:pt x="66" y="127"/>
                  </a:lnTo>
                  <a:lnTo>
                    <a:pt x="26" y="30"/>
                  </a:lnTo>
                  <a:lnTo>
                    <a:pt x="26" y="30"/>
                  </a:lnTo>
                  <a:lnTo>
                    <a:pt x="21" y="20"/>
                  </a:lnTo>
                  <a:lnTo>
                    <a:pt x="17" y="12"/>
                  </a:lnTo>
                  <a:lnTo>
                    <a:pt x="13" y="9"/>
                  </a:lnTo>
                  <a:lnTo>
                    <a:pt x="10" y="6"/>
                  </a:lnTo>
                  <a:lnTo>
                    <a:pt x="5" y="5"/>
                  </a:lnTo>
                  <a:lnTo>
                    <a:pt x="0" y="4"/>
                  </a:lnTo>
                  <a:lnTo>
                    <a:pt x="0" y="0"/>
                  </a:lnTo>
                  <a:lnTo>
                    <a:pt x="57" y="0"/>
                  </a:lnTo>
                  <a:lnTo>
                    <a:pt x="57" y="4"/>
                  </a:lnTo>
                  <a:lnTo>
                    <a:pt x="57" y="4"/>
                  </a:lnTo>
                  <a:lnTo>
                    <a:pt x="49" y="5"/>
                  </a:lnTo>
                  <a:lnTo>
                    <a:pt x="44" y="7"/>
                  </a:lnTo>
                  <a:lnTo>
                    <a:pt x="41" y="10"/>
                  </a:lnTo>
                  <a:lnTo>
                    <a:pt x="40" y="14"/>
                  </a:lnTo>
                  <a:lnTo>
                    <a:pt x="40" y="19"/>
                  </a:lnTo>
                  <a:lnTo>
                    <a:pt x="41" y="22"/>
                  </a:lnTo>
                  <a:lnTo>
                    <a:pt x="44" y="31"/>
                  </a:lnTo>
                  <a:lnTo>
                    <a:pt x="73" y="101"/>
                  </a:lnTo>
                  <a:lnTo>
                    <a:pt x="95" y="50"/>
                  </a:lnTo>
                  <a:lnTo>
                    <a:pt x="95" y="50"/>
                  </a:lnTo>
                  <a:lnTo>
                    <a:pt x="104" y="28"/>
                  </a:lnTo>
                  <a:lnTo>
                    <a:pt x="107" y="20"/>
                  </a:lnTo>
                  <a:lnTo>
                    <a:pt x="107" y="14"/>
                  </a:lnTo>
                  <a:lnTo>
                    <a:pt x="105" y="10"/>
                  </a:lnTo>
                  <a:lnTo>
                    <a:pt x="101" y="7"/>
                  </a:lnTo>
                  <a:lnTo>
                    <a:pt x="95" y="5"/>
                  </a:lnTo>
                  <a:lnTo>
                    <a:pt x="86" y="4"/>
                  </a:lnTo>
                  <a:lnTo>
                    <a:pt x="86" y="0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54"/>
            <p:cNvSpPr>
              <a:spLocks/>
            </p:cNvSpPr>
            <p:nvPr userDrawn="1"/>
          </p:nvSpPr>
          <p:spPr bwMode="auto">
            <a:xfrm>
              <a:off x="3508" y="2009"/>
              <a:ext cx="108" cy="123"/>
            </a:xfrm>
            <a:custGeom>
              <a:avLst/>
              <a:gdLst>
                <a:gd name="T0" fmla="*/ 0 w 108"/>
                <a:gd name="T1" fmla="*/ 120 h 123"/>
                <a:gd name="T2" fmla="*/ 13 w 108"/>
                <a:gd name="T3" fmla="*/ 118 h 123"/>
                <a:gd name="T4" fmla="*/ 20 w 108"/>
                <a:gd name="T5" fmla="*/ 113 h 123"/>
                <a:gd name="T6" fmla="*/ 22 w 108"/>
                <a:gd name="T7" fmla="*/ 105 h 123"/>
                <a:gd name="T8" fmla="*/ 23 w 108"/>
                <a:gd name="T9" fmla="*/ 30 h 123"/>
                <a:gd name="T10" fmla="*/ 22 w 108"/>
                <a:gd name="T11" fmla="*/ 19 h 123"/>
                <a:gd name="T12" fmla="*/ 20 w 108"/>
                <a:gd name="T13" fmla="*/ 10 h 123"/>
                <a:gd name="T14" fmla="*/ 13 w 108"/>
                <a:gd name="T15" fmla="*/ 6 h 123"/>
                <a:gd name="T16" fmla="*/ 0 w 108"/>
                <a:gd name="T17" fmla="*/ 4 h 123"/>
                <a:gd name="T18" fmla="*/ 97 w 108"/>
                <a:gd name="T19" fmla="*/ 0 h 123"/>
                <a:gd name="T20" fmla="*/ 93 w 108"/>
                <a:gd name="T21" fmla="*/ 28 h 123"/>
                <a:gd name="T22" fmla="*/ 91 w 108"/>
                <a:gd name="T23" fmla="*/ 21 h 123"/>
                <a:gd name="T24" fmla="*/ 86 w 108"/>
                <a:gd name="T25" fmla="*/ 10 h 123"/>
                <a:gd name="T26" fmla="*/ 75 w 108"/>
                <a:gd name="T27" fmla="*/ 6 h 123"/>
                <a:gd name="T28" fmla="*/ 57 w 108"/>
                <a:gd name="T29" fmla="*/ 5 h 123"/>
                <a:gd name="T30" fmla="*/ 38 w 108"/>
                <a:gd name="T31" fmla="*/ 57 h 123"/>
                <a:gd name="T32" fmla="*/ 58 w 108"/>
                <a:gd name="T33" fmla="*/ 57 h 123"/>
                <a:gd name="T34" fmla="*/ 72 w 108"/>
                <a:gd name="T35" fmla="*/ 55 h 123"/>
                <a:gd name="T36" fmla="*/ 78 w 108"/>
                <a:gd name="T37" fmla="*/ 52 h 123"/>
                <a:gd name="T38" fmla="*/ 82 w 108"/>
                <a:gd name="T39" fmla="*/ 45 h 123"/>
                <a:gd name="T40" fmla="*/ 86 w 108"/>
                <a:gd name="T41" fmla="*/ 39 h 123"/>
                <a:gd name="T42" fmla="*/ 83 w 108"/>
                <a:gd name="T43" fmla="*/ 80 h 123"/>
                <a:gd name="T44" fmla="*/ 82 w 108"/>
                <a:gd name="T45" fmla="*/ 75 h 123"/>
                <a:gd name="T46" fmla="*/ 78 w 108"/>
                <a:gd name="T47" fmla="*/ 68 h 123"/>
                <a:gd name="T48" fmla="*/ 71 w 108"/>
                <a:gd name="T49" fmla="*/ 65 h 123"/>
                <a:gd name="T50" fmla="*/ 58 w 108"/>
                <a:gd name="T51" fmla="*/ 63 h 123"/>
                <a:gd name="T52" fmla="*/ 38 w 108"/>
                <a:gd name="T53" fmla="*/ 93 h 123"/>
                <a:gd name="T54" fmla="*/ 40 w 108"/>
                <a:gd name="T55" fmla="*/ 101 h 123"/>
                <a:gd name="T56" fmla="*/ 42 w 108"/>
                <a:gd name="T57" fmla="*/ 109 h 123"/>
                <a:gd name="T58" fmla="*/ 49 w 108"/>
                <a:gd name="T59" fmla="*/ 116 h 123"/>
                <a:gd name="T60" fmla="*/ 66 w 108"/>
                <a:gd name="T61" fmla="*/ 119 h 123"/>
                <a:gd name="T62" fmla="*/ 74 w 108"/>
                <a:gd name="T63" fmla="*/ 119 h 123"/>
                <a:gd name="T64" fmla="*/ 87 w 108"/>
                <a:gd name="T65" fmla="*/ 115 h 123"/>
                <a:gd name="T66" fmla="*/ 96 w 108"/>
                <a:gd name="T67" fmla="*/ 107 h 123"/>
                <a:gd name="T68" fmla="*/ 103 w 108"/>
                <a:gd name="T69" fmla="*/ 96 h 123"/>
                <a:gd name="T70" fmla="*/ 108 w 108"/>
                <a:gd name="T71" fmla="*/ 88 h 123"/>
                <a:gd name="T72" fmla="*/ 106 w 108"/>
                <a:gd name="T73" fmla="*/ 97 h 123"/>
                <a:gd name="T74" fmla="*/ 101 w 108"/>
                <a:gd name="T75" fmla="*/ 123 h 123"/>
                <a:gd name="T76" fmla="*/ 0 w 108"/>
                <a:gd name="T77" fmla="*/ 12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08" h="123">
                  <a:moveTo>
                    <a:pt x="0" y="120"/>
                  </a:moveTo>
                  <a:lnTo>
                    <a:pt x="0" y="120"/>
                  </a:lnTo>
                  <a:lnTo>
                    <a:pt x="7" y="119"/>
                  </a:lnTo>
                  <a:lnTo>
                    <a:pt x="13" y="118"/>
                  </a:lnTo>
                  <a:lnTo>
                    <a:pt x="18" y="115"/>
                  </a:lnTo>
                  <a:lnTo>
                    <a:pt x="20" y="113"/>
                  </a:lnTo>
                  <a:lnTo>
                    <a:pt x="21" y="109"/>
                  </a:lnTo>
                  <a:lnTo>
                    <a:pt x="22" y="105"/>
                  </a:lnTo>
                  <a:lnTo>
                    <a:pt x="23" y="93"/>
                  </a:lnTo>
                  <a:lnTo>
                    <a:pt x="23" y="30"/>
                  </a:lnTo>
                  <a:lnTo>
                    <a:pt x="23" y="30"/>
                  </a:lnTo>
                  <a:lnTo>
                    <a:pt x="22" y="19"/>
                  </a:lnTo>
                  <a:lnTo>
                    <a:pt x="21" y="14"/>
                  </a:lnTo>
                  <a:lnTo>
                    <a:pt x="20" y="10"/>
                  </a:lnTo>
                  <a:lnTo>
                    <a:pt x="18" y="8"/>
                  </a:lnTo>
                  <a:lnTo>
                    <a:pt x="13" y="6"/>
                  </a:lnTo>
                  <a:lnTo>
                    <a:pt x="7" y="5"/>
                  </a:lnTo>
                  <a:lnTo>
                    <a:pt x="0" y="4"/>
                  </a:lnTo>
                  <a:lnTo>
                    <a:pt x="0" y="0"/>
                  </a:lnTo>
                  <a:lnTo>
                    <a:pt x="97" y="0"/>
                  </a:lnTo>
                  <a:lnTo>
                    <a:pt x="95" y="28"/>
                  </a:lnTo>
                  <a:lnTo>
                    <a:pt x="93" y="28"/>
                  </a:lnTo>
                  <a:lnTo>
                    <a:pt x="93" y="28"/>
                  </a:lnTo>
                  <a:lnTo>
                    <a:pt x="91" y="21"/>
                  </a:lnTo>
                  <a:lnTo>
                    <a:pt x="89" y="15"/>
                  </a:lnTo>
                  <a:lnTo>
                    <a:pt x="86" y="10"/>
                  </a:lnTo>
                  <a:lnTo>
                    <a:pt x="81" y="8"/>
                  </a:lnTo>
                  <a:lnTo>
                    <a:pt x="75" y="6"/>
                  </a:lnTo>
                  <a:lnTo>
                    <a:pt x="70" y="5"/>
                  </a:lnTo>
                  <a:lnTo>
                    <a:pt x="57" y="5"/>
                  </a:lnTo>
                  <a:lnTo>
                    <a:pt x="38" y="5"/>
                  </a:lnTo>
                  <a:lnTo>
                    <a:pt x="38" y="57"/>
                  </a:lnTo>
                  <a:lnTo>
                    <a:pt x="58" y="57"/>
                  </a:lnTo>
                  <a:lnTo>
                    <a:pt x="58" y="57"/>
                  </a:lnTo>
                  <a:lnTo>
                    <a:pt x="67" y="55"/>
                  </a:lnTo>
                  <a:lnTo>
                    <a:pt x="72" y="55"/>
                  </a:lnTo>
                  <a:lnTo>
                    <a:pt x="75" y="53"/>
                  </a:lnTo>
                  <a:lnTo>
                    <a:pt x="78" y="52"/>
                  </a:lnTo>
                  <a:lnTo>
                    <a:pt x="81" y="48"/>
                  </a:lnTo>
                  <a:lnTo>
                    <a:pt x="82" y="45"/>
                  </a:lnTo>
                  <a:lnTo>
                    <a:pt x="83" y="39"/>
                  </a:lnTo>
                  <a:lnTo>
                    <a:pt x="86" y="39"/>
                  </a:lnTo>
                  <a:lnTo>
                    <a:pt x="86" y="80"/>
                  </a:lnTo>
                  <a:lnTo>
                    <a:pt x="83" y="80"/>
                  </a:lnTo>
                  <a:lnTo>
                    <a:pt x="83" y="80"/>
                  </a:lnTo>
                  <a:lnTo>
                    <a:pt x="82" y="75"/>
                  </a:lnTo>
                  <a:lnTo>
                    <a:pt x="80" y="70"/>
                  </a:lnTo>
                  <a:lnTo>
                    <a:pt x="78" y="68"/>
                  </a:lnTo>
                  <a:lnTo>
                    <a:pt x="75" y="66"/>
                  </a:lnTo>
                  <a:lnTo>
                    <a:pt x="71" y="65"/>
                  </a:lnTo>
                  <a:lnTo>
                    <a:pt x="67" y="63"/>
                  </a:lnTo>
                  <a:lnTo>
                    <a:pt x="58" y="63"/>
                  </a:lnTo>
                  <a:lnTo>
                    <a:pt x="38" y="63"/>
                  </a:lnTo>
                  <a:lnTo>
                    <a:pt x="38" y="93"/>
                  </a:lnTo>
                  <a:lnTo>
                    <a:pt x="38" y="93"/>
                  </a:lnTo>
                  <a:lnTo>
                    <a:pt x="40" y="101"/>
                  </a:lnTo>
                  <a:lnTo>
                    <a:pt x="40" y="106"/>
                  </a:lnTo>
                  <a:lnTo>
                    <a:pt x="42" y="109"/>
                  </a:lnTo>
                  <a:lnTo>
                    <a:pt x="44" y="113"/>
                  </a:lnTo>
                  <a:lnTo>
                    <a:pt x="49" y="116"/>
                  </a:lnTo>
                  <a:lnTo>
                    <a:pt x="57" y="118"/>
                  </a:lnTo>
                  <a:lnTo>
                    <a:pt x="66" y="119"/>
                  </a:lnTo>
                  <a:lnTo>
                    <a:pt x="66" y="119"/>
                  </a:lnTo>
                  <a:lnTo>
                    <a:pt x="74" y="119"/>
                  </a:lnTo>
                  <a:lnTo>
                    <a:pt x="81" y="116"/>
                  </a:lnTo>
                  <a:lnTo>
                    <a:pt x="87" y="115"/>
                  </a:lnTo>
                  <a:lnTo>
                    <a:pt x="93" y="112"/>
                  </a:lnTo>
                  <a:lnTo>
                    <a:pt x="96" y="107"/>
                  </a:lnTo>
                  <a:lnTo>
                    <a:pt x="100" y="101"/>
                  </a:lnTo>
                  <a:lnTo>
                    <a:pt x="103" y="96"/>
                  </a:lnTo>
                  <a:lnTo>
                    <a:pt x="104" y="88"/>
                  </a:lnTo>
                  <a:lnTo>
                    <a:pt x="108" y="88"/>
                  </a:lnTo>
                  <a:lnTo>
                    <a:pt x="108" y="88"/>
                  </a:lnTo>
                  <a:lnTo>
                    <a:pt x="106" y="97"/>
                  </a:lnTo>
                  <a:lnTo>
                    <a:pt x="105" y="106"/>
                  </a:lnTo>
                  <a:lnTo>
                    <a:pt x="101" y="123"/>
                  </a:lnTo>
                  <a:lnTo>
                    <a:pt x="0" y="123"/>
                  </a:lnTo>
                  <a:lnTo>
                    <a:pt x="0" y="12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55"/>
            <p:cNvSpPr>
              <a:spLocks noEditPoints="1"/>
            </p:cNvSpPr>
            <p:nvPr userDrawn="1"/>
          </p:nvSpPr>
          <p:spPr bwMode="auto">
            <a:xfrm>
              <a:off x="3667" y="2009"/>
              <a:ext cx="134" cy="124"/>
            </a:xfrm>
            <a:custGeom>
              <a:avLst/>
              <a:gdLst>
                <a:gd name="T0" fmla="*/ 22 w 134"/>
                <a:gd name="T1" fmla="*/ 37 h 124"/>
                <a:gd name="T2" fmla="*/ 21 w 134"/>
                <a:gd name="T3" fmla="*/ 15 h 124"/>
                <a:gd name="T4" fmla="*/ 17 w 134"/>
                <a:gd name="T5" fmla="*/ 8 h 124"/>
                <a:gd name="T6" fmla="*/ 9 w 134"/>
                <a:gd name="T7" fmla="*/ 5 h 124"/>
                <a:gd name="T8" fmla="*/ 2 w 134"/>
                <a:gd name="T9" fmla="*/ 1 h 124"/>
                <a:gd name="T10" fmla="*/ 45 w 134"/>
                <a:gd name="T11" fmla="*/ 0 h 124"/>
                <a:gd name="T12" fmla="*/ 72 w 134"/>
                <a:gd name="T13" fmla="*/ 2 h 124"/>
                <a:gd name="T14" fmla="*/ 87 w 134"/>
                <a:gd name="T15" fmla="*/ 10 h 124"/>
                <a:gd name="T16" fmla="*/ 94 w 134"/>
                <a:gd name="T17" fmla="*/ 21 h 124"/>
                <a:gd name="T18" fmla="*/ 95 w 134"/>
                <a:gd name="T19" fmla="*/ 29 h 124"/>
                <a:gd name="T20" fmla="*/ 94 w 134"/>
                <a:gd name="T21" fmla="*/ 35 h 124"/>
                <a:gd name="T22" fmla="*/ 92 w 134"/>
                <a:gd name="T23" fmla="*/ 44 h 124"/>
                <a:gd name="T24" fmla="*/ 81 w 134"/>
                <a:gd name="T25" fmla="*/ 54 h 124"/>
                <a:gd name="T26" fmla="*/ 73 w 134"/>
                <a:gd name="T27" fmla="*/ 60 h 124"/>
                <a:gd name="T28" fmla="*/ 85 w 134"/>
                <a:gd name="T29" fmla="*/ 80 h 124"/>
                <a:gd name="T30" fmla="*/ 97 w 134"/>
                <a:gd name="T31" fmla="*/ 98 h 124"/>
                <a:gd name="T32" fmla="*/ 115 w 134"/>
                <a:gd name="T33" fmla="*/ 113 h 124"/>
                <a:gd name="T34" fmla="*/ 134 w 134"/>
                <a:gd name="T35" fmla="*/ 122 h 124"/>
                <a:gd name="T36" fmla="*/ 134 w 134"/>
                <a:gd name="T37" fmla="*/ 124 h 124"/>
                <a:gd name="T38" fmla="*/ 109 w 134"/>
                <a:gd name="T39" fmla="*/ 122 h 124"/>
                <a:gd name="T40" fmla="*/ 98 w 134"/>
                <a:gd name="T41" fmla="*/ 120 h 124"/>
                <a:gd name="T42" fmla="*/ 90 w 134"/>
                <a:gd name="T43" fmla="*/ 113 h 124"/>
                <a:gd name="T44" fmla="*/ 81 w 134"/>
                <a:gd name="T45" fmla="*/ 104 h 124"/>
                <a:gd name="T46" fmla="*/ 65 w 134"/>
                <a:gd name="T47" fmla="*/ 77 h 124"/>
                <a:gd name="T48" fmla="*/ 63 w 134"/>
                <a:gd name="T49" fmla="*/ 73 h 124"/>
                <a:gd name="T50" fmla="*/ 57 w 134"/>
                <a:gd name="T51" fmla="*/ 67 h 124"/>
                <a:gd name="T52" fmla="*/ 47 w 134"/>
                <a:gd name="T53" fmla="*/ 66 h 124"/>
                <a:gd name="T54" fmla="*/ 39 w 134"/>
                <a:gd name="T55" fmla="*/ 93 h 124"/>
                <a:gd name="T56" fmla="*/ 39 w 134"/>
                <a:gd name="T57" fmla="*/ 106 h 124"/>
                <a:gd name="T58" fmla="*/ 42 w 134"/>
                <a:gd name="T59" fmla="*/ 113 h 124"/>
                <a:gd name="T60" fmla="*/ 49 w 134"/>
                <a:gd name="T61" fmla="*/ 118 h 124"/>
                <a:gd name="T62" fmla="*/ 64 w 134"/>
                <a:gd name="T63" fmla="*/ 123 h 124"/>
                <a:gd name="T64" fmla="*/ 0 w 134"/>
                <a:gd name="T65" fmla="*/ 120 h 124"/>
                <a:gd name="T66" fmla="*/ 7 w 134"/>
                <a:gd name="T67" fmla="*/ 119 h 124"/>
                <a:gd name="T68" fmla="*/ 17 w 134"/>
                <a:gd name="T69" fmla="*/ 115 h 124"/>
                <a:gd name="T70" fmla="*/ 21 w 134"/>
                <a:gd name="T71" fmla="*/ 109 h 124"/>
                <a:gd name="T72" fmla="*/ 22 w 134"/>
                <a:gd name="T73" fmla="*/ 93 h 124"/>
                <a:gd name="T74" fmla="*/ 39 w 134"/>
                <a:gd name="T75" fmla="*/ 61 h 124"/>
                <a:gd name="T76" fmla="*/ 45 w 134"/>
                <a:gd name="T77" fmla="*/ 61 h 124"/>
                <a:gd name="T78" fmla="*/ 58 w 134"/>
                <a:gd name="T79" fmla="*/ 58 h 124"/>
                <a:gd name="T80" fmla="*/ 69 w 134"/>
                <a:gd name="T81" fmla="*/ 51 h 124"/>
                <a:gd name="T82" fmla="*/ 75 w 134"/>
                <a:gd name="T83" fmla="*/ 40 h 124"/>
                <a:gd name="T84" fmla="*/ 77 w 134"/>
                <a:gd name="T85" fmla="*/ 33 h 124"/>
                <a:gd name="T86" fmla="*/ 73 w 134"/>
                <a:gd name="T87" fmla="*/ 20 h 124"/>
                <a:gd name="T88" fmla="*/ 65 w 134"/>
                <a:gd name="T89" fmla="*/ 10 h 124"/>
                <a:gd name="T90" fmla="*/ 52 w 134"/>
                <a:gd name="T91" fmla="*/ 6 h 124"/>
                <a:gd name="T92" fmla="*/ 39 w 134"/>
                <a:gd name="T93" fmla="*/ 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34" h="124">
                  <a:moveTo>
                    <a:pt x="22" y="37"/>
                  </a:moveTo>
                  <a:lnTo>
                    <a:pt x="22" y="37"/>
                  </a:lnTo>
                  <a:lnTo>
                    <a:pt x="22" y="21"/>
                  </a:lnTo>
                  <a:lnTo>
                    <a:pt x="21" y="15"/>
                  </a:lnTo>
                  <a:lnTo>
                    <a:pt x="20" y="12"/>
                  </a:lnTo>
                  <a:lnTo>
                    <a:pt x="17" y="8"/>
                  </a:lnTo>
                  <a:lnTo>
                    <a:pt x="13" y="6"/>
                  </a:lnTo>
                  <a:lnTo>
                    <a:pt x="9" y="5"/>
                  </a:lnTo>
                  <a:lnTo>
                    <a:pt x="2" y="4"/>
                  </a:lnTo>
                  <a:lnTo>
                    <a:pt x="2" y="1"/>
                  </a:lnTo>
                  <a:lnTo>
                    <a:pt x="45" y="0"/>
                  </a:lnTo>
                  <a:lnTo>
                    <a:pt x="45" y="0"/>
                  </a:lnTo>
                  <a:lnTo>
                    <a:pt x="60" y="0"/>
                  </a:lnTo>
                  <a:lnTo>
                    <a:pt x="72" y="2"/>
                  </a:lnTo>
                  <a:lnTo>
                    <a:pt x="81" y="6"/>
                  </a:lnTo>
                  <a:lnTo>
                    <a:pt x="87" y="10"/>
                  </a:lnTo>
                  <a:lnTo>
                    <a:pt x="92" y="16"/>
                  </a:lnTo>
                  <a:lnTo>
                    <a:pt x="94" y="21"/>
                  </a:lnTo>
                  <a:lnTo>
                    <a:pt x="95" y="25"/>
                  </a:lnTo>
                  <a:lnTo>
                    <a:pt x="95" y="29"/>
                  </a:lnTo>
                  <a:lnTo>
                    <a:pt x="95" y="29"/>
                  </a:lnTo>
                  <a:lnTo>
                    <a:pt x="94" y="35"/>
                  </a:lnTo>
                  <a:lnTo>
                    <a:pt x="93" y="39"/>
                  </a:lnTo>
                  <a:lnTo>
                    <a:pt x="92" y="44"/>
                  </a:lnTo>
                  <a:lnTo>
                    <a:pt x="88" y="47"/>
                  </a:lnTo>
                  <a:lnTo>
                    <a:pt x="81" y="54"/>
                  </a:lnTo>
                  <a:lnTo>
                    <a:pt x="72" y="59"/>
                  </a:lnTo>
                  <a:lnTo>
                    <a:pt x="73" y="60"/>
                  </a:lnTo>
                  <a:lnTo>
                    <a:pt x="73" y="60"/>
                  </a:lnTo>
                  <a:lnTo>
                    <a:pt x="85" y="80"/>
                  </a:lnTo>
                  <a:lnTo>
                    <a:pt x="90" y="89"/>
                  </a:lnTo>
                  <a:lnTo>
                    <a:pt x="97" y="98"/>
                  </a:lnTo>
                  <a:lnTo>
                    <a:pt x="105" y="106"/>
                  </a:lnTo>
                  <a:lnTo>
                    <a:pt x="115" y="113"/>
                  </a:lnTo>
                  <a:lnTo>
                    <a:pt x="124" y="119"/>
                  </a:lnTo>
                  <a:lnTo>
                    <a:pt x="134" y="122"/>
                  </a:lnTo>
                  <a:lnTo>
                    <a:pt x="134" y="124"/>
                  </a:lnTo>
                  <a:lnTo>
                    <a:pt x="134" y="124"/>
                  </a:lnTo>
                  <a:lnTo>
                    <a:pt x="120" y="123"/>
                  </a:lnTo>
                  <a:lnTo>
                    <a:pt x="109" y="122"/>
                  </a:lnTo>
                  <a:lnTo>
                    <a:pt x="103" y="121"/>
                  </a:lnTo>
                  <a:lnTo>
                    <a:pt x="98" y="120"/>
                  </a:lnTo>
                  <a:lnTo>
                    <a:pt x="94" y="116"/>
                  </a:lnTo>
                  <a:lnTo>
                    <a:pt x="90" y="113"/>
                  </a:lnTo>
                  <a:lnTo>
                    <a:pt x="90" y="113"/>
                  </a:lnTo>
                  <a:lnTo>
                    <a:pt x="81" y="104"/>
                  </a:lnTo>
                  <a:lnTo>
                    <a:pt x="74" y="93"/>
                  </a:lnTo>
                  <a:lnTo>
                    <a:pt x="65" y="77"/>
                  </a:lnTo>
                  <a:lnTo>
                    <a:pt x="65" y="77"/>
                  </a:lnTo>
                  <a:lnTo>
                    <a:pt x="63" y="73"/>
                  </a:lnTo>
                  <a:lnTo>
                    <a:pt x="59" y="69"/>
                  </a:lnTo>
                  <a:lnTo>
                    <a:pt x="57" y="67"/>
                  </a:lnTo>
                  <a:lnTo>
                    <a:pt x="54" y="66"/>
                  </a:lnTo>
                  <a:lnTo>
                    <a:pt x="47" y="66"/>
                  </a:lnTo>
                  <a:lnTo>
                    <a:pt x="39" y="65"/>
                  </a:lnTo>
                  <a:lnTo>
                    <a:pt x="39" y="93"/>
                  </a:lnTo>
                  <a:lnTo>
                    <a:pt x="39" y="93"/>
                  </a:lnTo>
                  <a:lnTo>
                    <a:pt x="39" y="106"/>
                  </a:lnTo>
                  <a:lnTo>
                    <a:pt x="40" y="109"/>
                  </a:lnTo>
                  <a:lnTo>
                    <a:pt x="42" y="113"/>
                  </a:lnTo>
                  <a:lnTo>
                    <a:pt x="45" y="115"/>
                  </a:lnTo>
                  <a:lnTo>
                    <a:pt x="49" y="118"/>
                  </a:lnTo>
                  <a:lnTo>
                    <a:pt x="64" y="120"/>
                  </a:lnTo>
                  <a:lnTo>
                    <a:pt x="64" y="123"/>
                  </a:lnTo>
                  <a:lnTo>
                    <a:pt x="0" y="123"/>
                  </a:lnTo>
                  <a:lnTo>
                    <a:pt x="0" y="120"/>
                  </a:lnTo>
                  <a:lnTo>
                    <a:pt x="0" y="120"/>
                  </a:lnTo>
                  <a:lnTo>
                    <a:pt x="7" y="119"/>
                  </a:lnTo>
                  <a:lnTo>
                    <a:pt x="13" y="118"/>
                  </a:lnTo>
                  <a:lnTo>
                    <a:pt x="17" y="115"/>
                  </a:lnTo>
                  <a:lnTo>
                    <a:pt x="19" y="113"/>
                  </a:lnTo>
                  <a:lnTo>
                    <a:pt x="21" y="109"/>
                  </a:lnTo>
                  <a:lnTo>
                    <a:pt x="22" y="105"/>
                  </a:lnTo>
                  <a:lnTo>
                    <a:pt x="22" y="93"/>
                  </a:lnTo>
                  <a:lnTo>
                    <a:pt x="22" y="37"/>
                  </a:lnTo>
                  <a:close/>
                  <a:moveTo>
                    <a:pt x="39" y="61"/>
                  </a:moveTo>
                  <a:lnTo>
                    <a:pt x="39" y="61"/>
                  </a:lnTo>
                  <a:lnTo>
                    <a:pt x="45" y="61"/>
                  </a:lnTo>
                  <a:lnTo>
                    <a:pt x="52" y="60"/>
                  </a:lnTo>
                  <a:lnTo>
                    <a:pt x="58" y="58"/>
                  </a:lnTo>
                  <a:lnTo>
                    <a:pt x="64" y="54"/>
                  </a:lnTo>
                  <a:lnTo>
                    <a:pt x="69" y="51"/>
                  </a:lnTo>
                  <a:lnTo>
                    <a:pt x="73" y="46"/>
                  </a:lnTo>
                  <a:lnTo>
                    <a:pt x="75" y="40"/>
                  </a:lnTo>
                  <a:lnTo>
                    <a:pt x="77" y="33"/>
                  </a:lnTo>
                  <a:lnTo>
                    <a:pt x="77" y="33"/>
                  </a:lnTo>
                  <a:lnTo>
                    <a:pt x="75" y="25"/>
                  </a:lnTo>
                  <a:lnTo>
                    <a:pt x="73" y="20"/>
                  </a:lnTo>
                  <a:lnTo>
                    <a:pt x="70" y="15"/>
                  </a:lnTo>
                  <a:lnTo>
                    <a:pt x="65" y="10"/>
                  </a:lnTo>
                  <a:lnTo>
                    <a:pt x="59" y="7"/>
                  </a:lnTo>
                  <a:lnTo>
                    <a:pt x="52" y="6"/>
                  </a:lnTo>
                  <a:lnTo>
                    <a:pt x="45" y="5"/>
                  </a:lnTo>
                  <a:lnTo>
                    <a:pt x="39" y="4"/>
                  </a:lnTo>
                  <a:lnTo>
                    <a:pt x="39" y="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56"/>
            <p:cNvSpPr>
              <a:spLocks/>
            </p:cNvSpPr>
            <p:nvPr userDrawn="1"/>
          </p:nvSpPr>
          <p:spPr bwMode="auto">
            <a:xfrm>
              <a:off x="3832" y="2007"/>
              <a:ext cx="81" cy="128"/>
            </a:xfrm>
            <a:custGeom>
              <a:avLst/>
              <a:gdLst>
                <a:gd name="T0" fmla="*/ 71 w 81"/>
                <a:gd name="T1" fmla="*/ 34 h 128"/>
                <a:gd name="T2" fmla="*/ 68 w 81"/>
                <a:gd name="T3" fmla="*/ 24 h 128"/>
                <a:gd name="T4" fmla="*/ 64 w 81"/>
                <a:gd name="T5" fmla="*/ 15 h 128"/>
                <a:gd name="T6" fmla="*/ 57 w 81"/>
                <a:gd name="T7" fmla="*/ 8 h 128"/>
                <a:gd name="T8" fmla="*/ 45 w 81"/>
                <a:gd name="T9" fmla="*/ 6 h 128"/>
                <a:gd name="T10" fmla="*/ 41 w 81"/>
                <a:gd name="T11" fmla="*/ 6 h 128"/>
                <a:gd name="T12" fmla="*/ 34 w 81"/>
                <a:gd name="T13" fmla="*/ 9 h 128"/>
                <a:gd name="T14" fmla="*/ 28 w 81"/>
                <a:gd name="T15" fmla="*/ 14 h 128"/>
                <a:gd name="T16" fmla="*/ 25 w 81"/>
                <a:gd name="T17" fmla="*/ 21 h 128"/>
                <a:gd name="T18" fmla="*/ 25 w 81"/>
                <a:gd name="T19" fmla="*/ 25 h 128"/>
                <a:gd name="T20" fmla="*/ 27 w 81"/>
                <a:gd name="T21" fmla="*/ 35 h 128"/>
                <a:gd name="T22" fmla="*/ 34 w 81"/>
                <a:gd name="T23" fmla="*/ 44 h 128"/>
                <a:gd name="T24" fmla="*/ 52 w 81"/>
                <a:gd name="T25" fmla="*/ 56 h 128"/>
                <a:gd name="T26" fmla="*/ 72 w 81"/>
                <a:gd name="T27" fmla="*/ 70 h 128"/>
                <a:gd name="T28" fmla="*/ 79 w 81"/>
                <a:gd name="T29" fmla="*/ 79 h 128"/>
                <a:gd name="T30" fmla="*/ 81 w 81"/>
                <a:gd name="T31" fmla="*/ 92 h 128"/>
                <a:gd name="T32" fmla="*/ 80 w 81"/>
                <a:gd name="T33" fmla="*/ 100 h 128"/>
                <a:gd name="T34" fmla="*/ 73 w 81"/>
                <a:gd name="T35" fmla="*/ 113 h 128"/>
                <a:gd name="T36" fmla="*/ 60 w 81"/>
                <a:gd name="T37" fmla="*/ 122 h 128"/>
                <a:gd name="T38" fmla="*/ 45 w 81"/>
                <a:gd name="T39" fmla="*/ 126 h 128"/>
                <a:gd name="T40" fmla="*/ 37 w 81"/>
                <a:gd name="T41" fmla="*/ 128 h 128"/>
                <a:gd name="T42" fmla="*/ 21 w 81"/>
                <a:gd name="T43" fmla="*/ 125 h 128"/>
                <a:gd name="T44" fmla="*/ 6 w 81"/>
                <a:gd name="T45" fmla="*/ 118 h 128"/>
                <a:gd name="T46" fmla="*/ 4 w 81"/>
                <a:gd name="T47" fmla="*/ 87 h 128"/>
                <a:gd name="T48" fmla="*/ 6 w 81"/>
                <a:gd name="T49" fmla="*/ 94 h 128"/>
                <a:gd name="T50" fmla="*/ 12 w 81"/>
                <a:gd name="T51" fmla="*/ 106 h 128"/>
                <a:gd name="T52" fmla="*/ 21 w 81"/>
                <a:gd name="T53" fmla="*/ 115 h 128"/>
                <a:gd name="T54" fmla="*/ 33 w 81"/>
                <a:gd name="T55" fmla="*/ 121 h 128"/>
                <a:gd name="T56" fmla="*/ 40 w 81"/>
                <a:gd name="T57" fmla="*/ 122 h 128"/>
                <a:gd name="T58" fmla="*/ 50 w 81"/>
                <a:gd name="T59" fmla="*/ 121 h 128"/>
                <a:gd name="T60" fmla="*/ 57 w 81"/>
                <a:gd name="T61" fmla="*/ 116 h 128"/>
                <a:gd name="T62" fmla="*/ 63 w 81"/>
                <a:gd name="T63" fmla="*/ 109 h 128"/>
                <a:gd name="T64" fmla="*/ 64 w 81"/>
                <a:gd name="T65" fmla="*/ 100 h 128"/>
                <a:gd name="T66" fmla="*/ 64 w 81"/>
                <a:gd name="T67" fmla="*/ 94 h 128"/>
                <a:gd name="T68" fmla="*/ 59 w 81"/>
                <a:gd name="T69" fmla="*/ 85 h 128"/>
                <a:gd name="T70" fmla="*/ 46 w 81"/>
                <a:gd name="T71" fmla="*/ 75 h 128"/>
                <a:gd name="T72" fmla="*/ 26 w 81"/>
                <a:gd name="T73" fmla="*/ 62 h 128"/>
                <a:gd name="T74" fmla="*/ 14 w 81"/>
                <a:gd name="T75" fmla="*/ 52 h 128"/>
                <a:gd name="T76" fmla="*/ 10 w 81"/>
                <a:gd name="T77" fmla="*/ 41 h 128"/>
                <a:gd name="T78" fmla="*/ 8 w 81"/>
                <a:gd name="T79" fmla="*/ 34 h 128"/>
                <a:gd name="T80" fmla="*/ 12 w 81"/>
                <a:gd name="T81" fmla="*/ 21 h 128"/>
                <a:gd name="T82" fmla="*/ 21 w 81"/>
                <a:gd name="T83" fmla="*/ 9 h 128"/>
                <a:gd name="T84" fmla="*/ 35 w 81"/>
                <a:gd name="T85" fmla="*/ 2 h 128"/>
                <a:gd name="T86" fmla="*/ 49 w 81"/>
                <a:gd name="T87" fmla="*/ 0 h 128"/>
                <a:gd name="T88" fmla="*/ 56 w 81"/>
                <a:gd name="T89" fmla="*/ 1 h 128"/>
                <a:gd name="T90" fmla="*/ 70 w 81"/>
                <a:gd name="T91" fmla="*/ 4 h 128"/>
                <a:gd name="T92" fmla="*/ 74 w 81"/>
                <a:gd name="T93" fmla="*/ 34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1" h="128">
                  <a:moveTo>
                    <a:pt x="74" y="34"/>
                  </a:moveTo>
                  <a:lnTo>
                    <a:pt x="71" y="34"/>
                  </a:lnTo>
                  <a:lnTo>
                    <a:pt x="71" y="34"/>
                  </a:lnTo>
                  <a:lnTo>
                    <a:pt x="68" y="24"/>
                  </a:lnTo>
                  <a:lnTo>
                    <a:pt x="66" y="18"/>
                  </a:lnTo>
                  <a:lnTo>
                    <a:pt x="64" y="15"/>
                  </a:lnTo>
                  <a:lnTo>
                    <a:pt x="60" y="10"/>
                  </a:lnTo>
                  <a:lnTo>
                    <a:pt x="57" y="8"/>
                  </a:lnTo>
                  <a:lnTo>
                    <a:pt x="51" y="6"/>
                  </a:lnTo>
                  <a:lnTo>
                    <a:pt x="45" y="6"/>
                  </a:lnTo>
                  <a:lnTo>
                    <a:pt x="45" y="6"/>
                  </a:lnTo>
                  <a:lnTo>
                    <a:pt x="41" y="6"/>
                  </a:lnTo>
                  <a:lnTo>
                    <a:pt x="37" y="7"/>
                  </a:lnTo>
                  <a:lnTo>
                    <a:pt x="34" y="9"/>
                  </a:lnTo>
                  <a:lnTo>
                    <a:pt x="30" y="11"/>
                  </a:lnTo>
                  <a:lnTo>
                    <a:pt x="28" y="14"/>
                  </a:lnTo>
                  <a:lnTo>
                    <a:pt x="26" y="17"/>
                  </a:lnTo>
                  <a:lnTo>
                    <a:pt x="25" y="21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25" y="31"/>
                  </a:lnTo>
                  <a:lnTo>
                    <a:pt x="27" y="35"/>
                  </a:lnTo>
                  <a:lnTo>
                    <a:pt x="29" y="40"/>
                  </a:lnTo>
                  <a:lnTo>
                    <a:pt x="34" y="44"/>
                  </a:lnTo>
                  <a:lnTo>
                    <a:pt x="42" y="50"/>
                  </a:lnTo>
                  <a:lnTo>
                    <a:pt x="52" y="56"/>
                  </a:lnTo>
                  <a:lnTo>
                    <a:pt x="64" y="63"/>
                  </a:lnTo>
                  <a:lnTo>
                    <a:pt x="72" y="70"/>
                  </a:lnTo>
                  <a:lnTo>
                    <a:pt x="76" y="75"/>
                  </a:lnTo>
                  <a:lnTo>
                    <a:pt x="79" y="79"/>
                  </a:lnTo>
                  <a:lnTo>
                    <a:pt x="81" y="85"/>
                  </a:lnTo>
                  <a:lnTo>
                    <a:pt x="81" y="92"/>
                  </a:lnTo>
                  <a:lnTo>
                    <a:pt x="81" y="92"/>
                  </a:lnTo>
                  <a:lnTo>
                    <a:pt x="80" y="100"/>
                  </a:lnTo>
                  <a:lnTo>
                    <a:pt x="78" y="107"/>
                  </a:lnTo>
                  <a:lnTo>
                    <a:pt x="73" y="113"/>
                  </a:lnTo>
                  <a:lnTo>
                    <a:pt x="67" y="118"/>
                  </a:lnTo>
                  <a:lnTo>
                    <a:pt x="60" y="122"/>
                  </a:lnTo>
                  <a:lnTo>
                    <a:pt x="53" y="125"/>
                  </a:lnTo>
                  <a:lnTo>
                    <a:pt x="45" y="126"/>
                  </a:lnTo>
                  <a:lnTo>
                    <a:pt x="37" y="128"/>
                  </a:lnTo>
                  <a:lnTo>
                    <a:pt x="37" y="128"/>
                  </a:lnTo>
                  <a:lnTo>
                    <a:pt x="29" y="126"/>
                  </a:lnTo>
                  <a:lnTo>
                    <a:pt x="21" y="125"/>
                  </a:lnTo>
                  <a:lnTo>
                    <a:pt x="13" y="122"/>
                  </a:lnTo>
                  <a:lnTo>
                    <a:pt x="6" y="118"/>
                  </a:lnTo>
                  <a:lnTo>
                    <a:pt x="0" y="87"/>
                  </a:lnTo>
                  <a:lnTo>
                    <a:pt x="4" y="87"/>
                  </a:lnTo>
                  <a:lnTo>
                    <a:pt x="4" y="87"/>
                  </a:lnTo>
                  <a:lnTo>
                    <a:pt x="6" y="94"/>
                  </a:lnTo>
                  <a:lnTo>
                    <a:pt x="8" y="100"/>
                  </a:lnTo>
                  <a:lnTo>
                    <a:pt x="12" y="106"/>
                  </a:lnTo>
                  <a:lnTo>
                    <a:pt x="17" y="111"/>
                  </a:lnTo>
                  <a:lnTo>
                    <a:pt x="21" y="115"/>
                  </a:lnTo>
                  <a:lnTo>
                    <a:pt x="27" y="118"/>
                  </a:lnTo>
                  <a:lnTo>
                    <a:pt x="33" y="121"/>
                  </a:lnTo>
                  <a:lnTo>
                    <a:pt x="40" y="122"/>
                  </a:lnTo>
                  <a:lnTo>
                    <a:pt x="40" y="122"/>
                  </a:lnTo>
                  <a:lnTo>
                    <a:pt x="45" y="122"/>
                  </a:lnTo>
                  <a:lnTo>
                    <a:pt x="50" y="121"/>
                  </a:lnTo>
                  <a:lnTo>
                    <a:pt x="53" y="118"/>
                  </a:lnTo>
                  <a:lnTo>
                    <a:pt x="57" y="116"/>
                  </a:lnTo>
                  <a:lnTo>
                    <a:pt x="60" y="113"/>
                  </a:lnTo>
                  <a:lnTo>
                    <a:pt x="63" y="109"/>
                  </a:lnTo>
                  <a:lnTo>
                    <a:pt x="64" y="105"/>
                  </a:lnTo>
                  <a:lnTo>
                    <a:pt x="64" y="100"/>
                  </a:lnTo>
                  <a:lnTo>
                    <a:pt x="64" y="100"/>
                  </a:lnTo>
                  <a:lnTo>
                    <a:pt x="64" y="94"/>
                  </a:lnTo>
                  <a:lnTo>
                    <a:pt x="61" y="90"/>
                  </a:lnTo>
                  <a:lnTo>
                    <a:pt x="59" y="85"/>
                  </a:lnTo>
                  <a:lnTo>
                    <a:pt x="56" y="82"/>
                  </a:lnTo>
                  <a:lnTo>
                    <a:pt x="46" y="75"/>
                  </a:lnTo>
                  <a:lnTo>
                    <a:pt x="36" y="69"/>
                  </a:lnTo>
                  <a:lnTo>
                    <a:pt x="26" y="62"/>
                  </a:lnTo>
                  <a:lnTo>
                    <a:pt x="18" y="55"/>
                  </a:lnTo>
                  <a:lnTo>
                    <a:pt x="14" y="52"/>
                  </a:lnTo>
                  <a:lnTo>
                    <a:pt x="11" y="46"/>
                  </a:lnTo>
                  <a:lnTo>
                    <a:pt x="10" y="41"/>
                  </a:lnTo>
                  <a:lnTo>
                    <a:pt x="8" y="34"/>
                  </a:lnTo>
                  <a:lnTo>
                    <a:pt x="8" y="34"/>
                  </a:lnTo>
                  <a:lnTo>
                    <a:pt x="10" y="27"/>
                  </a:lnTo>
                  <a:lnTo>
                    <a:pt x="12" y="21"/>
                  </a:lnTo>
                  <a:lnTo>
                    <a:pt x="17" y="15"/>
                  </a:lnTo>
                  <a:lnTo>
                    <a:pt x="21" y="9"/>
                  </a:lnTo>
                  <a:lnTo>
                    <a:pt x="28" y="6"/>
                  </a:lnTo>
                  <a:lnTo>
                    <a:pt x="35" y="2"/>
                  </a:lnTo>
                  <a:lnTo>
                    <a:pt x="42" y="1"/>
                  </a:lnTo>
                  <a:lnTo>
                    <a:pt x="49" y="0"/>
                  </a:lnTo>
                  <a:lnTo>
                    <a:pt x="49" y="0"/>
                  </a:lnTo>
                  <a:lnTo>
                    <a:pt x="56" y="1"/>
                  </a:lnTo>
                  <a:lnTo>
                    <a:pt x="63" y="2"/>
                  </a:lnTo>
                  <a:lnTo>
                    <a:pt x="70" y="4"/>
                  </a:lnTo>
                  <a:lnTo>
                    <a:pt x="75" y="7"/>
                  </a:lnTo>
                  <a:lnTo>
                    <a:pt x="74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57"/>
            <p:cNvSpPr>
              <a:spLocks/>
            </p:cNvSpPr>
            <p:nvPr userDrawn="1"/>
          </p:nvSpPr>
          <p:spPr bwMode="auto">
            <a:xfrm>
              <a:off x="3967" y="2009"/>
              <a:ext cx="61" cy="123"/>
            </a:xfrm>
            <a:custGeom>
              <a:avLst/>
              <a:gdLst>
                <a:gd name="T0" fmla="*/ 38 w 61"/>
                <a:gd name="T1" fmla="*/ 93 h 123"/>
                <a:gd name="T2" fmla="*/ 38 w 61"/>
                <a:gd name="T3" fmla="*/ 93 h 123"/>
                <a:gd name="T4" fmla="*/ 39 w 61"/>
                <a:gd name="T5" fmla="*/ 105 h 123"/>
                <a:gd name="T6" fmla="*/ 41 w 61"/>
                <a:gd name="T7" fmla="*/ 109 h 123"/>
                <a:gd name="T8" fmla="*/ 42 w 61"/>
                <a:gd name="T9" fmla="*/ 113 h 123"/>
                <a:gd name="T10" fmla="*/ 44 w 61"/>
                <a:gd name="T11" fmla="*/ 115 h 123"/>
                <a:gd name="T12" fmla="*/ 49 w 61"/>
                <a:gd name="T13" fmla="*/ 118 h 123"/>
                <a:gd name="T14" fmla="*/ 54 w 61"/>
                <a:gd name="T15" fmla="*/ 119 h 123"/>
                <a:gd name="T16" fmla="*/ 61 w 61"/>
                <a:gd name="T17" fmla="*/ 120 h 123"/>
                <a:gd name="T18" fmla="*/ 61 w 61"/>
                <a:gd name="T19" fmla="*/ 123 h 123"/>
                <a:gd name="T20" fmla="*/ 0 w 61"/>
                <a:gd name="T21" fmla="*/ 123 h 123"/>
                <a:gd name="T22" fmla="*/ 0 w 61"/>
                <a:gd name="T23" fmla="*/ 120 h 123"/>
                <a:gd name="T24" fmla="*/ 0 w 61"/>
                <a:gd name="T25" fmla="*/ 120 h 123"/>
                <a:gd name="T26" fmla="*/ 7 w 61"/>
                <a:gd name="T27" fmla="*/ 119 h 123"/>
                <a:gd name="T28" fmla="*/ 13 w 61"/>
                <a:gd name="T29" fmla="*/ 118 h 123"/>
                <a:gd name="T30" fmla="*/ 16 w 61"/>
                <a:gd name="T31" fmla="*/ 115 h 123"/>
                <a:gd name="T32" fmla="*/ 20 w 61"/>
                <a:gd name="T33" fmla="*/ 113 h 123"/>
                <a:gd name="T34" fmla="*/ 21 w 61"/>
                <a:gd name="T35" fmla="*/ 109 h 123"/>
                <a:gd name="T36" fmla="*/ 22 w 61"/>
                <a:gd name="T37" fmla="*/ 105 h 123"/>
                <a:gd name="T38" fmla="*/ 23 w 61"/>
                <a:gd name="T39" fmla="*/ 93 h 123"/>
                <a:gd name="T40" fmla="*/ 23 w 61"/>
                <a:gd name="T41" fmla="*/ 30 h 123"/>
                <a:gd name="T42" fmla="*/ 23 w 61"/>
                <a:gd name="T43" fmla="*/ 30 h 123"/>
                <a:gd name="T44" fmla="*/ 22 w 61"/>
                <a:gd name="T45" fmla="*/ 19 h 123"/>
                <a:gd name="T46" fmla="*/ 21 w 61"/>
                <a:gd name="T47" fmla="*/ 14 h 123"/>
                <a:gd name="T48" fmla="*/ 20 w 61"/>
                <a:gd name="T49" fmla="*/ 10 h 123"/>
                <a:gd name="T50" fmla="*/ 16 w 61"/>
                <a:gd name="T51" fmla="*/ 8 h 123"/>
                <a:gd name="T52" fmla="*/ 13 w 61"/>
                <a:gd name="T53" fmla="*/ 6 h 123"/>
                <a:gd name="T54" fmla="*/ 7 w 61"/>
                <a:gd name="T55" fmla="*/ 5 h 123"/>
                <a:gd name="T56" fmla="*/ 0 w 61"/>
                <a:gd name="T57" fmla="*/ 4 h 123"/>
                <a:gd name="T58" fmla="*/ 0 w 61"/>
                <a:gd name="T59" fmla="*/ 0 h 123"/>
                <a:gd name="T60" fmla="*/ 61 w 61"/>
                <a:gd name="T61" fmla="*/ 0 h 123"/>
                <a:gd name="T62" fmla="*/ 61 w 61"/>
                <a:gd name="T63" fmla="*/ 4 h 123"/>
                <a:gd name="T64" fmla="*/ 61 w 61"/>
                <a:gd name="T65" fmla="*/ 4 h 123"/>
                <a:gd name="T66" fmla="*/ 54 w 61"/>
                <a:gd name="T67" fmla="*/ 5 h 123"/>
                <a:gd name="T68" fmla="*/ 49 w 61"/>
                <a:gd name="T69" fmla="*/ 6 h 123"/>
                <a:gd name="T70" fmla="*/ 44 w 61"/>
                <a:gd name="T71" fmla="*/ 8 h 123"/>
                <a:gd name="T72" fmla="*/ 42 w 61"/>
                <a:gd name="T73" fmla="*/ 10 h 123"/>
                <a:gd name="T74" fmla="*/ 41 w 61"/>
                <a:gd name="T75" fmla="*/ 14 h 123"/>
                <a:gd name="T76" fmla="*/ 39 w 61"/>
                <a:gd name="T77" fmla="*/ 19 h 123"/>
                <a:gd name="T78" fmla="*/ 38 w 61"/>
                <a:gd name="T79" fmla="*/ 30 h 123"/>
                <a:gd name="T80" fmla="*/ 38 w 61"/>
                <a:gd name="T81" fmla="*/ 93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1" h="123">
                  <a:moveTo>
                    <a:pt x="38" y="93"/>
                  </a:moveTo>
                  <a:lnTo>
                    <a:pt x="38" y="93"/>
                  </a:lnTo>
                  <a:lnTo>
                    <a:pt x="39" y="105"/>
                  </a:lnTo>
                  <a:lnTo>
                    <a:pt x="41" y="109"/>
                  </a:lnTo>
                  <a:lnTo>
                    <a:pt x="42" y="113"/>
                  </a:lnTo>
                  <a:lnTo>
                    <a:pt x="44" y="115"/>
                  </a:lnTo>
                  <a:lnTo>
                    <a:pt x="49" y="118"/>
                  </a:lnTo>
                  <a:lnTo>
                    <a:pt x="54" y="119"/>
                  </a:lnTo>
                  <a:lnTo>
                    <a:pt x="61" y="120"/>
                  </a:lnTo>
                  <a:lnTo>
                    <a:pt x="61" y="123"/>
                  </a:lnTo>
                  <a:lnTo>
                    <a:pt x="0" y="123"/>
                  </a:lnTo>
                  <a:lnTo>
                    <a:pt x="0" y="120"/>
                  </a:lnTo>
                  <a:lnTo>
                    <a:pt x="0" y="120"/>
                  </a:lnTo>
                  <a:lnTo>
                    <a:pt x="7" y="119"/>
                  </a:lnTo>
                  <a:lnTo>
                    <a:pt x="13" y="118"/>
                  </a:lnTo>
                  <a:lnTo>
                    <a:pt x="16" y="115"/>
                  </a:lnTo>
                  <a:lnTo>
                    <a:pt x="20" y="113"/>
                  </a:lnTo>
                  <a:lnTo>
                    <a:pt x="21" y="109"/>
                  </a:lnTo>
                  <a:lnTo>
                    <a:pt x="22" y="105"/>
                  </a:lnTo>
                  <a:lnTo>
                    <a:pt x="23" y="93"/>
                  </a:lnTo>
                  <a:lnTo>
                    <a:pt x="23" y="30"/>
                  </a:lnTo>
                  <a:lnTo>
                    <a:pt x="23" y="30"/>
                  </a:lnTo>
                  <a:lnTo>
                    <a:pt x="22" y="19"/>
                  </a:lnTo>
                  <a:lnTo>
                    <a:pt x="21" y="14"/>
                  </a:lnTo>
                  <a:lnTo>
                    <a:pt x="20" y="10"/>
                  </a:lnTo>
                  <a:lnTo>
                    <a:pt x="16" y="8"/>
                  </a:lnTo>
                  <a:lnTo>
                    <a:pt x="13" y="6"/>
                  </a:lnTo>
                  <a:lnTo>
                    <a:pt x="7" y="5"/>
                  </a:lnTo>
                  <a:lnTo>
                    <a:pt x="0" y="4"/>
                  </a:lnTo>
                  <a:lnTo>
                    <a:pt x="0" y="0"/>
                  </a:lnTo>
                  <a:lnTo>
                    <a:pt x="61" y="0"/>
                  </a:lnTo>
                  <a:lnTo>
                    <a:pt x="61" y="4"/>
                  </a:lnTo>
                  <a:lnTo>
                    <a:pt x="61" y="4"/>
                  </a:lnTo>
                  <a:lnTo>
                    <a:pt x="54" y="5"/>
                  </a:lnTo>
                  <a:lnTo>
                    <a:pt x="49" y="6"/>
                  </a:lnTo>
                  <a:lnTo>
                    <a:pt x="44" y="8"/>
                  </a:lnTo>
                  <a:lnTo>
                    <a:pt x="42" y="10"/>
                  </a:lnTo>
                  <a:lnTo>
                    <a:pt x="41" y="14"/>
                  </a:lnTo>
                  <a:lnTo>
                    <a:pt x="39" y="19"/>
                  </a:lnTo>
                  <a:lnTo>
                    <a:pt x="38" y="30"/>
                  </a:lnTo>
                  <a:lnTo>
                    <a:pt x="38" y="9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58"/>
            <p:cNvSpPr>
              <a:spLocks/>
            </p:cNvSpPr>
            <p:nvPr userDrawn="1"/>
          </p:nvSpPr>
          <p:spPr bwMode="auto">
            <a:xfrm>
              <a:off x="4073" y="2003"/>
              <a:ext cx="117" cy="129"/>
            </a:xfrm>
            <a:custGeom>
              <a:avLst/>
              <a:gdLst>
                <a:gd name="T0" fmla="*/ 112 w 117"/>
                <a:gd name="T1" fmla="*/ 0 h 129"/>
                <a:gd name="T2" fmla="*/ 114 w 117"/>
                <a:gd name="T3" fmla="*/ 0 h 129"/>
                <a:gd name="T4" fmla="*/ 117 w 117"/>
                <a:gd name="T5" fmla="*/ 35 h 129"/>
                <a:gd name="T6" fmla="*/ 114 w 117"/>
                <a:gd name="T7" fmla="*/ 35 h 129"/>
                <a:gd name="T8" fmla="*/ 114 w 117"/>
                <a:gd name="T9" fmla="*/ 35 h 129"/>
                <a:gd name="T10" fmla="*/ 111 w 117"/>
                <a:gd name="T11" fmla="*/ 28 h 129"/>
                <a:gd name="T12" fmla="*/ 109 w 117"/>
                <a:gd name="T13" fmla="*/ 22 h 129"/>
                <a:gd name="T14" fmla="*/ 105 w 117"/>
                <a:gd name="T15" fmla="*/ 18 h 129"/>
                <a:gd name="T16" fmla="*/ 101 w 117"/>
                <a:gd name="T17" fmla="*/ 15 h 129"/>
                <a:gd name="T18" fmla="*/ 96 w 117"/>
                <a:gd name="T19" fmla="*/ 13 h 129"/>
                <a:gd name="T20" fmla="*/ 90 w 117"/>
                <a:gd name="T21" fmla="*/ 12 h 129"/>
                <a:gd name="T22" fmla="*/ 78 w 117"/>
                <a:gd name="T23" fmla="*/ 12 h 129"/>
                <a:gd name="T24" fmla="*/ 66 w 117"/>
                <a:gd name="T25" fmla="*/ 12 h 129"/>
                <a:gd name="T26" fmla="*/ 66 w 117"/>
                <a:gd name="T27" fmla="*/ 95 h 129"/>
                <a:gd name="T28" fmla="*/ 66 w 117"/>
                <a:gd name="T29" fmla="*/ 95 h 129"/>
                <a:gd name="T30" fmla="*/ 67 w 117"/>
                <a:gd name="T31" fmla="*/ 109 h 129"/>
                <a:gd name="T32" fmla="*/ 68 w 117"/>
                <a:gd name="T33" fmla="*/ 114 h 129"/>
                <a:gd name="T34" fmla="*/ 70 w 117"/>
                <a:gd name="T35" fmla="*/ 118 h 129"/>
                <a:gd name="T36" fmla="*/ 73 w 117"/>
                <a:gd name="T37" fmla="*/ 121 h 129"/>
                <a:gd name="T38" fmla="*/ 78 w 117"/>
                <a:gd name="T39" fmla="*/ 124 h 129"/>
                <a:gd name="T40" fmla="*/ 83 w 117"/>
                <a:gd name="T41" fmla="*/ 125 h 129"/>
                <a:gd name="T42" fmla="*/ 91 w 117"/>
                <a:gd name="T43" fmla="*/ 126 h 129"/>
                <a:gd name="T44" fmla="*/ 91 w 117"/>
                <a:gd name="T45" fmla="*/ 129 h 129"/>
                <a:gd name="T46" fmla="*/ 25 w 117"/>
                <a:gd name="T47" fmla="*/ 129 h 129"/>
                <a:gd name="T48" fmla="*/ 25 w 117"/>
                <a:gd name="T49" fmla="*/ 126 h 129"/>
                <a:gd name="T50" fmla="*/ 25 w 117"/>
                <a:gd name="T51" fmla="*/ 126 h 129"/>
                <a:gd name="T52" fmla="*/ 33 w 117"/>
                <a:gd name="T53" fmla="*/ 125 h 129"/>
                <a:gd name="T54" fmla="*/ 40 w 117"/>
                <a:gd name="T55" fmla="*/ 124 h 129"/>
                <a:gd name="T56" fmla="*/ 44 w 117"/>
                <a:gd name="T57" fmla="*/ 121 h 129"/>
                <a:gd name="T58" fmla="*/ 46 w 117"/>
                <a:gd name="T59" fmla="*/ 118 h 129"/>
                <a:gd name="T60" fmla="*/ 49 w 117"/>
                <a:gd name="T61" fmla="*/ 114 h 129"/>
                <a:gd name="T62" fmla="*/ 50 w 117"/>
                <a:gd name="T63" fmla="*/ 109 h 129"/>
                <a:gd name="T64" fmla="*/ 50 w 117"/>
                <a:gd name="T65" fmla="*/ 95 h 129"/>
                <a:gd name="T66" fmla="*/ 50 w 117"/>
                <a:gd name="T67" fmla="*/ 12 h 129"/>
                <a:gd name="T68" fmla="*/ 40 w 117"/>
                <a:gd name="T69" fmla="*/ 12 h 129"/>
                <a:gd name="T70" fmla="*/ 40 w 117"/>
                <a:gd name="T71" fmla="*/ 12 h 129"/>
                <a:gd name="T72" fmla="*/ 26 w 117"/>
                <a:gd name="T73" fmla="*/ 12 h 129"/>
                <a:gd name="T74" fmla="*/ 20 w 117"/>
                <a:gd name="T75" fmla="*/ 13 h 129"/>
                <a:gd name="T76" fmla="*/ 15 w 117"/>
                <a:gd name="T77" fmla="*/ 15 h 129"/>
                <a:gd name="T78" fmla="*/ 12 w 117"/>
                <a:gd name="T79" fmla="*/ 18 h 129"/>
                <a:gd name="T80" fmla="*/ 8 w 117"/>
                <a:gd name="T81" fmla="*/ 22 h 129"/>
                <a:gd name="T82" fmla="*/ 5 w 117"/>
                <a:gd name="T83" fmla="*/ 28 h 129"/>
                <a:gd name="T84" fmla="*/ 3 w 117"/>
                <a:gd name="T85" fmla="*/ 35 h 129"/>
                <a:gd name="T86" fmla="*/ 0 w 117"/>
                <a:gd name="T87" fmla="*/ 35 h 129"/>
                <a:gd name="T88" fmla="*/ 3 w 117"/>
                <a:gd name="T89" fmla="*/ 0 h 129"/>
                <a:gd name="T90" fmla="*/ 4 w 117"/>
                <a:gd name="T91" fmla="*/ 0 h 129"/>
                <a:gd name="T92" fmla="*/ 6 w 117"/>
                <a:gd name="T93" fmla="*/ 3 h 129"/>
                <a:gd name="T94" fmla="*/ 6 w 117"/>
                <a:gd name="T95" fmla="*/ 3 h 129"/>
                <a:gd name="T96" fmla="*/ 8 w 117"/>
                <a:gd name="T97" fmla="*/ 5 h 129"/>
                <a:gd name="T98" fmla="*/ 11 w 117"/>
                <a:gd name="T99" fmla="*/ 6 h 129"/>
                <a:gd name="T100" fmla="*/ 16 w 117"/>
                <a:gd name="T101" fmla="*/ 6 h 129"/>
                <a:gd name="T102" fmla="*/ 100 w 117"/>
                <a:gd name="T103" fmla="*/ 6 h 129"/>
                <a:gd name="T104" fmla="*/ 100 w 117"/>
                <a:gd name="T105" fmla="*/ 6 h 129"/>
                <a:gd name="T106" fmla="*/ 105 w 117"/>
                <a:gd name="T107" fmla="*/ 6 h 129"/>
                <a:gd name="T108" fmla="*/ 108 w 117"/>
                <a:gd name="T109" fmla="*/ 5 h 129"/>
                <a:gd name="T110" fmla="*/ 111 w 117"/>
                <a:gd name="T111" fmla="*/ 3 h 129"/>
                <a:gd name="T112" fmla="*/ 112 w 117"/>
                <a:gd name="T113" fmla="*/ 0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7" h="129">
                  <a:moveTo>
                    <a:pt x="112" y="0"/>
                  </a:moveTo>
                  <a:lnTo>
                    <a:pt x="114" y="0"/>
                  </a:lnTo>
                  <a:lnTo>
                    <a:pt x="117" y="35"/>
                  </a:lnTo>
                  <a:lnTo>
                    <a:pt x="114" y="35"/>
                  </a:lnTo>
                  <a:lnTo>
                    <a:pt x="114" y="35"/>
                  </a:lnTo>
                  <a:lnTo>
                    <a:pt x="111" y="28"/>
                  </a:lnTo>
                  <a:lnTo>
                    <a:pt x="109" y="22"/>
                  </a:lnTo>
                  <a:lnTo>
                    <a:pt x="105" y="18"/>
                  </a:lnTo>
                  <a:lnTo>
                    <a:pt x="101" y="15"/>
                  </a:lnTo>
                  <a:lnTo>
                    <a:pt x="96" y="13"/>
                  </a:lnTo>
                  <a:lnTo>
                    <a:pt x="90" y="12"/>
                  </a:lnTo>
                  <a:lnTo>
                    <a:pt x="78" y="12"/>
                  </a:lnTo>
                  <a:lnTo>
                    <a:pt x="66" y="12"/>
                  </a:lnTo>
                  <a:lnTo>
                    <a:pt x="66" y="95"/>
                  </a:lnTo>
                  <a:lnTo>
                    <a:pt x="66" y="95"/>
                  </a:lnTo>
                  <a:lnTo>
                    <a:pt x="67" y="109"/>
                  </a:lnTo>
                  <a:lnTo>
                    <a:pt x="68" y="114"/>
                  </a:lnTo>
                  <a:lnTo>
                    <a:pt x="70" y="118"/>
                  </a:lnTo>
                  <a:lnTo>
                    <a:pt x="73" y="121"/>
                  </a:lnTo>
                  <a:lnTo>
                    <a:pt x="78" y="124"/>
                  </a:lnTo>
                  <a:lnTo>
                    <a:pt x="83" y="125"/>
                  </a:lnTo>
                  <a:lnTo>
                    <a:pt x="91" y="126"/>
                  </a:lnTo>
                  <a:lnTo>
                    <a:pt x="91" y="129"/>
                  </a:lnTo>
                  <a:lnTo>
                    <a:pt x="25" y="129"/>
                  </a:lnTo>
                  <a:lnTo>
                    <a:pt x="25" y="126"/>
                  </a:lnTo>
                  <a:lnTo>
                    <a:pt x="25" y="126"/>
                  </a:lnTo>
                  <a:lnTo>
                    <a:pt x="33" y="125"/>
                  </a:lnTo>
                  <a:lnTo>
                    <a:pt x="40" y="124"/>
                  </a:lnTo>
                  <a:lnTo>
                    <a:pt x="44" y="121"/>
                  </a:lnTo>
                  <a:lnTo>
                    <a:pt x="46" y="118"/>
                  </a:lnTo>
                  <a:lnTo>
                    <a:pt x="49" y="114"/>
                  </a:lnTo>
                  <a:lnTo>
                    <a:pt x="50" y="109"/>
                  </a:lnTo>
                  <a:lnTo>
                    <a:pt x="50" y="95"/>
                  </a:lnTo>
                  <a:lnTo>
                    <a:pt x="50" y="12"/>
                  </a:lnTo>
                  <a:lnTo>
                    <a:pt x="40" y="12"/>
                  </a:lnTo>
                  <a:lnTo>
                    <a:pt x="40" y="12"/>
                  </a:lnTo>
                  <a:lnTo>
                    <a:pt x="26" y="12"/>
                  </a:lnTo>
                  <a:lnTo>
                    <a:pt x="20" y="13"/>
                  </a:lnTo>
                  <a:lnTo>
                    <a:pt x="15" y="15"/>
                  </a:lnTo>
                  <a:lnTo>
                    <a:pt x="12" y="18"/>
                  </a:lnTo>
                  <a:lnTo>
                    <a:pt x="8" y="22"/>
                  </a:lnTo>
                  <a:lnTo>
                    <a:pt x="5" y="28"/>
                  </a:lnTo>
                  <a:lnTo>
                    <a:pt x="3" y="35"/>
                  </a:lnTo>
                  <a:lnTo>
                    <a:pt x="0" y="35"/>
                  </a:lnTo>
                  <a:lnTo>
                    <a:pt x="3" y="0"/>
                  </a:lnTo>
                  <a:lnTo>
                    <a:pt x="4" y="0"/>
                  </a:lnTo>
                  <a:lnTo>
                    <a:pt x="6" y="3"/>
                  </a:lnTo>
                  <a:lnTo>
                    <a:pt x="6" y="3"/>
                  </a:lnTo>
                  <a:lnTo>
                    <a:pt x="8" y="5"/>
                  </a:lnTo>
                  <a:lnTo>
                    <a:pt x="11" y="6"/>
                  </a:lnTo>
                  <a:lnTo>
                    <a:pt x="16" y="6"/>
                  </a:lnTo>
                  <a:lnTo>
                    <a:pt x="100" y="6"/>
                  </a:lnTo>
                  <a:lnTo>
                    <a:pt x="100" y="6"/>
                  </a:lnTo>
                  <a:lnTo>
                    <a:pt x="105" y="6"/>
                  </a:lnTo>
                  <a:lnTo>
                    <a:pt x="108" y="5"/>
                  </a:lnTo>
                  <a:lnTo>
                    <a:pt x="111" y="3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59"/>
            <p:cNvSpPr>
              <a:spLocks/>
            </p:cNvSpPr>
            <p:nvPr userDrawn="1"/>
          </p:nvSpPr>
          <p:spPr bwMode="auto">
            <a:xfrm>
              <a:off x="4226" y="2009"/>
              <a:ext cx="116" cy="123"/>
            </a:xfrm>
            <a:custGeom>
              <a:avLst/>
              <a:gdLst>
                <a:gd name="T0" fmla="*/ 116 w 116"/>
                <a:gd name="T1" fmla="*/ 0 h 123"/>
                <a:gd name="T2" fmla="*/ 116 w 116"/>
                <a:gd name="T3" fmla="*/ 4 h 123"/>
                <a:gd name="T4" fmla="*/ 116 w 116"/>
                <a:gd name="T5" fmla="*/ 4 h 123"/>
                <a:gd name="T6" fmla="*/ 110 w 116"/>
                <a:gd name="T7" fmla="*/ 4 h 123"/>
                <a:gd name="T8" fmla="*/ 106 w 116"/>
                <a:gd name="T9" fmla="*/ 6 h 123"/>
                <a:gd name="T10" fmla="*/ 101 w 116"/>
                <a:gd name="T11" fmla="*/ 7 h 123"/>
                <a:gd name="T12" fmla="*/ 98 w 116"/>
                <a:gd name="T13" fmla="*/ 10 h 123"/>
                <a:gd name="T14" fmla="*/ 91 w 116"/>
                <a:gd name="T15" fmla="*/ 17 h 123"/>
                <a:gd name="T16" fmla="*/ 85 w 116"/>
                <a:gd name="T17" fmla="*/ 25 h 123"/>
                <a:gd name="T18" fmla="*/ 64 w 116"/>
                <a:gd name="T19" fmla="*/ 68 h 123"/>
                <a:gd name="T20" fmla="*/ 64 w 116"/>
                <a:gd name="T21" fmla="*/ 89 h 123"/>
                <a:gd name="T22" fmla="*/ 64 w 116"/>
                <a:gd name="T23" fmla="*/ 89 h 123"/>
                <a:gd name="T24" fmla="*/ 64 w 116"/>
                <a:gd name="T25" fmla="*/ 101 h 123"/>
                <a:gd name="T26" fmla="*/ 65 w 116"/>
                <a:gd name="T27" fmla="*/ 107 h 123"/>
                <a:gd name="T28" fmla="*/ 68 w 116"/>
                <a:gd name="T29" fmla="*/ 111 h 123"/>
                <a:gd name="T30" fmla="*/ 70 w 116"/>
                <a:gd name="T31" fmla="*/ 114 h 123"/>
                <a:gd name="T32" fmla="*/ 74 w 116"/>
                <a:gd name="T33" fmla="*/ 116 h 123"/>
                <a:gd name="T34" fmla="*/ 80 w 116"/>
                <a:gd name="T35" fmla="*/ 119 h 123"/>
                <a:gd name="T36" fmla="*/ 87 w 116"/>
                <a:gd name="T37" fmla="*/ 120 h 123"/>
                <a:gd name="T38" fmla="*/ 87 w 116"/>
                <a:gd name="T39" fmla="*/ 123 h 123"/>
                <a:gd name="T40" fmla="*/ 24 w 116"/>
                <a:gd name="T41" fmla="*/ 123 h 123"/>
                <a:gd name="T42" fmla="*/ 24 w 116"/>
                <a:gd name="T43" fmla="*/ 120 h 123"/>
                <a:gd name="T44" fmla="*/ 24 w 116"/>
                <a:gd name="T45" fmla="*/ 120 h 123"/>
                <a:gd name="T46" fmla="*/ 32 w 116"/>
                <a:gd name="T47" fmla="*/ 119 h 123"/>
                <a:gd name="T48" fmla="*/ 38 w 116"/>
                <a:gd name="T49" fmla="*/ 116 h 123"/>
                <a:gd name="T50" fmla="*/ 41 w 116"/>
                <a:gd name="T51" fmla="*/ 114 h 123"/>
                <a:gd name="T52" fmla="*/ 45 w 116"/>
                <a:gd name="T53" fmla="*/ 111 h 123"/>
                <a:gd name="T54" fmla="*/ 46 w 116"/>
                <a:gd name="T55" fmla="*/ 107 h 123"/>
                <a:gd name="T56" fmla="*/ 47 w 116"/>
                <a:gd name="T57" fmla="*/ 101 h 123"/>
                <a:gd name="T58" fmla="*/ 48 w 116"/>
                <a:gd name="T59" fmla="*/ 89 h 123"/>
                <a:gd name="T60" fmla="*/ 48 w 116"/>
                <a:gd name="T61" fmla="*/ 74 h 123"/>
                <a:gd name="T62" fmla="*/ 30 w 116"/>
                <a:gd name="T63" fmla="*/ 33 h 123"/>
                <a:gd name="T64" fmla="*/ 30 w 116"/>
                <a:gd name="T65" fmla="*/ 33 h 123"/>
                <a:gd name="T66" fmla="*/ 24 w 116"/>
                <a:gd name="T67" fmla="*/ 22 h 123"/>
                <a:gd name="T68" fmla="*/ 18 w 116"/>
                <a:gd name="T69" fmla="*/ 13 h 123"/>
                <a:gd name="T70" fmla="*/ 15 w 116"/>
                <a:gd name="T71" fmla="*/ 9 h 123"/>
                <a:gd name="T72" fmla="*/ 10 w 116"/>
                <a:gd name="T73" fmla="*/ 7 h 123"/>
                <a:gd name="T74" fmla="*/ 5 w 116"/>
                <a:gd name="T75" fmla="*/ 5 h 123"/>
                <a:gd name="T76" fmla="*/ 0 w 116"/>
                <a:gd name="T77" fmla="*/ 4 h 123"/>
                <a:gd name="T78" fmla="*/ 0 w 116"/>
                <a:gd name="T79" fmla="*/ 0 h 123"/>
                <a:gd name="T80" fmla="*/ 49 w 116"/>
                <a:gd name="T81" fmla="*/ 0 h 123"/>
                <a:gd name="T82" fmla="*/ 49 w 116"/>
                <a:gd name="T83" fmla="*/ 4 h 123"/>
                <a:gd name="T84" fmla="*/ 49 w 116"/>
                <a:gd name="T85" fmla="*/ 4 h 123"/>
                <a:gd name="T86" fmla="*/ 45 w 116"/>
                <a:gd name="T87" fmla="*/ 4 h 123"/>
                <a:gd name="T88" fmla="*/ 41 w 116"/>
                <a:gd name="T89" fmla="*/ 6 h 123"/>
                <a:gd name="T90" fmla="*/ 39 w 116"/>
                <a:gd name="T91" fmla="*/ 7 h 123"/>
                <a:gd name="T92" fmla="*/ 38 w 116"/>
                <a:gd name="T93" fmla="*/ 9 h 123"/>
                <a:gd name="T94" fmla="*/ 38 w 116"/>
                <a:gd name="T95" fmla="*/ 12 h 123"/>
                <a:gd name="T96" fmla="*/ 39 w 116"/>
                <a:gd name="T97" fmla="*/ 15 h 123"/>
                <a:gd name="T98" fmla="*/ 42 w 116"/>
                <a:gd name="T99" fmla="*/ 23 h 123"/>
                <a:gd name="T100" fmla="*/ 60 w 116"/>
                <a:gd name="T101" fmla="*/ 62 h 123"/>
                <a:gd name="T102" fmla="*/ 76 w 116"/>
                <a:gd name="T103" fmla="*/ 32 h 123"/>
                <a:gd name="T104" fmla="*/ 76 w 116"/>
                <a:gd name="T105" fmla="*/ 32 h 123"/>
                <a:gd name="T106" fmla="*/ 81 w 116"/>
                <a:gd name="T107" fmla="*/ 20 h 123"/>
                <a:gd name="T108" fmla="*/ 83 w 116"/>
                <a:gd name="T109" fmla="*/ 15 h 123"/>
                <a:gd name="T110" fmla="*/ 83 w 116"/>
                <a:gd name="T111" fmla="*/ 10 h 123"/>
                <a:gd name="T112" fmla="*/ 81 w 116"/>
                <a:gd name="T113" fmla="*/ 8 h 123"/>
                <a:gd name="T114" fmla="*/ 79 w 116"/>
                <a:gd name="T115" fmla="*/ 6 h 123"/>
                <a:gd name="T116" fmla="*/ 74 w 116"/>
                <a:gd name="T117" fmla="*/ 4 h 123"/>
                <a:gd name="T118" fmla="*/ 70 w 116"/>
                <a:gd name="T119" fmla="*/ 4 h 123"/>
                <a:gd name="T120" fmla="*/ 70 w 116"/>
                <a:gd name="T121" fmla="*/ 0 h 123"/>
                <a:gd name="T122" fmla="*/ 116 w 116"/>
                <a:gd name="T123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6" h="123">
                  <a:moveTo>
                    <a:pt x="116" y="0"/>
                  </a:moveTo>
                  <a:lnTo>
                    <a:pt x="116" y="4"/>
                  </a:lnTo>
                  <a:lnTo>
                    <a:pt x="116" y="4"/>
                  </a:lnTo>
                  <a:lnTo>
                    <a:pt x="110" y="4"/>
                  </a:lnTo>
                  <a:lnTo>
                    <a:pt x="106" y="6"/>
                  </a:lnTo>
                  <a:lnTo>
                    <a:pt x="101" y="7"/>
                  </a:lnTo>
                  <a:lnTo>
                    <a:pt x="98" y="10"/>
                  </a:lnTo>
                  <a:lnTo>
                    <a:pt x="91" y="17"/>
                  </a:lnTo>
                  <a:lnTo>
                    <a:pt x="85" y="25"/>
                  </a:lnTo>
                  <a:lnTo>
                    <a:pt x="64" y="68"/>
                  </a:lnTo>
                  <a:lnTo>
                    <a:pt x="64" y="89"/>
                  </a:lnTo>
                  <a:lnTo>
                    <a:pt x="64" y="89"/>
                  </a:lnTo>
                  <a:lnTo>
                    <a:pt x="64" y="101"/>
                  </a:lnTo>
                  <a:lnTo>
                    <a:pt x="65" y="107"/>
                  </a:lnTo>
                  <a:lnTo>
                    <a:pt x="68" y="111"/>
                  </a:lnTo>
                  <a:lnTo>
                    <a:pt x="70" y="114"/>
                  </a:lnTo>
                  <a:lnTo>
                    <a:pt x="74" y="116"/>
                  </a:lnTo>
                  <a:lnTo>
                    <a:pt x="80" y="119"/>
                  </a:lnTo>
                  <a:lnTo>
                    <a:pt x="87" y="120"/>
                  </a:lnTo>
                  <a:lnTo>
                    <a:pt x="87" y="123"/>
                  </a:lnTo>
                  <a:lnTo>
                    <a:pt x="24" y="123"/>
                  </a:lnTo>
                  <a:lnTo>
                    <a:pt x="24" y="120"/>
                  </a:lnTo>
                  <a:lnTo>
                    <a:pt x="24" y="120"/>
                  </a:lnTo>
                  <a:lnTo>
                    <a:pt x="32" y="119"/>
                  </a:lnTo>
                  <a:lnTo>
                    <a:pt x="38" y="116"/>
                  </a:lnTo>
                  <a:lnTo>
                    <a:pt x="41" y="114"/>
                  </a:lnTo>
                  <a:lnTo>
                    <a:pt x="45" y="111"/>
                  </a:lnTo>
                  <a:lnTo>
                    <a:pt x="46" y="107"/>
                  </a:lnTo>
                  <a:lnTo>
                    <a:pt x="47" y="101"/>
                  </a:lnTo>
                  <a:lnTo>
                    <a:pt x="48" y="89"/>
                  </a:lnTo>
                  <a:lnTo>
                    <a:pt x="48" y="74"/>
                  </a:lnTo>
                  <a:lnTo>
                    <a:pt x="30" y="33"/>
                  </a:lnTo>
                  <a:lnTo>
                    <a:pt x="30" y="33"/>
                  </a:lnTo>
                  <a:lnTo>
                    <a:pt x="24" y="22"/>
                  </a:lnTo>
                  <a:lnTo>
                    <a:pt x="18" y="13"/>
                  </a:lnTo>
                  <a:lnTo>
                    <a:pt x="15" y="9"/>
                  </a:lnTo>
                  <a:lnTo>
                    <a:pt x="10" y="7"/>
                  </a:lnTo>
                  <a:lnTo>
                    <a:pt x="5" y="5"/>
                  </a:lnTo>
                  <a:lnTo>
                    <a:pt x="0" y="4"/>
                  </a:lnTo>
                  <a:lnTo>
                    <a:pt x="0" y="0"/>
                  </a:lnTo>
                  <a:lnTo>
                    <a:pt x="49" y="0"/>
                  </a:lnTo>
                  <a:lnTo>
                    <a:pt x="49" y="4"/>
                  </a:lnTo>
                  <a:lnTo>
                    <a:pt x="49" y="4"/>
                  </a:lnTo>
                  <a:lnTo>
                    <a:pt x="45" y="4"/>
                  </a:lnTo>
                  <a:lnTo>
                    <a:pt x="41" y="6"/>
                  </a:lnTo>
                  <a:lnTo>
                    <a:pt x="39" y="7"/>
                  </a:lnTo>
                  <a:lnTo>
                    <a:pt x="38" y="9"/>
                  </a:lnTo>
                  <a:lnTo>
                    <a:pt x="38" y="12"/>
                  </a:lnTo>
                  <a:lnTo>
                    <a:pt x="39" y="15"/>
                  </a:lnTo>
                  <a:lnTo>
                    <a:pt x="42" y="23"/>
                  </a:lnTo>
                  <a:lnTo>
                    <a:pt x="60" y="62"/>
                  </a:lnTo>
                  <a:lnTo>
                    <a:pt x="76" y="32"/>
                  </a:lnTo>
                  <a:lnTo>
                    <a:pt x="76" y="32"/>
                  </a:lnTo>
                  <a:lnTo>
                    <a:pt x="81" y="20"/>
                  </a:lnTo>
                  <a:lnTo>
                    <a:pt x="83" y="15"/>
                  </a:lnTo>
                  <a:lnTo>
                    <a:pt x="83" y="10"/>
                  </a:lnTo>
                  <a:lnTo>
                    <a:pt x="81" y="8"/>
                  </a:lnTo>
                  <a:lnTo>
                    <a:pt x="79" y="6"/>
                  </a:lnTo>
                  <a:lnTo>
                    <a:pt x="74" y="4"/>
                  </a:lnTo>
                  <a:lnTo>
                    <a:pt x="70" y="4"/>
                  </a:lnTo>
                  <a:lnTo>
                    <a:pt x="70" y="0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172F3-DA38-4AB4-9A24-2A7125085EF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945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822972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49263" y="1411288"/>
            <a:ext cx="8247062" cy="1587"/>
          </a:xfrm>
          <a:prstGeom prst="line">
            <a:avLst/>
          </a:prstGeom>
          <a:ln w="12700">
            <a:solidFill>
              <a:srgbClr val="DE62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ACOE_V158289.eps"/>
          <p:cNvPicPr>
            <a:picLocks noChangeAspect="1"/>
          </p:cNvPicPr>
          <p:nvPr userDrawn="1"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439"/>
          <a:stretch/>
        </p:blipFill>
        <p:spPr>
          <a:xfrm>
            <a:off x="7350814" y="322721"/>
            <a:ext cx="1345511" cy="1146850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-3872" y="6588670"/>
            <a:ext cx="9158197" cy="269330"/>
          </a:xfrm>
          <a:prstGeom prst="rect">
            <a:avLst/>
          </a:prstGeom>
          <a:solidFill>
            <a:srgbClr val="112D5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7037614" y="6588671"/>
            <a:ext cx="2057400" cy="2693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bg1"/>
                </a:solidFill>
              </a:defRPr>
            </a:lvl1pPr>
          </a:lstStyle>
          <a:p>
            <a:fld id="{07B172F3-DA38-4AB4-9A24-2A7125085EF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056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0" r:id="rId2"/>
    <p:sldLayoutId id="2147483652" r:id="rId3"/>
    <p:sldLayoutId id="2147483649" r:id="rId4"/>
    <p:sldLayoutId id="2147483654" r:id="rId5"/>
    <p:sldLayoutId id="2147483657" r:id="rId6"/>
    <p:sldLayoutId id="2147483663" r:id="rId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500" b="1" kern="1200">
          <a:solidFill>
            <a:srgbClr val="003263"/>
          </a:solidFill>
          <a:latin typeface="Calibri"/>
          <a:ea typeface="+mj-ea"/>
          <a:cs typeface="Calibri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89069"/>
            <a:ext cx="8541327" cy="1143000"/>
          </a:xfrm>
        </p:spPr>
        <p:txBody>
          <a:bodyPr>
            <a:normAutofit/>
          </a:bodyPr>
          <a:lstStyle/>
          <a:p>
            <a:r>
              <a:rPr lang="en-US" dirty="0"/>
              <a:t>Quick Ruby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Rodrigo Sardiñas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5980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Printer Example: P2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8995"/>
            <a:ext cx="8229600" cy="4525963"/>
          </a:xfrm>
        </p:spPr>
        <p:txBody>
          <a:bodyPr/>
          <a:lstStyle/>
          <a:p>
            <a:r>
              <a:rPr lang="en-US" dirty="0"/>
              <a:t>Print function – should we perform any checks before simply printing?</a:t>
            </a:r>
          </a:p>
          <a:p>
            <a:r>
              <a:rPr lang="en-US" dirty="0"/>
              <a:t>If so, what should they be and how?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if @</a:t>
            </a:r>
            <a:r>
              <a:rPr lang="en-US" dirty="0" err="1"/>
              <a:t>ink_level</a:t>
            </a:r>
            <a:r>
              <a:rPr lang="en-US" dirty="0"/>
              <a:t> &gt; 0 &amp;&amp; @</a:t>
            </a:r>
            <a:r>
              <a:rPr lang="en-US" dirty="0" err="1"/>
              <a:t>paper_level</a:t>
            </a:r>
            <a:r>
              <a:rPr lang="en-US" dirty="0"/>
              <a:t> &gt; 0</a:t>
            </a:r>
          </a:p>
          <a:p>
            <a:pPr marL="0" indent="0">
              <a:buNone/>
            </a:pPr>
            <a:r>
              <a:rPr lang="en-US" dirty="0"/>
              <a:t>	print…</a:t>
            </a:r>
          </a:p>
          <a:p>
            <a:pPr marL="0" indent="0">
              <a:buNone/>
            </a:pPr>
            <a:r>
              <a:rPr lang="en-US" dirty="0"/>
              <a:t>else</a:t>
            </a:r>
          </a:p>
          <a:p>
            <a:pPr marL="0" indent="0">
              <a:buNone/>
            </a:pPr>
            <a:r>
              <a:rPr lang="en-US" dirty="0"/>
              <a:t>	print relevant error message…</a:t>
            </a:r>
          </a:p>
          <a:p>
            <a:pPr marL="0" indent="0">
              <a:buNone/>
            </a:pPr>
            <a:r>
              <a:rPr lang="en-US" dirty="0"/>
              <a:t>end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172F3-DA38-4AB4-9A24-2A7125085EF2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303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17638"/>
            <a:ext cx="9144000" cy="4525963"/>
          </a:xfrm>
        </p:spPr>
        <p:txBody>
          <a:bodyPr/>
          <a:lstStyle/>
          <a:p>
            <a:r>
              <a:rPr lang="en-US" dirty="0"/>
              <a:t>Case statement does return a value, so it is possible, but not necessary, to save output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Example:</a:t>
            </a:r>
          </a:p>
          <a:p>
            <a:pPr marL="0" indent="0">
              <a:buNone/>
            </a:pPr>
            <a:r>
              <a:rPr lang="en-US" sz="2800" dirty="0"/>
              <a:t>result = case </a:t>
            </a:r>
            <a:r>
              <a:rPr lang="en-US" sz="2800" dirty="0" err="1"/>
              <a:t>value_to_test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	when match1 then result1 </a:t>
            </a:r>
            <a:r>
              <a:rPr lang="en-US" sz="2800" dirty="0">
                <a:sym typeface="Wingdings" panose="05000000000000000000" pitchFamily="2" charset="2"/>
              </a:rPr>
              <a:t> this gets saved into result</a:t>
            </a:r>
            <a:r>
              <a:rPr lang="en-US" sz="2800" dirty="0"/>
              <a:t> </a:t>
            </a:r>
          </a:p>
          <a:p>
            <a:pPr marL="0" indent="0">
              <a:buNone/>
            </a:pPr>
            <a:r>
              <a:rPr lang="en-US" sz="2800" dirty="0"/>
              <a:t>	when match2 then result2 </a:t>
            </a:r>
            <a:r>
              <a:rPr lang="en-US" sz="2800" dirty="0">
                <a:sym typeface="Wingdings" panose="05000000000000000000" pitchFamily="2" charset="2"/>
              </a:rPr>
              <a:t> “”</a:t>
            </a:r>
          </a:p>
          <a:p>
            <a:pPr marL="0" indent="0">
              <a:buNone/>
            </a:pPr>
            <a:r>
              <a:rPr lang="en-US" sz="2800" dirty="0">
                <a:sym typeface="Wingdings" panose="05000000000000000000" pitchFamily="2" charset="2"/>
              </a:rPr>
              <a:t>	when match3  does </a:t>
            </a:r>
            <a:r>
              <a:rPr lang="en-US" sz="2800" dirty="0" err="1">
                <a:sym typeface="Wingdings" panose="05000000000000000000" pitchFamily="2" charset="2"/>
              </a:rPr>
              <a:t>value_to_test</a:t>
            </a:r>
            <a:r>
              <a:rPr lang="en-US" sz="2800" dirty="0">
                <a:sym typeface="Wingdings" panose="05000000000000000000" pitchFamily="2" charset="2"/>
              </a:rPr>
              <a:t> equal this value?</a:t>
            </a:r>
          </a:p>
          <a:p>
            <a:pPr marL="0" indent="0">
              <a:buNone/>
            </a:pPr>
            <a:r>
              <a:rPr lang="en-US" sz="2800" dirty="0">
                <a:sym typeface="Wingdings" panose="05000000000000000000" pitchFamily="2" charset="2"/>
              </a:rPr>
              <a:t>	else </a:t>
            </a:r>
            <a:r>
              <a:rPr lang="en-US" sz="2800" dirty="0" err="1">
                <a:sym typeface="Wingdings" panose="05000000000000000000" pitchFamily="2" charset="2"/>
              </a:rPr>
              <a:t>return_this_instead</a:t>
            </a:r>
            <a:endParaRPr lang="en-US" sz="28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2800" dirty="0">
                <a:sym typeface="Wingdings" panose="05000000000000000000" pitchFamily="2" charset="2"/>
              </a:rPr>
              <a:t>end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172F3-DA38-4AB4-9A24-2A7125085EF2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1855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171033"/>
          </a:xfrm>
        </p:spPr>
        <p:txBody>
          <a:bodyPr/>
          <a:lstStyle/>
          <a:p>
            <a:r>
              <a:rPr lang="en-US" sz="2800" dirty="0"/>
              <a:t>Saving return value is optional, can just as easily simply execute statements similar to if statements</a:t>
            </a:r>
          </a:p>
          <a:p>
            <a:r>
              <a:rPr lang="en-US" sz="2800" dirty="0"/>
              <a:t>No “then” statement</a:t>
            </a:r>
          </a:p>
          <a:p>
            <a:pPr marL="0" indent="0">
              <a:buNone/>
            </a:pPr>
            <a:r>
              <a:rPr lang="en-US" dirty="0"/>
              <a:t>Example:</a:t>
            </a:r>
          </a:p>
          <a:p>
            <a:pPr marL="0" indent="0">
              <a:buNone/>
            </a:pPr>
            <a:r>
              <a:rPr lang="en-US" sz="2000" dirty="0"/>
              <a:t>case </a:t>
            </a:r>
            <a:r>
              <a:rPr lang="en-US" sz="2000" dirty="0" err="1"/>
              <a:t>my_var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	when </a:t>
            </a:r>
            <a:r>
              <a:rPr lang="en-US" sz="2000" dirty="0" err="1"/>
              <a:t>my_var_equals_this_value</a:t>
            </a:r>
            <a:r>
              <a:rPr lang="en-US" sz="2000" dirty="0"/>
              <a:t> </a:t>
            </a:r>
          </a:p>
          <a:p>
            <a:pPr marL="0" indent="0">
              <a:buNone/>
            </a:pPr>
            <a:r>
              <a:rPr lang="en-US" sz="2000" dirty="0"/>
              <a:t>		do this stuff</a:t>
            </a:r>
          </a:p>
          <a:p>
            <a:pPr marL="0" indent="0">
              <a:buNone/>
            </a:pPr>
            <a:r>
              <a:rPr lang="en-US" sz="2000" dirty="0"/>
              <a:t>	when </a:t>
            </a:r>
            <a:r>
              <a:rPr lang="en-US" sz="2000" dirty="0" err="1"/>
              <a:t>my_var_equals_another_value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		do this stuff instead</a:t>
            </a:r>
          </a:p>
          <a:p>
            <a:pPr marL="0" indent="0">
              <a:buNone/>
            </a:pPr>
            <a:r>
              <a:rPr lang="en-US" sz="2000" dirty="0"/>
              <a:t>	else</a:t>
            </a:r>
          </a:p>
          <a:p>
            <a:pPr marL="0" indent="0">
              <a:buNone/>
            </a:pPr>
            <a:r>
              <a:rPr lang="en-US" sz="2000" dirty="0"/>
              <a:t>		do this stuff if no matches</a:t>
            </a:r>
          </a:p>
          <a:p>
            <a:pPr marL="0" indent="0">
              <a:buNone/>
            </a:pPr>
            <a:r>
              <a:rPr lang="en-US" sz="2000" dirty="0"/>
              <a:t>	end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172F3-DA38-4AB4-9A24-2A7125085EF2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3686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Iteration (While)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Syntax looks like if statement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Example: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while test this condition </a:t>
            </a:r>
          </a:p>
          <a:p>
            <a:pPr marL="0" indent="0">
              <a:buNone/>
            </a:pPr>
            <a:r>
              <a:rPr lang="en-US" dirty="0"/>
              <a:t>	body of while loop</a:t>
            </a:r>
          </a:p>
          <a:p>
            <a:pPr marL="0" indent="0">
              <a:buNone/>
            </a:pPr>
            <a:r>
              <a:rPr lang="en-US" dirty="0"/>
              <a:t>	execute these statements</a:t>
            </a:r>
          </a:p>
          <a:p>
            <a:pPr marL="0" indent="0">
              <a:buNone/>
            </a:pPr>
            <a:r>
              <a:rPr lang="en-US" dirty="0"/>
              <a:t>end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172F3-DA38-4AB4-9A24-2A7125085EF2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2636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Iteration (For)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for </a:t>
            </a:r>
            <a:r>
              <a:rPr lang="en-US" dirty="0" err="1"/>
              <a:t>some_loop_var</a:t>
            </a:r>
            <a:r>
              <a:rPr lang="en-US" dirty="0"/>
              <a:t> in </a:t>
            </a:r>
            <a:r>
              <a:rPr lang="en-US" dirty="0" err="1"/>
              <a:t>some_range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do this stuff</a:t>
            </a:r>
          </a:p>
          <a:p>
            <a:pPr marL="0" indent="0">
              <a:buNone/>
            </a:pPr>
            <a:r>
              <a:rPr lang="en-US" dirty="0"/>
              <a:t>end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Example:</a:t>
            </a:r>
          </a:p>
          <a:p>
            <a:pPr marL="0" indent="0">
              <a:buNone/>
            </a:pPr>
            <a:r>
              <a:rPr lang="en-US" dirty="0"/>
              <a:t>	for </a:t>
            </a:r>
            <a:r>
              <a:rPr lang="en-US" dirty="0" err="1"/>
              <a:t>i</a:t>
            </a:r>
            <a:r>
              <a:rPr lang="en-US" dirty="0"/>
              <a:t> in 1…10</a:t>
            </a:r>
          </a:p>
          <a:p>
            <a:pPr marL="0" indent="0">
              <a:buNone/>
            </a:pPr>
            <a:r>
              <a:rPr lang="en-US" dirty="0"/>
              <a:t>		puts “I am in a for loop”</a:t>
            </a:r>
          </a:p>
          <a:p>
            <a:pPr marL="0" indent="0">
              <a:buNone/>
            </a:pPr>
            <a:r>
              <a:rPr lang="en-US" dirty="0"/>
              <a:t>	end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172F3-DA38-4AB4-9A24-2A7125085EF2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4695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Printer Example: P3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852533"/>
          </a:xfrm>
        </p:spPr>
        <p:txBody>
          <a:bodyPr/>
          <a:lstStyle/>
          <a:p>
            <a:r>
              <a:rPr lang="en-US" dirty="0"/>
              <a:t>What if we wanted to print more than 1 copy of something? </a:t>
            </a:r>
          </a:p>
          <a:p>
            <a:r>
              <a:rPr lang="en-US" dirty="0"/>
              <a:t>What type of iterative construct could we write to accomplish this? </a:t>
            </a:r>
          </a:p>
          <a:p>
            <a:r>
              <a:rPr lang="en-US" dirty="0"/>
              <a:t>What would it look like?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in 0…</a:t>
            </a:r>
            <a:r>
              <a:rPr lang="en-US" dirty="0" err="1"/>
              <a:t>num_copies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i="1" dirty="0"/>
              <a:t>print commands</a:t>
            </a:r>
          </a:p>
          <a:p>
            <a:pPr marL="0" indent="0">
              <a:buNone/>
            </a:pPr>
            <a:r>
              <a:rPr lang="en-US" dirty="0"/>
              <a:t>end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172F3-DA38-4AB4-9A24-2A7125085EF2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542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992025"/>
          </a:xfrm>
        </p:spPr>
        <p:txBody>
          <a:bodyPr/>
          <a:lstStyle/>
          <a:p>
            <a:r>
              <a:rPr lang="en-US" dirty="0"/>
              <a:t>Begin with “</a:t>
            </a:r>
            <a:r>
              <a:rPr lang="en-US" dirty="0" err="1"/>
              <a:t>def</a:t>
            </a:r>
            <a:r>
              <a:rPr lang="en-US" dirty="0"/>
              <a:t>” keyword, followed by function name ( and any amount of optional parameters 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Example:</a:t>
            </a:r>
          </a:p>
          <a:p>
            <a:pPr marL="0" indent="0">
              <a:buNone/>
            </a:pP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function_name</a:t>
            </a:r>
            <a:r>
              <a:rPr lang="en-US" dirty="0"/>
              <a:t> (opt_arg1, opt_arg2, …)</a:t>
            </a:r>
          </a:p>
          <a:p>
            <a:pPr marL="0" indent="0">
              <a:buNone/>
            </a:pPr>
            <a:r>
              <a:rPr lang="en-US" dirty="0"/>
              <a:t>	do stuff here</a:t>
            </a:r>
          </a:p>
          <a:p>
            <a:pPr marL="0" indent="0">
              <a:buNone/>
            </a:pPr>
            <a:r>
              <a:rPr lang="en-US" dirty="0"/>
              <a:t>	body of function</a:t>
            </a:r>
          </a:p>
          <a:p>
            <a:pPr marL="0" indent="0">
              <a:buNone/>
            </a:pPr>
            <a:r>
              <a:rPr lang="en-US" dirty="0"/>
              <a:t>	[return </a:t>
            </a:r>
            <a:r>
              <a:rPr lang="en-US" dirty="0" err="1"/>
              <a:t>some_value</a:t>
            </a:r>
            <a:r>
              <a:rPr lang="en-US" dirty="0"/>
              <a:t>] </a:t>
            </a:r>
            <a:r>
              <a:rPr lang="en-US" dirty="0">
                <a:sym typeface="Wingdings" panose="05000000000000000000" pitchFamily="2" charset="2"/>
              </a:rPr>
              <a:t> this is optional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end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172F3-DA38-4AB4-9A24-2A7125085EF2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6687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like java function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Example: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function_name</a:t>
            </a:r>
            <a:r>
              <a:rPr lang="en-US" dirty="0"/>
              <a:t>(1, 2, 3)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another_function_w_no_args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	value = </a:t>
            </a:r>
            <a:r>
              <a:rPr lang="en-US" dirty="0" err="1"/>
              <a:t>this_func_returned_smth</a:t>
            </a:r>
            <a:r>
              <a:rPr lang="en-US" dirty="0"/>
              <a:t>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172F3-DA38-4AB4-9A24-2A7125085EF2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2980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Printer Example: P4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171033"/>
          </a:xfrm>
        </p:spPr>
        <p:txBody>
          <a:bodyPr/>
          <a:lstStyle/>
          <a:p>
            <a:r>
              <a:rPr lang="en-US" dirty="0"/>
              <a:t>How to create constructor?</a:t>
            </a:r>
          </a:p>
          <a:p>
            <a:r>
              <a:rPr lang="en-US" dirty="0"/>
              <a:t>Print function?</a:t>
            </a:r>
          </a:p>
          <a:p>
            <a:pPr marL="0" indent="0">
              <a:buNone/>
            </a:pPr>
            <a:r>
              <a:rPr lang="en-US" sz="2400" dirty="0" err="1"/>
              <a:t>def</a:t>
            </a:r>
            <a:r>
              <a:rPr lang="en-US" sz="2400" dirty="0"/>
              <a:t> initialize (</a:t>
            </a:r>
            <a:r>
              <a:rPr lang="en-US" sz="2400" dirty="0" err="1"/>
              <a:t>ink_amt</a:t>
            </a:r>
            <a:r>
              <a:rPr lang="en-US" sz="2400" dirty="0"/>
              <a:t>, </a:t>
            </a:r>
            <a:r>
              <a:rPr lang="en-US" sz="2400" dirty="0" err="1"/>
              <a:t>pap_amt</a:t>
            </a:r>
            <a:r>
              <a:rPr lang="en-US" sz="2400" dirty="0"/>
              <a:t>)</a:t>
            </a:r>
          </a:p>
          <a:p>
            <a:pPr marL="0" indent="0">
              <a:buNone/>
            </a:pPr>
            <a:r>
              <a:rPr lang="en-US" sz="2400" dirty="0"/>
              <a:t>	@</a:t>
            </a:r>
            <a:r>
              <a:rPr lang="en-US" sz="2400" dirty="0" err="1"/>
              <a:t>ink_level</a:t>
            </a:r>
            <a:r>
              <a:rPr lang="en-US" sz="2400" dirty="0"/>
              <a:t> = </a:t>
            </a:r>
            <a:r>
              <a:rPr lang="en-US" sz="2400" dirty="0" err="1"/>
              <a:t>ink_amt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	@</a:t>
            </a:r>
            <a:r>
              <a:rPr lang="en-US" sz="2400" dirty="0" err="1"/>
              <a:t>paper_level</a:t>
            </a:r>
            <a:r>
              <a:rPr lang="en-US" sz="2400" dirty="0"/>
              <a:t> = </a:t>
            </a:r>
            <a:r>
              <a:rPr lang="en-US" sz="2400" dirty="0" err="1"/>
              <a:t>pap_amt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end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err="1"/>
              <a:t>def</a:t>
            </a:r>
            <a:r>
              <a:rPr lang="en-US" sz="2400" dirty="0"/>
              <a:t> </a:t>
            </a:r>
            <a:r>
              <a:rPr lang="en-US" sz="2400" dirty="0" err="1"/>
              <a:t>print_smth</a:t>
            </a:r>
            <a:r>
              <a:rPr lang="en-US" sz="2400" dirty="0"/>
              <a:t>(</a:t>
            </a:r>
            <a:r>
              <a:rPr lang="en-US" sz="2400" dirty="0" err="1"/>
              <a:t>what_to_print</a:t>
            </a:r>
            <a:r>
              <a:rPr lang="en-US" sz="2400" dirty="0"/>
              <a:t>, </a:t>
            </a:r>
            <a:r>
              <a:rPr lang="en-US" sz="2400" dirty="0" err="1"/>
              <a:t>how_many</a:t>
            </a:r>
            <a:r>
              <a:rPr lang="en-US" sz="2400" dirty="0"/>
              <a:t>)</a:t>
            </a:r>
          </a:p>
          <a:p>
            <a:pPr marL="0" indent="0">
              <a:buNone/>
            </a:pPr>
            <a:r>
              <a:rPr lang="en-US" sz="2400" dirty="0"/>
              <a:t>	for … (see P3)</a:t>
            </a:r>
          </a:p>
          <a:p>
            <a:pPr marL="0" indent="0">
              <a:buNone/>
            </a:pPr>
            <a:r>
              <a:rPr lang="en-US" sz="2400" dirty="0"/>
              <a:t>		if … (see P2)</a:t>
            </a:r>
          </a:p>
          <a:p>
            <a:pPr marL="0" indent="0">
              <a:buNone/>
            </a:pPr>
            <a:r>
              <a:rPr lang="en-US" sz="2400" dirty="0"/>
              <a:t>		puts </a:t>
            </a:r>
            <a:r>
              <a:rPr lang="en-US" sz="2400" dirty="0" err="1"/>
              <a:t>what_to_print</a:t>
            </a:r>
            <a:r>
              <a:rPr lang="en-US" sz="2400" dirty="0"/>
              <a:t> 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172F3-DA38-4AB4-9A24-2A7125085EF2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177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047708"/>
          </a:xfrm>
        </p:spPr>
        <p:txBody>
          <a:bodyPr/>
          <a:lstStyle/>
          <a:p>
            <a:r>
              <a:rPr lang="en-US" dirty="0"/>
              <a:t>Start with “class” keyword followed by desired class name</a:t>
            </a:r>
          </a:p>
          <a:p>
            <a:r>
              <a:rPr lang="en-US" dirty="0"/>
              <a:t>Define an initialize function for a constructor. Behaves as a normal constructor</a:t>
            </a:r>
          </a:p>
          <a:p>
            <a:r>
              <a:rPr lang="en-US" dirty="0"/>
              <a:t>Class functions called via dot (.) notation</a:t>
            </a:r>
          </a:p>
          <a:p>
            <a:pPr lvl="1"/>
            <a:r>
              <a:rPr lang="en-US" dirty="0" err="1"/>
              <a:t>Class_name.function_name</a:t>
            </a:r>
            <a:r>
              <a:rPr lang="en-US" dirty="0"/>
              <a:t>()</a:t>
            </a:r>
          </a:p>
          <a:p>
            <a:r>
              <a:rPr lang="en-US" dirty="0"/>
              <a:t>Can manually create your own </a:t>
            </a:r>
            <a:r>
              <a:rPr lang="en-US" dirty="0" err="1"/>
              <a:t>mutator</a:t>
            </a:r>
            <a:r>
              <a:rPr lang="en-US" dirty="0"/>
              <a:t> and </a:t>
            </a:r>
            <a:r>
              <a:rPr lang="en-US" dirty="0" err="1"/>
              <a:t>accessor</a:t>
            </a:r>
            <a:r>
              <a:rPr lang="en-US" dirty="0"/>
              <a:t> functions, or use “</a:t>
            </a:r>
            <a:r>
              <a:rPr lang="en-US" dirty="0" err="1"/>
              <a:t>attr_accessor</a:t>
            </a:r>
            <a:r>
              <a:rPr lang="en-US" dirty="0"/>
              <a:t>” keyword</a:t>
            </a:r>
          </a:p>
          <a:p>
            <a:r>
              <a:rPr lang="en-US" dirty="0"/>
              <a:t>Examples on next slides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172F3-DA38-4AB4-9A24-2A7125085EF2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476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Running Ruby File</a:t>
            </a:r>
          </a:p>
          <a:p>
            <a:r>
              <a:rPr lang="en-US" dirty="0"/>
              <a:t>Variables</a:t>
            </a:r>
          </a:p>
          <a:p>
            <a:r>
              <a:rPr lang="en-US" dirty="0"/>
              <a:t>Selection</a:t>
            </a:r>
          </a:p>
          <a:p>
            <a:pPr lvl="1"/>
            <a:r>
              <a:rPr lang="en-US" dirty="0"/>
              <a:t>Cases</a:t>
            </a:r>
          </a:p>
          <a:p>
            <a:r>
              <a:rPr lang="en-US" dirty="0"/>
              <a:t>Iteration (while)</a:t>
            </a:r>
          </a:p>
          <a:p>
            <a:r>
              <a:rPr lang="en-US" dirty="0"/>
              <a:t>Methods</a:t>
            </a:r>
          </a:p>
          <a:p>
            <a:r>
              <a:rPr lang="en-US" dirty="0"/>
              <a:t>Classes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172F3-DA38-4AB4-9A24-2A7125085EF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218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(Example part 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83700"/>
            <a:ext cx="9095014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class </a:t>
            </a:r>
            <a:r>
              <a:rPr lang="en-US" dirty="0" err="1"/>
              <a:t>My_made_up_class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attr_accessor</a:t>
            </a:r>
            <a:r>
              <a:rPr lang="en-US" dirty="0"/>
              <a:t> :</a:t>
            </a:r>
            <a:r>
              <a:rPr lang="en-US" dirty="0" err="1"/>
              <a:t>instance_var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 make accessor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											 and </a:t>
            </a:r>
            <a:r>
              <a:rPr lang="en-US" dirty="0" err="1">
                <a:sym typeface="Wingdings" panose="05000000000000000000" pitchFamily="2" charset="2"/>
              </a:rPr>
              <a:t>mutator</a:t>
            </a:r>
            <a:r>
              <a:rPr lang="en-US" dirty="0">
                <a:sym typeface="Wingdings" panose="05000000000000000000" pitchFamily="2" charset="2"/>
              </a:rPr>
              <a:t> for me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def</a:t>
            </a:r>
            <a:r>
              <a:rPr lang="en-US" dirty="0"/>
              <a:t> initialize(</a:t>
            </a:r>
            <a:r>
              <a:rPr lang="en-US" dirty="0" err="1"/>
              <a:t>my_arg</a:t>
            </a:r>
            <a:r>
              <a:rPr lang="en-US" dirty="0"/>
              <a:t>) </a:t>
            </a:r>
            <a:r>
              <a:rPr lang="en-US" dirty="0">
                <a:sym typeface="Wingdings" panose="05000000000000000000" pitchFamily="2" charset="2"/>
              </a:rPr>
              <a:t> our constructor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@</a:t>
            </a:r>
            <a:r>
              <a:rPr lang="en-US" dirty="0" err="1"/>
              <a:t>instance_var</a:t>
            </a:r>
            <a:r>
              <a:rPr lang="en-US" dirty="0"/>
              <a:t> = </a:t>
            </a:r>
            <a:r>
              <a:rPr lang="en-US" dirty="0" err="1"/>
              <a:t>my_arg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end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172F3-DA38-4AB4-9A24-2A7125085EF2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84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(Example part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079981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…</a:t>
            </a:r>
          </a:p>
          <a:p>
            <a:pPr marL="0" indent="0">
              <a:buNone/>
            </a:pPr>
            <a:r>
              <a:rPr lang="en-US" sz="2000" dirty="0"/>
              <a:t>	A_CONSTANT = 10</a:t>
            </a:r>
          </a:p>
          <a:p>
            <a:pPr marL="0" indent="0">
              <a:buNone/>
            </a:pPr>
            <a:r>
              <a:rPr lang="en-US" sz="2000" dirty="0"/>
              <a:t>	ANOTHER_CONSTANT = “a”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err="1"/>
              <a:t>def</a:t>
            </a:r>
            <a:r>
              <a:rPr lang="en-US" sz="2000" dirty="0"/>
              <a:t> </a:t>
            </a:r>
            <a:r>
              <a:rPr lang="en-US" sz="2000" dirty="0" err="1"/>
              <a:t>another_function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		return 10</a:t>
            </a:r>
          </a:p>
          <a:p>
            <a:pPr marL="0" indent="0">
              <a:buNone/>
            </a:pPr>
            <a:r>
              <a:rPr lang="en-US" sz="2000" dirty="0"/>
              <a:t>	end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err="1"/>
              <a:t>def</a:t>
            </a:r>
            <a:r>
              <a:rPr lang="en-US" sz="2000" dirty="0"/>
              <a:t> another_function2</a:t>
            </a:r>
          </a:p>
          <a:p>
            <a:pPr marL="0" indent="0">
              <a:buNone/>
            </a:pPr>
            <a:r>
              <a:rPr lang="en-US" sz="2000" dirty="0"/>
              <a:t>		just do this stuff</a:t>
            </a:r>
          </a:p>
          <a:p>
            <a:pPr marL="0" indent="0">
              <a:buNone/>
            </a:pPr>
            <a:r>
              <a:rPr lang="en-US" sz="2000" dirty="0"/>
              <a:t>	end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end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172F3-DA38-4AB4-9A24-2A7125085EF2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4349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(Example part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load “path to file for </a:t>
            </a:r>
            <a:r>
              <a:rPr lang="en-US" dirty="0" err="1"/>
              <a:t>My_made_up_class.rb</a:t>
            </a:r>
            <a:r>
              <a:rPr lang="en-US" dirty="0"/>
              <a:t>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class_object</a:t>
            </a:r>
            <a:r>
              <a:rPr lang="en-US" dirty="0"/>
              <a:t> = </a:t>
            </a:r>
            <a:r>
              <a:rPr lang="en-US" dirty="0" err="1"/>
              <a:t>My_made_up_class.new</a:t>
            </a:r>
            <a:r>
              <a:rPr lang="en-US" dirty="0"/>
              <a:t>(10)</a:t>
            </a:r>
          </a:p>
          <a:p>
            <a:pPr marL="0" indent="0">
              <a:buNone/>
            </a:pPr>
            <a:r>
              <a:rPr lang="en-US" dirty="0" err="1"/>
              <a:t>another_var</a:t>
            </a:r>
            <a:r>
              <a:rPr lang="en-US" dirty="0"/>
              <a:t> = </a:t>
            </a:r>
            <a:r>
              <a:rPr lang="en-US" dirty="0" err="1"/>
              <a:t>class_object.another_function</a:t>
            </a:r>
            <a:endParaRPr lang="en-US" dirty="0"/>
          </a:p>
          <a:p>
            <a:pPr marL="0" indent="0">
              <a:buNone/>
            </a:pPr>
            <a:r>
              <a:rPr lang="en-US"/>
              <a:t>class_object.another_function2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172F3-DA38-4AB4-9A24-2A7125085EF2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2614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Printer Example: Putting it all together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Wrap class declaration around P1 – 4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class Printer</a:t>
            </a:r>
          </a:p>
          <a:p>
            <a:pPr marL="0" indent="0">
              <a:buNone/>
            </a:pPr>
            <a:r>
              <a:rPr lang="en-US" dirty="0"/>
              <a:t>	P1…P4</a:t>
            </a:r>
          </a:p>
          <a:p>
            <a:pPr marL="0" indent="0">
              <a:buNone/>
            </a:pPr>
            <a:r>
              <a:rPr lang="en-US" dirty="0"/>
              <a:t>end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See code on </a:t>
            </a:r>
            <a:r>
              <a:rPr lang="en-US"/>
              <a:t>tux machine…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172F3-DA38-4AB4-9A24-2A7125085EF2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111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a Ruby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ssh or VNC into cloud vm</a:t>
            </a:r>
          </a:p>
          <a:p>
            <a:pPr lvl="1"/>
            <a:r>
              <a:rPr lang="en-US" dirty="0"/>
              <a:t>Create or copy ruby file on machine</a:t>
            </a:r>
          </a:p>
          <a:p>
            <a:pPr lvl="1"/>
            <a:r>
              <a:rPr lang="en-US" dirty="0"/>
              <a:t>From terminal</a:t>
            </a:r>
          </a:p>
          <a:p>
            <a:pPr lvl="2"/>
            <a:r>
              <a:rPr lang="en-US" dirty="0"/>
              <a:t>type: ruby [</a:t>
            </a:r>
            <a:r>
              <a:rPr lang="en-US" dirty="0" err="1"/>
              <a:t>path_to_ruby_file</a:t>
            </a:r>
            <a:r>
              <a:rPr lang="en-US" dirty="0"/>
              <a:t>]</a:t>
            </a:r>
          </a:p>
          <a:p>
            <a:pPr lvl="1"/>
            <a:r>
              <a:rPr lang="en-US" dirty="0"/>
              <a:t>Use eclipse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172F3-DA38-4AB4-9A24-2A7125085EF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440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Ruby Printer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printer object</a:t>
            </a:r>
          </a:p>
          <a:p>
            <a:pPr lvl="1"/>
            <a:r>
              <a:rPr lang="en-US" dirty="0"/>
              <a:t>Variables: </a:t>
            </a:r>
          </a:p>
          <a:p>
            <a:pPr lvl="2"/>
            <a:r>
              <a:rPr lang="en-US" dirty="0" err="1"/>
              <a:t>paper_level</a:t>
            </a:r>
            <a:endParaRPr lang="en-US" dirty="0"/>
          </a:p>
          <a:p>
            <a:pPr lvl="2"/>
            <a:r>
              <a:rPr lang="en-US" dirty="0" err="1"/>
              <a:t>ink_level</a:t>
            </a:r>
            <a:endParaRPr lang="en-US" dirty="0"/>
          </a:p>
          <a:p>
            <a:pPr lvl="1"/>
            <a:r>
              <a:rPr lang="en-US" dirty="0"/>
              <a:t>Functions:</a:t>
            </a:r>
          </a:p>
          <a:p>
            <a:pPr lvl="2"/>
            <a:r>
              <a:rPr lang="en-US" dirty="0"/>
              <a:t>initialize (how much paper and ink?)</a:t>
            </a:r>
          </a:p>
          <a:p>
            <a:pPr lvl="2"/>
            <a:r>
              <a:rPr lang="en-US" dirty="0"/>
              <a:t>print (what to print?, how many times)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172F3-DA38-4AB4-9A24-2A7125085EF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323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7183"/>
            <a:ext cx="8229600" cy="4872102"/>
          </a:xfrm>
        </p:spPr>
        <p:txBody>
          <a:bodyPr/>
          <a:lstStyle/>
          <a:p>
            <a:r>
              <a:rPr lang="en-US" dirty="0"/>
              <a:t>Data type is inferred, no need to declare type</a:t>
            </a:r>
          </a:p>
          <a:p>
            <a:r>
              <a:rPr lang="en-US" dirty="0"/>
              <a:t>CONSTANTS begin with capitol letters</a:t>
            </a:r>
          </a:p>
          <a:p>
            <a:pPr lvl="1"/>
            <a:r>
              <a:rPr lang="en-US" dirty="0"/>
              <a:t>Customary to use ALL CAPS to indicate constant</a:t>
            </a:r>
          </a:p>
          <a:p>
            <a:r>
              <a:rPr lang="en-US" dirty="0"/>
              <a:t>Global variables begin with $</a:t>
            </a:r>
          </a:p>
          <a:p>
            <a:r>
              <a:rPr lang="en-US" dirty="0"/>
              <a:t>Instance variables begin with @</a:t>
            </a:r>
          </a:p>
          <a:p>
            <a:pPr lvl="1"/>
            <a:r>
              <a:rPr lang="en-US" dirty="0"/>
              <a:t>Similar to class variables but local to one instance of a class object </a:t>
            </a:r>
          </a:p>
          <a:p>
            <a:r>
              <a:rPr lang="en-US" dirty="0"/>
              <a:t>Class variables begin with @@</a:t>
            </a:r>
          </a:p>
          <a:p>
            <a:pPr lvl="1"/>
            <a:r>
              <a:rPr lang="en-US" dirty="0"/>
              <a:t>Think static scoping in Java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172F3-DA38-4AB4-9A24-2A7125085EF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893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Printer Example: P1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type of variable?</a:t>
            </a:r>
          </a:p>
          <a:p>
            <a:pPr lvl="1"/>
            <a:r>
              <a:rPr lang="en-US" dirty="0"/>
              <a:t>Constant, Class Instance, Class, Local</a:t>
            </a:r>
          </a:p>
          <a:p>
            <a:r>
              <a:rPr lang="en-US" dirty="0"/>
              <a:t>Accessors?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attr_accessor</a:t>
            </a:r>
            <a:r>
              <a:rPr lang="en-US" dirty="0"/>
              <a:t> :</a:t>
            </a:r>
            <a:r>
              <a:rPr lang="en-US" dirty="0" err="1"/>
              <a:t>ink_level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attr_accessor</a:t>
            </a:r>
            <a:r>
              <a:rPr lang="en-US" dirty="0"/>
              <a:t> :</a:t>
            </a:r>
            <a:r>
              <a:rPr lang="en-US" dirty="0" err="1"/>
              <a:t>paper_level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172F3-DA38-4AB4-9A24-2A7125085EF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5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not need () or semi-colons or colons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Example 1: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if 10 &lt; 20 [then]</a:t>
            </a:r>
          </a:p>
          <a:p>
            <a:pPr marL="457200" lvl="1" indent="0">
              <a:buNone/>
            </a:pPr>
            <a:r>
              <a:rPr lang="en-US" dirty="0"/>
              <a:t>Do this stuff</a:t>
            </a:r>
          </a:p>
          <a:p>
            <a:pPr marL="0" indent="0">
              <a:buNone/>
            </a:pPr>
            <a:r>
              <a:rPr lang="en-US" dirty="0"/>
              <a:t>end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172F3-DA38-4AB4-9A24-2A7125085EF2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1492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Example 2: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if 10 </a:t>
            </a:r>
            <a:r>
              <a:rPr lang="en-US"/>
              <a:t>&lt; 20; </a:t>
            </a:r>
            <a:r>
              <a:rPr lang="en-US" dirty="0"/>
              <a:t>Do this stuff end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172F3-DA38-4AB4-9A24-2A7125085EF2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8382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6447" y="1883698"/>
            <a:ext cx="2974489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Example 3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if …</a:t>
            </a:r>
          </a:p>
          <a:p>
            <a:pPr marL="0" indent="0">
              <a:buNone/>
            </a:pPr>
            <a:r>
              <a:rPr lang="en-US" dirty="0"/>
              <a:t>	do this</a:t>
            </a:r>
          </a:p>
          <a:p>
            <a:pPr marL="0" indent="0">
              <a:buNone/>
            </a:pPr>
            <a:r>
              <a:rPr lang="en-US" dirty="0"/>
              <a:t>else</a:t>
            </a:r>
          </a:p>
          <a:p>
            <a:pPr marL="0" indent="0">
              <a:buNone/>
            </a:pPr>
            <a:r>
              <a:rPr lang="en-US" dirty="0"/>
              <a:t>	do this instead</a:t>
            </a:r>
          </a:p>
          <a:p>
            <a:pPr marL="0" indent="0">
              <a:buNone/>
            </a:pPr>
            <a:r>
              <a:rPr lang="en-US" dirty="0"/>
              <a:t>end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172F3-DA38-4AB4-9A24-2A7125085EF2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181600" y="1883699"/>
            <a:ext cx="2974489" cy="452596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/>
              <a:t>Example 4</a:t>
            </a:r>
          </a:p>
          <a:p>
            <a:pPr marL="0" indent="0">
              <a:buFont typeface="Arial"/>
              <a:buNone/>
            </a:pPr>
            <a:endParaRPr lang="en-US" dirty="0"/>
          </a:p>
          <a:p>
            <a:pPr marL="0" indent="0">
              <a:buFont typeface="Arial"/>
              <a:buNone/>
            </a:pPr>
            <a:r>
              <a:rPr lang="en-US" dirty="0"/>
              <a:t>if …</a:t>
            </a:r>
          </a:p>
          <a:p>
            <a:pPr marL="0" indent="0">
              <a:buFont typeface="Arial"/>
              <a:buNone/>
            </a:pPr>
            <a:r>
              <a:rPr lang="en-US" dirty="0"/>
              <a:t>	do this</a:t>
            </a:r>
          </a:p>
          <a:p>
            <a:pPr marL="0" indent="0">
              <a:buFont typeface="Arial"/>
              <a:buNone/>
            </a:pPr>
            <a:r>
              <a:rPr lang="en-US" dirty="0" err="1"/>
              <a:t>elsif</a:t>
            </a:r>
            <a:endParaRPr lang="en-US" dirty="0"/>
          </a:p>
          <a:p>
            <a:pPr marL="0" indent="0">
              <a:buFont typeface="Arial"/>
              <a:buNone/>
            </a:pPr>
            <a:r>
              <a:rPr lang="en-US" dirty="0"/>
              <a:t>	do this instead</a:t>
            </a:r>
          </a:p>
          <a:p>
            <a:pPr marL="0" indent="0">
              <a:buFont typeface="Arial"/>
              <a:buNone/>
            </a:pPr>
            <a:r>
              <a:rPr lang="en-US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0629716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1303</TotalTime>
  <Words>1003</Words>
  <Application>Microsoft Office PowerPoint</Application>
  <PresentationFormat>On-screen Show (4:3)</PresentationFormat>
  <Paragraphs>222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Arial</vt:lpstr>
      <vt:lpstr>Calibri</vt:lpstr>
      <vt:lpstr>Office Theme</vt:lpstr>
      <vt:lpstr>Quick Ruby</vt:lpstr>
      <vt:lpstr>Topics</vt:lpstr>
      <vt:lpstr>Running a Ruby File</vt:lpstr>
      <vt:lpstr>Ruby Printer Example</vt:lpstr>
      <vt:lpstr>Variables</vt:lpstr>
      <vt:lpstr>Printer Example: P1</vt:lpstr>
      <vt:lpstr>Selection</vt:lpstr>
      <vt:lpstr>Selection</vt:lpstr>
      <vt:lpstr>Selection</vt:lpstr>
      <vt:lpstr>Printer Example: P2</vt:lpstr>
      <vt:lpstr>Cases</vt:lpstr>
      <vt:lpstr>Cases</vt:lpstr>
      <vt:lpstr>Iteration (While)</vt:lpstr>
      <vt:lpstr>Iteration (For)</vt:lpstr>
      <vt:lpstr>Printer Example: P3</vt:lpstr>
      <vt:lpstr>Methods</vt:lpstr>
      <vt:lpstr>Methods</vt:lpstr>
      <vt:lpstr>Printer Example: P4</vt:lpstr>
      <vt:lpstr>Classes</vt:lpstr>
      <vt:lpstr>Classes (Example part 1)</vt:lpstr>
      <vt:lpstr>Classes (Example part 2)</vt:lpstr>
      <vt:lpstr>Classes (Example part 3)</vt:lpstr>
      <vt:lpstr>Printer Example: Putting it all together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Earnest, Amanda</dc:creator>
  <cp:lastModifiedBy>rodrigo sardinas</cp:lastModifiedBy>
  <cp:revision>356</cp:revision>
  <dcterms:created xsi:type="dcterms:W3CDTF">2012-06-28T21:20:35Z</dcterms:created>
  <dcterms:modified xsi:type="dcterms:W3CDTF">2021-01-25T19:28:41Z</dcterms:modified>
</cp:coreProperties>
</file>