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72" r:id="rId8"/>
    <p:sldId id="262" r:id="rId9"/>
    <p:sldId id="263" r:id="rId10"/>
    <p:sldId id="264" r:id="rId11"/>
    <p:sldId id="270" r:id="rId12"/>
    <p:sldId id="265" r:id="rId13"/>
    <p:sldId id="271" r:id="rId14"/>
    <p:sldId id="266" r:id="rId15"/>
    <p:sldId id="267" r:id="rId16"/>
    <p:sldId id="268"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69" autoAdjust="0"/>
  </p:normalViewPr>
  <p:slideViewPr>
    <p:cSldViewPr snapToGrid="0">
      <p:cViewPr>
        <p:scale>
          <a:sx n="100" d="100"/>
          <a:sy n="100" d="100"/>
        </p:scale>
        <p:origin x="93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E5181-0CA0-4B29-996B-B648A084928F}" type="datetimeFigureOut">
              <a:rPr lang="en-NZ" smtClean="0"/>
              <a:t>13/09/2015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A322D-7D52-4485-8208-9639D6976D11}" type="slidenum">
              <a:rPr lang="en-NZ" smtClean="0"/>
              <a:t>‹#›</a:t>
            </a:fld>
            <a:endParaRPr lang="en-NZ"/>
          </a:p>
        </p:txBody>
      </p:sp>
    </p:spTree>
    <p:extLst>
      <p:ext uri="{BB962C8B-B14F-4D97-AF65-F5344CB8AC3E}">
        <p14:creationId xmlns:p14="http://schemas.microsoft.com/office/powerpoint/2010/main" val="36968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the stage</a:t>
            </a:r>
            <a:r>
              <a:rPr lang="en-NZ" baseline="0" dirty="0" smtClean="0"/>
              <a:t> one compression. This is where 4 characters are converted to one characters, for example “.___” will be converted to char ‘H’.</a:t>
            </a:r>
          </a:p>
          <a:p>
            <a:endParaRPr lang="en-NZ" dirty="0" smtClean="0"/>
          </a:p>
          <a:p>
            <a:r>
              <a:rPr lang="en-NZ" dirty="0" smtClean="0"/>
              <a:t>First the </a:t>
            </a:r>
            <a:r>
              <a:rPr lang="en-NZ" baseline="0" dirty="0" smtClean="0"/>
              <a:t>method will take a String </a:t>
            </a:r>
            <a:r>
              <a:rPr lang="en-NZ" b="1" baseline="0" dirty="0" smtClean="0"/>
              <a:t>input</a:t>
            </a:r>
            <a:r>
              <a:rPr lang="en-NZ" baseline="0" dirty="0" smtClean="0"/>
              <a:t> and then loop through all characters on the string </a:t>
            </a:r>
            <a:r>
              <a:rPr lang="en-NZ" b="1" baseline="0" dirty="0" smtClean="0"/>
              <a:t>input</a:t>
            </a:r>
            <a:r>
              <a:rPr lang="en-NZ" baseline="0" dirty="0" smtClean="0"/>
              <a:t> and try to match a substring called </a:t>
            </a:r>
            <a:r>
              <a:rPr lang="en-NZ" b="1" baseline="0" dirty="0" err="1" smtClean="0"/>
              <a:t>tempword</a:t>
            </a:r>
            <a:r>
              <a:rPr lang="en-NZ" baseline="0" dirty="0" smtClean="0"/>
              <a:t> with 4 characters at a time.</a:t>
            </a:r>
          </a:p>
          <a:p>
            <a:endParaRPr lang="en-NZ" baseline="0" dirty="0" smtClean="0"/>
          </a:p>
          <a:p>
            <a:r>
              <a:rPr lang="en-NZ" baseline="0" dirty="0" smtClean="0"/>
              <a:t>Match the </a:t>
            </a:r>
            <a:r>
              <a:rPr lang="en-NZ" baseline="0" dirty="0" err="1" smtClean="0"/>
              <a:t>tempWord</a:t>
            </a:r>
            <a:r>
              <a:rPr lang="en-NZ" baseline="0" dirty="0" smtClean="0"/>
              <a:t> with its equivalent one character using the method </a:t>
            </a:r>
            <a:r>
              <a:rPr lang="en-NZ" b="1" baseline="0" dirty="0" err="1" smtClean="0"/>
              <a:t>ConvertToChar</a:t>
            </a:r>
            <a:r>
              <a:rPr lang="en-NZ" b="1" baseline="0" dirty="0" smtClean="0"/>
              <a:t>().</a:t>
            </a:r>
          </a:p>
          <a:p>
            <a:r>
              <a:rPr lang="en-NZ" baseline="0" dirty="0" smtClean="0"/>
              <a:t>If </a:t>
            </a:r>
            <a:r>
              <a:rPr lang="en-NZ" b="1" baseline="0" dirty="0" err="1" smtClean="0"/>
              <a:t>tempWord</a:t>
            </a:r>
            <a:r>
              <a:rPr lang="en-NZ" baseline="0" dirty="0" smtClean="0"/>
              <a:t> has a match then add that character to the return output called </a:t>
            </a:r>
            <a:r>
              <a:rPr lang="en-NZ" b="1" baseline="0" dirty="0" smtClean="0"/>
              <a:t>map</a:t>
            </a:r>
            <a:r>
              <a:rPr lang="en-NZ" baseline="0" dirty="0" smtClean="0"/>
              <a:t>, and then empty the </a:t>
            </a:r>
            <a:r>
              <a:rPr lang="en-NZ" b="1" baseline="0" dirty="0" err="1" smtClean="0"/>
              <a:t>tempWord</a:t>
            </a:r>
            <a:r>
              <a:rPr lang="en-NZ" baseline="0" dirty="0" smtClean="0"/>
              <a:t> and get the next 4 characters on the String </a:t>
            </a:r>
            <a:r>
              <a:rPr lang="en-NZ" b="1" baseline="0" dirty="0" smtClean="0"/>
              <a:t>input.</a:t>
            </a:r>
          </a:p>
          <a:p>
            <a:r>
              <a:rPr lang="en-NZ" b="0" baseline="0" dirty="0" smtClean="0"/>
              <a:t>	Else if it does </a:t>
            </a:r>
            <a:r>
              <a:rPr lang="en-NZ" b="1" baseline="0" dirty="0" err="1" smtClean="0"/>
              <a:t>tempWord</a:t>
            </a:r>
            <a:r>
              <a:rPr lang="en-NZ" b="0" baseline="0" dirty="0" smtClean="0"/>
              <a:t> not match, then  add the first character of the </a:t>
            </a:r>
            <a:r>
              <a:rPr lang="en-NZ" b="1" baseline="0" dirty="0" err="1" smtClean="0"/>
              <a:t>tempWord</a:t>
            </a:r>
            <a:r>
              <a:rPr lang="en-NZ" b="0" baseline="0" dirty="0" smtClean="0"/>
              <a:t> to the map and then add a new character to the </a:t>
            </a:r>
            <a:r>
              <a:rPr lang="en-NZ" b="1" baseline="0" dirty="0" err="1" smtClean="0"/>
              <a:t>tempWord</a:t>
            </a:r>
            <a:r>
              <a:rPr lang="en-NZ" b="0" baseline="0" dirty="0" smtClean="0"/>
              <a:t> which is the next character on the </a:t>
            </a:r>
            <a:r>
              <a:rPr lang="en-NZ" b="0" baseline="0" dirty="0" err="1" smtClean="0"/>
              <a:t>foreach</a:t>
            </a:r>
            <a:r>
              <a:rPr lang="en-NZ" b="0" baseline="0" dirty="0" smtClean="0"/>
              <a:t> loop.</a:t>
            </a:r>
          </a:p>
          <a:p>
            <a:endParaRPr lang="en-NZ" b="0" baseline="0" dirty="0" smtClean="0"/>
          </a:p>
          <a:p>
            <a:r>
              <a:rPr lang="en-NZ" b="0" baseline="0" dirty="0" smtClean="0"/>
              <a:t>Else if the loop is at the end and no match, then add the last character to the map.</a:t>
            </a:r>
            <a:endParaRPr lang="en-NZ" b="0" dirty="0"/>
          </a:p>
        </p:txBody>
      </p:sp>
      <p:sp>
        <p:nvSpPr>
          <p:cNvPr id="4" name="Slide Number Placeholder 3"/>
          <p:cNvSpPr>
            <a:spLocks noGrp="1"/>
          </p:cNvSpPr>
          <p:nvPr>
            <p:ph type="sldNum" sz="quarter" idx="10"/>
          </p:nvPr>
        </p:nvSpPr>
        <p:spPr/>
        <p:txBody>
          <a:bodyPr/>
          <a:lstStyle/>
          <a:p>
            <a:fld id="{9A5A322D-7D52-4485-8208-9639D6976D11}" type="slidenum">
              <a:rPr lang="en-NZ" smtClean="0"/>
              <a:t>8</a:t>
            </a:fld>
            <a:endParaRPr lang="en-NZ"/>
          </a:p>
        </p:txBody>
      </p:sp>
    </p:spTree>
    <p:extLst>
      <p:ext uri="{BB962C8B-B14F-4D97-AF65-F5344CB8AC3E}">
        <p14:creationId xmlns:p14="http://schemas.microsoft.com/office/powerpoint/2010/main" val="280190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17</a:t>
            </a:fld>
            <a:endParaRPr lang="en-NZ"/>
          </a:p>
        </p:txBody>
      </p:sp>
    </p:spTree>
    <p:extLst>
      <p:ext uri="{BB962C8B-B14F-4D97-AF65-F5344CB8AC3E}">
        <p14:creationId xmlns:p14="http://schemas.microsoft.com/office/powerpoint/2010/main" val="174068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18</a:t>
            </a:fld>
            <a:endParaRPr lang="en-NZ"/>
          </a:p>
        </p:txBody>
      </p:sp>
    </p:spTree>
    <p:extLst>
      <p:ext uri="{BB962C8B-B14F-4D97-AF65-F5344CB8AC3E}">
        <p14:creationId xmlns:p14="http://schemas.microsoft.com/office/powerpoint/2010/main" val="198460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19</a:t>
            </a:fld>
            <a:endParaRPr lang="en-NZ"/>
          </a:p>
        </p:txBody>
      </p:sp>
    </p:spTree>
    <p:extLst>
      <p:ext uri="{BB962C8B-B14F-4D97-AF65-F5344CB8AC3E}">
        <p14:creationId xmlns:p14="http://schemas.microsoft.com/office/powerpoint/2010/main" val="253772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20</a:t>
            </a:fld>
            <a:endParaRPr lang="en-NZ"/>
          </a:p>
        </p:txBody>
      </p:sp>
    </p:spTree>
    <p:extLst>
      <p:ext uri="{BB962C8B-B14F-4D97-AF65-F5344CB8AC3E}">
        <p14:creationId xmlns:p14="http://schemas.microsoft.com/office/powerpoint/2010/main" val="334265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21</a:t>
            </a:fld>
            <a:endParaRPr lang="en-NZ"/>
          </a:p>
        </p:txBody>
      </p:sp>
    </p:spTree>
    <p:extLst>
      <p:ext uri="{BB962C8B-B14F-4D97-AF65-F5344CB8AC3E}">
        <p14:creationId xmlns:p14="http://schemas.microsoft.com/office/powerpoint/2010/main" val="343746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22</a:t>
            </a:fld>
            <a:endParaRPr lang="en-NZ"/>
          </a:p>
        </p:txBody>
      </p:sp>
    </p:spTree>
    <p:extLst>
      <p:ext uri="{BB962C8B-B14F-4D97-AF65-F5344CB8AC3E}">
        <p14:creationId xmlns:p14="http://schemas.microsoft.com/office/powerpoint/2010/main" val="3786280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23</a:t>
            </a:fld>
            <a:endParaRPr lang="en-NZ"/>
          </a:p>
        </p:txBody>
      </p:sp>
    </p:spTree>
    <p:extLst>
      <p:ext uri="{BB962C8B-B14F-4D97-AF65-F5344CB8AC3E}">
        <p14:creationId xmlns:p14="http://schemas.microsoft.com/office/powerpoint/2010/main" val="401387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24</a:t>
            </a:fld>
            <a:endParaRPr lang="en-NZ"/>
          </a:p>
        </p:txBody>
      </p:sp>
    </p:spTree>
    <p:extLst>
      <p:ext uri="{BB962C8B-B14F-4D97-AF65-F5344CB8AC3E}">
        <p14:creationId xmlns:p14="http://schemas.microsoft.com/office/powerpoint/2010/main" val="222123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25</a:t>
            </a:fld>
            <a:endParaRPr lang="en-NZ"/>
          </a:p>
        </p:txBody>
      </p:sp>
    </p:spTree>
    <p:extLst>
      <p:ext uri="{BB962C8B-B14F-4D97-AF65-F5344CB8AC3E}">
        <p14:creationId xmlns:p14="http://schemas.microsoft.com/office/powerpoint/2010/main" val="90462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26</a:t>
            </a:fld>
            <a:endParaRPr lang="en-NZ"/>
          </a:p>
        </p:txBody>
      </p:sp>
    </p:spTree>
    <p:extLst>
      <p:ext uri="{BB962C8B-B14F-4D97-AF65-F5344CB8AC3E}">
        <p14:creationId xmlns:p14="http://schemas.microsoft.com/office/powerpoint/2010/main" val="138702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is the Stage 2 Decompression</a:t>
            </a:r>
            <a:r>
              <a:rPr lang="en-NZ" baseline="0" dirty="0" smtClean="0"/>
              <a:t> which focusses only one character which repeats continuously. For Example “|   |   |   ” which is VVV becomes 3V. It does not encapsulate the V in brackets ‘[]’ because it is more conservative.</a:t>
            </a:r>
          </a:p>
          <a:p>
            <a:r>
              <a:rPr lang="en-NZ" baseline="0" dirty="0" smtClean="0"/>
              <a:t>For example, the string “2[V]” would be longer than “VV”, so 2V is more conservative for repeating single characters.</a:t>
            </a:r>
          </a:p>
          <a:p>
            <a:endParaRPr lang="en-NZ" baseline="0" dirty="0" smtClean="0"/>
          </a:p>
          <a:p>
            <a:r>
              <a:rPr lang="en-NZ" dirty="0" smtClean="0"/>
              <a:t>The</a:t>
            </a:r>
            <a:r>
              <a:rPr lang="en-NZ" baseline="0" dirty="0" smtClean="0"/>
              <a:t> method will take a String </a:t>
            </a:r>
            <a:r>
              <a:rPr lang="en-NZ" b="1" baseline="0" dirty="0" smtClean="0"/>
              <a:t>input</a:t>
            </a:r>
            <a:r>
              <a:rPr lang="en-NZ" baseline="0" dirty="0" smtClean="0"/>
              <a:t>, and then it will do a trial which will then be stored on String </a:t>
            </a:r>
            <a:r>
              <a:rPr lang="en-NZ" b="1" baseline="0" dirty="0" smtClean="0"/>
              <a:t>stage2</a:t>
            </a:r>
            <a:r>
              <a:rPr lang="en-NZ" baseline="0" dirty="0" smtClean="0"/>
              <a:t> variable, and then the loop will execute, </a:t>
            </a:r>
            <a:r>
              <a:rPr lang="en-NZ" b="1" baseline="0" dirty="0" smtClean="0"/>
              <a:t>if no change </a:t>
            </a:r>
            <a:r>
              <a:rPr lang="en-NZ" baseline="0" dirty="0" smtClean="0"/>
              <a:t>then the </a:t>
            </a:r>
            <a:r>
              <a:rPr lang="en-NZ" b="1" baseline="0" dirty="0" smtClean="0"/>
              <a:t>loop</a:t>
            </a:r>
            <a:r>
              <a:rPr lang="en-NZ" baseline="0" dirty="0" smtClean="0"/>
              <a:t> will </a:t>
            </a:r>
            <a:r>
              <a:rPr lang="en-NZ" b="1" baseline="0" dirty="0" smtClean="0"/>
              <a:t>break</a:t>
            </a:r>
            <a:r>
              <a:rPr lang="en-NZ" baseline="0" dirty="0" smtClean="0"/>
              <a:t> because the map cannot be compress any further.</a:t>
            </a:r>
          </a:p>
          <a:p>
            <a:endParaRPr lang="en-NZ" dirty="0" smtClean="0"/>
          </a:p>
          <a:p>
            <a:r>
              <a:rPr lang="en-NZ" dirty="0" smtClean="0"/>
              <a:t>Else Keep</a:t>
            </a:r>
            <a:r>
              <a:rPr lang="en-NZ" baseline="0" dirty="0" smtClean="0"/>
              <a:t> trying to Compress until all repeating single characters has been compressed.</a:t>
            </a:r>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9</a:t>
            </a:fld>
            <a:endParaRPr lang="en-NZ"/>
          </a:p>
        </p:txBody>
      </p:sp>
    </p:spTree>
    <p:extLst>
      <p:ext uri="{BB962C8B-B14F-4D97-AF65-F5344CB8AC3E}">
        <p14:creationId xmlns:p14="http://schemas.microsoft.com/office/powerpoint/2010/main" val="2532644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27</a:t>
            </a:fld>
            <a:endParaRPr lang="en-NZ"/>
          </a:p>
        </p:txBody>
      </p:sp>
    </p:spTree>
    <p:extLst>
      <p:ext uri="{BB962C8B-B14F-4D97-AF65-F5344CB8AC3E}">
        <p14:creationId xmlns:p14="http://schemas.microsoft.com/office/powerpoint/2010/main" val="3819101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28</a:t>
            </a:fld>
            <a:endParaRPr lang="en-NZ"/>
          </a:p>
        </p:txBody>
      </p:sp>
    </p:spTree>
    <p:extLst>
      <p:ext uri="{BB962C8B-B14F-4D97-AF65-F5344CB8AC3E}">
        <p14:creationId xmlns:p14="http://schemas.microsoft.com/office/powerpoint/2010/main" val="88869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is the Stage</a:t>
            </a:r>
            <a:r>
              <a:rPr lang="en-NZ" baseline="0" dirty="0" smtClean="0"/>
              <a:t> 3 Compression. This method is </a:t>
            </a:r>
            <a:r>
              <a:rPr lang="en-NZ" b="1" baseline="0" dirty="0" smtClean="0"/>
              <a:t>recursive</a:t>
            </a:r>
            <a:r>
              <a:rPr lang="en-NZ" baseline="0" dirty="0" smtClean="0"/>
              <a:t>, this is the hardest part of the Filer program.</a:t>
            </a:r>
          </a:p>
          <a:p>
            <a:endParaRPr lang="en-NZ" baseline="0" dirty="0" smtClean="0"/>
          </a:p>
          <a:p>
            <a:r>
              <a:rPr lang="en-NZ" baseline="0" dirty="0" smtClean="0"/>
              <a:t>First, the method will take an multiple arguments, String input, String </a:t>
            </a:r>
            <a:r>
              <a:rPr lang="en-NZ" baseline="0" dirty="0" err="1" smtClean="0"/>
              <a:t>charsLeft</a:t>
            </a:r>
            <a:r>
              <a:rPr lang="en-NZ" baseline="0" dirty="0" smtClean="0"/>
              <a:t>, </a:t>
            </a:r>
            <a:r>
              <a:rPr lang="en-NZ" baseline="0" dirty="0" err="1" smtClean="0"/>
              <a:t>int</a:t>
            </a:r>
            <a:r>
              <a:rPr lang="en-NZ" baseline="0" dirty="0" smtClean="0"/>
              <a:t> steps, </a:t>
            </a:r>
            <a:r>
              <a:rPr lang="en-NZ" baseline="0" dirty="0" err="1" smtClean="0"/>
              <a:t>int</a:t>
            </a:r>
            <a:r>
              <a:rPr lang="en-NZ" baseline="0" dirty="0" smtClean="0"/>
              <a:t> </a:t>
            </a:r>
            <a:r>
              <a:rPr lang="en-NZ" baseline="0" dirty="0" err="1" smtClean="0"/>
              <a:t>pos</a:t>
            </a:r>
            <a:r>
              <a:rPr lang="en-NZ" baseline="0" dirty="0" smtClean="0"/>
              <a:t>, String map, Boolean stage1.</a:t>
            </a:r>
          </a:p>
          <a:p>
            <a:r>
              <a:rPr lang="en-NZ" baseline="0" dirty="0" smtClean="0"/>
              <a:t>String </a:t>
            </a:r>
            <a:r>
              <a:rPr lang="en-NZ" b="1" baseline="0" dirty="0" err="1" smtClean="0"/>
              <a:t>pos</a:t>
            </a:r>
            <a:r>
              <a:rPr lang="en-NZ" baseline="0" dirty="0" smtClean="0"/>
              <a:t> is where the first character of the new word to be </a:t>
            </a:r>
            <a:r>
              <a:rPr lang="en-NZ" b="1" baseline="0" dirty="0" smtClean="0"/>
              <a:t>match</a:t>
            </a:r>
            <a:r>
              <a:rPr lang="en-NZ" baseline="0" dirty="0" smtClean="0"/>
              <a:t> with other characters.</a:t>
            </a:r>
          </a:p>
          <a:p>
            <a:r>
              <a:rPr lang="en-NZ" baseline="0" dirty="0" smtClean="0"/>
              <a:t>For example, </a:t>
            </a:r>
            <a:r>
              <a:rPr lang="en-NZ" b="1" baseline="0" dirty="0" smtClean="0"/>
              <a:t>HSVSV</a:t>
            </a:r>
            <a:r>
              <a:rPr lang="en-NZ" baseline="0" dirty="0" smtClean="0"/>
              <a:t>, </a:t>
            </a:r>
            <a:r>
              <a:rPr lang="en-NZ" baseline="0" dirty="0" err="1" smtClean="0"/>
              <a:t>pos</a:t>
            </a:r>
            <a:r>
              <a:rPr lang="en-NZ" baseline="0" dirty="0" smtClean="0"/>
              <a:t> = 0 which is H and then Steps which is 1 is V, so the match we are currently looking for is </a:t>
            </a:r>
            <a:r>
              <a:rPr lang="en-NZ" b="1" baseline="0" dirty="0" smtClean="0"/>
              <a:t>“HS”</a:t>
            </a:r>
            <a:r>
              <a:rPr lang="en-NZ" b="0" baseline="0" dirty="0" smtClean="0"/>
              <a:t>, the loop will then try and see if it matches the next two characters which is “</a:t>
            </a:r>
            <a:r>
              <a:rPr lang="en-NZ" b="1" baseline="0" dirty="0" smtClean="0"/>
              <a:t>VS”, </a:t>
            </a:r>
            <a:r>
              <a:rPr lang="en-NZ" b="0" baseline="0" dirty="0" smtClean="0"/>
              <a:t>which will return false and move to the next characters, but in this case there is only one character left which is </a:t>
            </a:r>
            <a:r>
              <a:rPr lang="en-NZ" b="1" baseline="0" dirty="0" smtClean="0"/>
              <a:t>“V” </a:t>
            </a:r>
            <a:r>
              <a:rPr lang="en-NZ" b="0" baseline="0" dirty="0" smtClean="0"/>
              <a:t>so the loop will then break. The method will then invoke itself (Recursion), and add += 1 to </a:t>
            </a:r>
            <a:r>
              <a:rPr lang="en-NZ" b="0" baseline="0" dirty="0" err="1" smtClean="0"/>
              <a:t>pos</a:t>
            </a:r>
            <a:r>
              <a:rPr lang="en-NZ" b="0" baseline="0" dirty="0" smtClean="0"/>
              <a:t> but not to step.</a:t>
            </a:r>
          </a:p>
          <a:p>
            <a:endParaRPr lang="en-NZ" b="0" baseline="0" dirty="0" smtClean="0"/>
          </a:p>
          <a:p>
            <a:r>
              <a:rPr lang="en-NZ" b="0" baseline="0" dirty="0" smtClean="0"/>
              <a:t>This time, </a:t>
            </a:r>
            <a:r>
              <a:rPr lang="en-NZ" b="0" baseline="0" dirty="0" err="1" smtClean="0"/>
              <a:t>pos</a:t>
            </a:r>
            <a:r>
              <a:rPr lang="en-NZ" b="0" baseline="0" dirty="0" smtClean="0"/>
              <a:t> = 1 and step is still one so the new current word to be match with other word will now be </a:t>
            </a:r>
            <a:r>
              <a:rPr lang="en-NZ" b="1" baseline="0" dirty="0" smtClean="0"/>
              <a:t>“SV”,  </a:t>
            </a:r>
            <a:r>
              <a:rPr lang="en-NZ" b="0" baseline="0" dirty="0" smtClean="0"/>
              <a:t>and the next two characters is also SV so value of </a:t>
            </a:r>
            <a:r>
              <a:rPr lang="en-NZ" b="0" baseline="0" dirty="0" err="1" smtClean="0"/>
              <a:t>num</a:t>
            </a:r>
            <a:r>
              <a:rPr lang="en-NZ" b="0" baseline="0" dirty="0" smtClean="0"/>
              <a:t> will now increase by 1.</a:t>
            </a:r>
            <a:r>
              <a:rPr lang="en-NZ" b="1" baseline="0" dirty="0" smtClean="0"/>
              <a:t> </a:t>
            </a:r>
          </a:p>
        </p:txBody>
      </p:sp>
      <p:sp>
        <p:nvSpPr>
          <p:cNvPr id="4" name="Slide Number Placeholder 3"/>
          <p:cNvSpPr>
            <a:spLocks noGrp="1"/>
          </p:cNvSpPr>
          <p:nvPr>
            <p:ph type="sldNum" sz="quarter" idx="10"/>
          </p:nvPr>
        </p:nvSpPr>
        <p:spPr/>
        <p:txBody>
          <a:bodyPr/>
          <a:lstStyle/>
          <a:p>
            <a:fld id="{9A5A322D-7D52-4485-8208-9639D6976D11}" type="slidenum">
              <a:rPr lang="en-NZ" smtClean="0"/>
              <a:t>10</a:t>
            </a:fld>
            <a:endParaRPr lang="en-NZ"/>
          </a:p>
        </p:txBody>
      </p:sp>
    </p:spTree>
    <p:extLst>
      <p:ext uri="{BB962C8B-B14F-4D97-AF65-F5344CB8AC3E}">
        <p14:creationId xmlns:p14="http://schemas.microsoft.com/office/powerpoint/2010/main" val="287217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It will now go and</a:t>
            </a:r>
            <a:r>
              <a:rPr lang="en-NZ" baseline="0" dirty="0" smtClean="0"/>
              <a:t> add that value of variable </a:t>
            </a:r>
            <a:r>
              <a:rPr lang="en-NZ" b="1" baseline="0" dirty="0" smtClean="0"/>
              <a:t>“</a:t>
            </a:r>
            <a:r>
              <a:rPr lang="en-NZ" b="1" baseline="0" dirty="0" err="1" smtClean="0"/>
              <a:t>num</a:t>
            </a:r>
            <a:r>
              <a:rPr lang="en-NZ" b="1" baseline="0" dirty="0" smtClean="0"/>
              <a:t>” </a:t>
            </a:r>
            <a:r>
              <a:rPr lang="en-NZ" baseline="0" dirty="0" smtClean="0"/>
              <a:t>to map followed by the two </a:t>
            </a:r>
            <a:r>
              <a:rPr lang="en-NZ" baseline="0" dirty="0" err="1" smtClean="0"/>
              <a:t>chracters</a:t>
            </a:r>
            <a:r>
              <a:rPr lang="en-NZ" baseline="0" dirty="0" smtClean="0"/>
              <a:t> </a:t>
            </a:r>
            <a:r>
              <a:rPr lang="en-NZ" b="1" baseline="0" dirty="0" smtClean="0"/>
              <a:t>“SV”, </a:t>
            </a:r>
            <a:r>
              <a:rPr lang="en-NZ" b="0" baseline="0" dirty="0" smtClean="0"/>
              <a:t>and it will also add the characters before that which on this case is char </a:t>
            </a:r>
            <a:r>
              <a:rPr lang="en-NZ" b="1" baseline="0" dirty="0" smtClean="0"/>
              <a:t>“H” </a:t>
            </a:r>
            <a:r>
              <a:rPr lang="en-NZ" b="0" baseline="0" dirty="0" smtClean="0"/>
              <a:t>and if there are uncompressed characters it will also add them to the return map.</a:t>
            </a:r>
          </a:p>
          <a:p>
            <a:endParaRPr lang="en-NZ" b="0" baseline="0" dirty="0" smtClean="0"/>
          </a:p>
          <a:p>
            <a:r>
              <a:rPr lang="en-NZ" b="0" baseline="0" dirty="0" err="1" smtClean="0"/>
              <a:t>MapHandler</a:t>
            </a:r>
            <a:r>
              <a:rPr lang="en-NZ" b="0" baseline="0" dirty="0" smtClean="0"/>
              <a:t> class is an example of the Middle class which is a bad smell. It uses methods from Compressor and Decompressor classes to do a task. It acts just like a Controller class.</a:t>
            </a:r>
          </a:p>
          <a:p>
            <a:r>
              <a:rPr lang="en-NZ" b="0" baseline="0" dirty="0" smtClean="0"/>
              <a:t>I could have rewrite my code so that one method do all the Compressions but the method would become very complex and very long. So I broken them down to different stages and created the class </a:t>
            </a:r>
            <a:r>
              <a:rPr lang="en-NZ" b="0" baseline="0" dirty="0" err="1" smtClean="0"/>
              <a:t>MapHandler</a:t>
            </a:r>
            <a:r>
              <a:rPr lang="en-NZ" b="0" baseline="0" dirty="0" smtClean="0"/>
              <a:t> to make it little bit more readable.</a:t>
            </a:r>
          </a:p>
          <a:p>
            <a:endParaRPr lang="en-NZ" b="0" baseline="0" dirty="0" smtClean="0"/>
          </a:p>
          <a:p>
            <a:r>
              <a:rPr lang="en-NZ" b="0" baseline="0" dirty="0" smtClean="0"/>
              <a:t>The method </a:t>
            </a:r>
            <a:r>
              <a:rPr lang="en-NZ" b="0" baseline="0" dirty="0" err="1" smtClean="0"/>
              <a:t>Compressmap</a:t>
            </a:r>
            <a:r>
              <a:rPr lang="en-NZ" b="0" baseline="0" dirty="0" smtClean="0"/>
              <a:t>() in </a:t>
            </a:r>
            <a:r>
              <a:rPr lang="en-NZ" b="0" baseline="0" dirty="0" err="1" smtClean="0"/>
              <a:t>MapHandler</a:t>
            </a:r>
            <a:r>
              <a:rPr lang="en-NZ" b="0" baseline="0" dirty="0" smtClean="0"/>
              <a:t> will keep running </a:t>
            </a:r>
            <a:r>
              <a:rPr lang="en-NZ" b="0" baseline="0" dirty="0" err="1" smtClean="0"/>
              <a:t>StageThreeCompression</a:t>
            </a:r>
            <a:r>
              <a:rPr lang="en-NZ" b="0" baseline="0" dirty="0" smtClean="0"/>
              <a:t>() method compress the map as much as possible.</a:t>
            </a:r>
          </a:p>
        </p:txBody>
      </p:sp>
      <p:sp>
        <p:nvSpPr>
          <p:cNvPr id="4" name="Slide Number Placeholder 3"/>
          <p:cNvSpPr>
            <a:spLocks noGrp="1"/>
          </p:cNvSpPr>
          <p:nvPr>
            <p:ph type="sldNum" sz="quarter" idx="10"/>
          </p:nvPr>
        </p:nvSpPr>
        <p:spPr/>
        <p:txBody>
          <a:bodyPr/>
          <a:lstStyle/>
          <a:p>
            <a:fld id="{9A5A322D-7D52-4485-8208-9639D6976D11}" type="slidenum">
              <a:rPr lang="en-NZ" smtClean="0"/>
              <a:t>11</a:t>
            </a:fld>
            <a:endParaRPr lang="en-NZ"/>
          </a:p>
        </p:txBody>
      </p:sp>
    </p:spTree>
    <p:extLst>
      <p:ext uri="{BB962C8B-B14F-4D97-AF65-F5344CB8AC3E}">
        <p14:creationId xmlns:p14="http://schemas.microsoft.com/office/powerpoint/2010/main" val="133920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is the Stage1 Decompression. The responsibility</a:t>
            </a:r>
            <a:r>
              <a:rPr lang="en-NZ" baseline="0" dirty="0" smtClean="0"/>
              <a:t> of this method is to Expand all the characters and to fully prepare it for the Stage2 Decompression which is to convert each characters to its equivalent String.</a:t>
            </a:r>
          </a:p>
          <a:p>
            <a:endParaRPr lang="en-NZ" baseline="0" dirty="0" smtClean="0"/>
          </a:p>
          <a:p>
            <a:r>
              <a:rPr lang="en-NZ" baseline="0" dirty="0" smtClean="0"/>
              <a:t>First the method takes a String input. The method will then loop through all the characters of the input and look for numbers and brackets.</a:t>
            </a:r>
          </a:p>
          <a:p>
            <a:r>
              <a:rPr lang="en-NZ" baseline="0" dirty="0" smtClean="0"/>
              <a:t>It then needs to know if the current character is a number or not. If it is a number then it will then needs to know what the next character is, if the next character is not a number and not an opening bracket, that means it’s a number followed by a character which is repeating, </a:t>
            </a:r>
            <a:r>
              <a:rPr lang="en-NZ" b="1" baseline="0" dirty="0" smtClean="0"/>
              <a:t>For example ‘3V’ </a:t>
            </a:r>
            <a:r>
              <a:rPr lang="en-NZ" b="0" baseline="0" dirty="0" smtClean="0"/>
              <a:t>will be expanded as </a:t>
            </a:r>
            <a:r>
              <a:rPr lang="en-NZ" b="1" baseline="0" dirty="0" smtClean="0"/>
              <a:t>“VVV”</a:t>
            </a:r>
            <a:r>
              <a:rPr lang="en-NZ" b="0" baseline="0" dirty="0" smtClean="0"/>
              <a:t>.</a:t>
            </a:r>
          </a:p>
          <a:p>
            <a:endParaRPr lang="en-NZ" b="0" baseline="0" dirty="0" smtClean="0"/>
          </a:p>
          <a:p>
            <a:r>
              <a:rPr lang="en-NZ" b="0" baseline="0" dirty="0" smtClean="0"/>
              <a:t> </a:t>
            </a:r>
            <a:endParaRPr lang="en-NZ" b="1" baseline="0" dirty="0" smtClean="0"/>
          </a:p>
        </p:txBody>
      </p:sp>
      <p:sp>
        <p:nvSpPr>
          <p:cNvPr id="4" name="Slide Number Placeholder 3"/>
          <p:cNvSpPr>
            <a:spLocks noGrp="1"/>
          </p:cNvSpPr>
          <p:nvPr>
            <p:ph type="sldNum" sz="quarter" idx="10"/>
          </p:nvPr>
        </p:nvSpPr>
        <p:spPr/>
        <p:txBody>
          <a:bodyPr/>
          <a:lstStyle/>
          <a:p>
            <a:fld id="{9A5A322D-7D52-4485-8208-9639D6976D11}" type="slidenum">
              <a:rPr lang="en-NZ" smtClean="0"/>
              <a:t>12</a:t>
            </a:fld>
            <a:endParaRPr lang="en-NZ"/>
          </a:p>
        </p:txBody>
      </p:sp>
    </p:spTree>
    <p:extLst>
      <p:ext uri="{BB962C8B-B14F-4D97-AF65-F5344CB8AC3E}">
        <p14:creationId xmlns:p14="http://schemas.microsoft.com/office/powerpoint/2010/main" val="161441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If the current</a:t>
            </a:r>
            <a:r>
              <a:rPr lang="en-NZ" baseline="0" dirty="0" smtClean="0"/>
              <a:t> character is a number and the next character is an opening bracket “[”, it will set the Boolean expanding to true and begin the expansion, the Boolean will let the program know that any numbers it will encounter, it must not attempt to convert that number. It will then count the number of opening brackets and closing brackets, if opening brackets become equal to closing brackets then stop putting characters on the string </a:t>
            </a:r>
            <a:r>
              <a:rPr lang="en-NZ" b="1" baseline="0" dirty="0" smtClean="0"/>
              <a:t>Content </a:t>
            </a:r>
            <a:r>
              <a:rPr lang="en-NZ" b="0" baseline="0" dirty="0" smtClean="0"/>
              <a:t>and then multiply the string content base on the number acquired.</a:t>
            </a:r>
          </a:p>
          <a:p>
            <a:endParaRPr lang="en-NZ" b="0" baseline="0" dirty="0" smtClean="0"/>
          </a:p>
          <a:p>
            <a:endParaRPr lang="en-NZ" b="1" baseline="0" dirty="0" smtClean="0"/>
          </a:p>
          <a:p>
            <a:r>
              <a:rPr lang="en-NZ" dirty="0" smtClean="0"/>
              <a:t>The</a:t>
            </a:r>
            <a:r>
              <a:rPr lang="en-NZ" baseline="0" dirty="0" smtClean="0"/>
              <a:t> </a:t>
            </a:r>
            <a:r>
              <a:rPr lang="en-NZ" baseline="0" dirty="0" err="1" smtClean="0"/>
              <a:t>MapHandler</a:t>
            </a:r>
            <a:r>
              <a:rPr lang="en-NZ" baseline="0" dirty="0" smtClean="0"/>
              <a:t> class will keep running the </a:t>
            </a:r>
            <a:r>
              <a:rPr lang="en-NZ" baseline="0" dirty="0" err="1" smtClean="0"/>
              <a:t>StageTwoDecompression</a:t>
            </a:r>
            <a:r>
              <a:rPr lang="en-NZ" baseline="0" dirty="0" smtClean="0"/>
              <a:t> method until all brackets and numbers are gone.</a:t>
            </a:r>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13</a:t>
            </a:fld>
            <a:endParaRPr lang="en-NZ"/>
          </a:p>
        </p:txBody>
      </p:sp>
    </p:spTree>
    <p:extLst>
      <p:ext uri="{BB962C8B-B14F-4D97-AF65-F5344CB8AC3E}">
        <p14:creationId xmlns:p14="http://schemas.microsoft.com/office/powerpoint/2010/main" val="207515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responsibility of this method is to convert all single characters to its equivalent String.</a:t>
            </a:r>
          </a:p>
          <a:p>
            <a:endParaRPr lang="en-NZ" baseline="0" dirty="0" smtClean="0"/>
          </a:p>
          <a:p>
            <a:r>
              <a:rPr lang="en-NZ" baseline="0" dirty="0" smtClean="0"/>
              <a:t>It will loop through all the characters of the String input and then add the equivalent string to the String map.</a:t>
            </a:r>
          </a:p>
          <a:p>
            <a:endParaRPr lang="en-NZ" baseline="0" dirty="0" smtClean="0"/>
          </a:p>
          <a:p>
            <a:r>
              <a:rPr lang="en-NZ" baseline="0" dirty="0" smtClean="0"/>
              <a:t>And then return the String map.</a:t>
            </a:r>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14</a:t>
            </a:fld>
            <a:endParaRPr lang="en-NZ"/>
          </a:p>
        </p:txBody>
      </p:sp>
    </p:spTree>
    <p:extLst>
      <p:ext uri="{BB962C8B-B14F-4D97-AF65-F5344CB8AC3E}">
        <p14:creationId xmlns:p14="http://schemas.microsoft.com/office/powerpoint/2010/main" val="120030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responsibility of the </a:t>
            </a:r>
            <a:r>
              <a:rPr lang="en-NZ" b="1" baseline="0" dirty="0" err="1" smtClean="0"/>
              <a:t>FileHandler</a:t>
            </a:r>
            <a:r>
              <a:rPr lang="en-NZ" baseline="0" dirty="0" smtClean="0"/>
              <a:t> class is to save or load map, and </a:t>
            </a:r>
            <a:r>
              <a:rPr lang="en-NZ" b="1" baseline="0" dirty="0" smtClean="0"/>
              <a:t>shield</a:t>
            </a:r>
            <a:r>
              <a:rPr lang="en-NZ" baseline="0" dirty="0" smtClean="0"/>
              <a:t> the </a:t>
            </a:r>
            <a:r>
              <a:rPr lang="en-NZ" b="1" baseline="0" dirty="0" err="1" smtClean="0"/>
              <a:t>MapHandler</a:t>
            </a:r>
            <a:r>
              <a:rPr lang="en-NZ" baseline="0" dirty="0" smtClean="0"/>
              <a:t> from invalid data. Since all maps go through the </a:t>
            </a:r>
            <a:r>
              <a:rPr lang="en-NZ" baseline="0" dirty="0" err="1" smtClean="0"/>
              <a:t>FileHandler</a:t>
            </a:r>
            <a:r>
              <a:rPr lang="en-NZ" baseline="0" dirty="0" smtClean="0"/>
              <a:t> class before being saved or load, I figure, catch all the invalid inputs on the </a:t>
            </a:r>
            <a:r>
              <a:rPr lang="en-NZ" baseline="0" dirty="0" err="1" smtClean="0"/>
              <a:t>FileHandler</a:t>
            </a:r>
            <a:r>
              <a:rPr lang="en-NZ" baseline="0" dirty="0" smtClean="0"/>
              <a:t> class to protect the </a:t>
            </a:r>
            <a:r>
              <a:rPr lang="en-NZ" baseline="0" dirty="0" err="1" smtClean="0"/>
              <a:t>MapHandler</a:t>
            </a:r>
            <a:r>
              <a:rPr lang="en-NZ" baseline="0" dirty="0" smtClean="0"/>
              <a:t> class from producing errors later on.</a:t>
            </a:r>
          </a:p>
          <a:p>
            <a:endParaRPr lang="en-NZ" baseline="0" dirty="0" smtClean="0"/>
          </a:p>
          <a:p>
            <a:r>
              <a:rPr lang="en-NZ" baseline="0" dirty="0" smtClean="0"/>
              <a:t>For example the .txt file has an invalid character </a:t>
            </a:r>
            <a:r>
              <a:rPr lang="en-NZ" b="1" baseline="0" dirty="0" smtClean="0"/>
              <a:t>“A” </a:t>
            </a:r>
            <a:r>
              <a:rPr lang="en-NZ" b="0" baseline="0" dirty="0" smtClean="0"/>
              <a:t>or something like </a:t>
            </a:r>
            <a:r>
              <a:rPr lang="en-NZ" b="1" baseline="0" dirty="0" smtClean="0"/>
              <a:t>“@#$%65qw37”,</a:t>
            </a:r>
            <a:r>
              <a:rPr lang="en-NZ" b="0" baseline="0" dirty="0" smtClean="0"/>
              <a:t> the </a:t>
            </a:r>
            <a:r>
              <a:rPr lang="en-NZ" b="0" baseline="0" dirty="0" err="1" smtClean="0"/>
              <a:t>FileHandler</a:t>
            </a:r>
            <a:r>
              <a:rPr lang="en-NZ" b="0" baseline="0" dirty="0" smtClean="0"/>
              <a:t> class will detect the invalid characters and throw an exception which is </a:t>
            </a:r>
            <a:r>
              <a:rPr lang="en-NZ" b="1" baseline="0" dirty="0" smtClean="0"/>
              <a:t>my own custom Exception class </a:t>
            </a:r>
            <a:r>
              <a:rPr lang="en-NZ" b="1" baseline="0" dirty="0" err="1" smtClean="0"/>
              <a:t>InvalidInputError</a:t>
            </a:r>
            <a:r>
              <a:rPr lang="en-NZ" b="0" baseline="0" dirty="0" smtClean="0"/>
              <a:t>. </a:t>
            </a:r>
            <a:endParaRPr lang="en-NZ" baseline="0" dirty="0" smtClean="0"/>
          </a:p>
          <a:p>
            <a:r>
              <a:rPr lang="en-NZ" baseline="0" dirty="0" smtClean="0"/>
              <a:t>The responsibility of the </a:t>
            </a:r>
            <a:r>
              <a:rPr lang="en-NZ" baseline="0" dirty="0" err="1" smtClean="0"/>
              <a:t>LoadMap</a:t>
            </a:r>
            <a:r>
              <a:rPr lang="en-NZ" baseline="0" dirty="0" smtClean="0"/>
              <a:t>() method is to get data from a text file. That data will then be used by </a:t>
            </a:r>
            <a:r>
              <a:rPr lang="en-NZ" baseline="0" dirty="0" err="1" smtClean="0"/>
              <a:t>MapHandler</a:t>
            </a:r>
            <a:r>
              <a:rPr lang="en-NZ" baseline="0" dirty="0" smtClean="0"/>
              <a:t> Class to expand and turn compressed string to a map.</a:t>
            </a:r>
          </a:p>
          <a:p>
            <a:endParaRPr lang="en-NZ" baseline="0" dirty="0" smtClean="0"/>
          </a:p>
          <a:p>
            <a:r>
              <a:rPr lang="en-NZ" baseline="0" dirty="0" smtClean="0"/>
              <a:t>The </a:t>
            </a:r>
            <a:r>
              <a:rPr lang="en-NZ" baseline="0" dirty="0" err="1" smtClean="0"/>
              <a:t>loadMap</a:t>
            </a:r>
            <a:r>
              <a:rPr lang="en-NZ" baseline="0" dirty="0" smtClean="0"/>
              <a:t>() method will take a String input which is the location of the file. For example the input would be </a:t>
            </a:r>
            <a:r>
              <a:rPr lang="en-NZ" sz="1200" b="1" kern="1200" dirty="0" smtClean="0">
                <a:solidFill>
                  <a:schemeClr val="tx1"/>
                </a:solidFill>
                <a:latin typeface="+mn-lt"/>
                <a:ea typeface="+mn-ea"/>
                <a:cs typeface="+mn-cs"/>
              </a:rPr>
              <a:t>"H:\\C#\\FilerDocuments\\Level_1_Map.txt“.</a:t>
            </a:r>
            <a:endParaRPr lang="en-NZ" b="1" baseline="0" dirty="0" smtClean="0"/>
          </a:p>
          <a:p>
            <a:endParaRPr lang="en-NZ" baseline="0" dirty="0" smtClean="0"/>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9A5A322D-7D52-4485-8208-9639D6976D11}" type="slidenum">
              <a:rPr lang="en-NZ" smtClean="0"/>
              <a:t>15</a:t>
            </a:fld>
            <a:endParaRPr lang="en-NZ"/>
          </a:p>
        </p:txBody>
      </p:sp>
    </p:spTree>
    <p:extLst>
      <p:ext uri="{BB962C8B-B14F-4D97-AF65-F5344CB8AC3E}">
        <p14:creationId xmlns:p14="http://schemas.microsoft.com/office/powerpoint/2010/main" val="406675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responsibility of the </a:t>
            </a:r>
            <a:r>
              <a:rPr lang="en-NZ" dirty="0" err="1" smtClean="0"/>
              <a:t>SaveMap</a:t>
            </a:r>
            <a:r>
              <a:rPr lang="en-NZ" dirty="0" smtClean="0"/>
              <a:t>() method is to</a:t>
            </a:r>
            <a:r>
              <a:rPr lang="en-NZ" baseline="0" dirty="0" smtClean="0"/>
              <a:t> write the data of map to a .txt file.</a:t>
            </a:r>
          </a:p>
          <a:p>
            <a:endParaRPr lang="en-NZ" baseline="0" dirty="0" smtClean="0"/>
          </a:p>
          <a:p>
            <a:r>
              <a:rPr lang="en-NZ" baseline="0" dirty="0" smtClean="0"/>
              <a:t>The save map will take String path which is the location of the file to be created, the String input is the data from map.</a:t>
            </a:r>
          </a:p>
          <a:p>
            <a:endParaRPr lang="en-NZ" baseline="0" dirty="0" smtClean="0"/>
          </a:p>
          <a:p>
            <a:r>
              <a:rPr lang="en-NZ" baseline="0" dirty="0" smtClean="0"/>
              <a:t>The same principle as the </a:t>
            </a:r>
            <a:r>
              <a:rPr lang="en-NZ" baseline="0" dirty="0" err="1" smtClean="0"/>
              <a:t>LoadMap</a:t>
            </a:r>
            <a:r>
              <a:rPr lang="en-NZ" baseline="0" dirty="0" smtClean="0"/>
              <a:t>() method. The </a:t>
            </a:r>
            <a:r>
              <a:rPr lang="en-NZ" baseline="0" dirty="0" err="1" smtClean="0"/>
              <a:t>SaveMap</a:t>
            </a:r>
            <a:r>
              <a:rPr lang="en-NZ" baseline="0" dirty="0" smtClean="0"/>
              <a:t>() method will also catch invalid inputs like </a:t>
            </a:r>
            <a:r>
              <a:rPr lang="en-NZ" b="1" baseline="0" dirty="0" smtClean="0"/>
              <a:t>“@#$567%^&amp;” </a:t>
            </a:r>
            <a:r>
              <a:rPr lang="en-NZ" b="0" baseline="0" dirty="0" smtClean="0"/>
              <a:t>and throw exceptions which is my custom exception </a:t>
            </a:r>
            <a:r>
              <a:rPr lang="en-NZ" b="1" baseline="0" dirty="0" err="1" smtClean="0"/>
              <a:t>InvalidInputError</a:t>
            </a:r>
            <a:r>
              <a:rPr lang="en-NZ" b="1" baseline="0" dirty="0" smtClean="0"/>
              <a:t> class.</a:t>
            </a:r>
            <a:endParaRPr lang="en-NZ" b="0" baseline="0" dirty="0" smtClean="0"/>
          </a:p>
          <a:p>
            <a:endParaRPr lang="en-NZ" b="1" dirty="0"/>
          </a:p>
        </p:txBody>
      </p:sp>
      <p:sp>
        <p:nvSpPr>
          <p:cNvPr id="4" name="Slide Number Placeholder 3"/>
          <p:cNvSpPr>
            <a:spLocks noGrp="1"/>
          </p:cNvSpPr>
          <p:nvPr>
            <p:ph type="sldNum" sz="quarter" idx="10"/>
          </p:nvPr>
        </p:nvSpPr>
        <p:spPr/>
        <p:txBody>
          <a:bodyPr/>
          <a:lstStyle/>
          <a:p>
            <a:fld id="{9A5A322D-7D52-4485-8208-9639D6976D11}" type="slidenum">
              <a:rPr lang="en-NZ" smtClean="0"/>
              <a:t>16</a:t>
            </a:fld>
            <a:endParaRPr lang="en-NZ"/>
          </a:p>
        </p:txBody>
      </p:sp>
    </p:spTree>
    <p:extLst>
      <p:ext uri="{BB962C8B-B14F-4D97-AF65-F5344CB8AC3E}">
        <p14:creationId xmlns:p14="http://schemas.microsoft.com/office/powerpoint/2010/main" val="210695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25000" lnSpcReduction="20000"/>
          </a:bodyPr>
          <a:lstStyle/>
          <a:p>
            <a:r>
              <a:rPr lang="en-US" sz="9600" dirty="0"/>
              <a:t>Presentation for assignment 1</a:t>
            </a:r>
          </a:p>
          <a:p>
            <a:r>
              <a:rPr lang="en-US" sz="9600" dirty="0" smtClean="0"/>
              <a:t>James </a:t>
            </a:r>
            <a:r>
              <a:rPr lang="en-US" sz="9600" dirty="0"/>
              <a:t>Gabiana</a:t>
            </a:r>
          </a:p>
          <a:p>
            <a:r>
              <a:rPr lang="en-US" sz="9600" dirty="0" smtClean="0"/>
              <a:t>Filer</a:t>
            </a:r>
            <a:endParaRPr lang="en-US" sz="9600" dirty="0"/>
          </a:p>
          <a:p>
            <a:endParaRPr lang="en-NZ" dirty="0"/>
          </a:p>
        </p:txBody>
      </p:sp>
      <p:sp>
        <p:nvSpPr>
          <p:cNvPr id="6" name="Title 1"/>
          <p:cNvSpPr>
            <a:spLocks noGrp="1"/>
          </p:cNvSpPr>
          <p:nvPr>
            <p:ph type="ctrTitle"/>
          </p:nvPr>
        </p:nvSpPr>
        <p:spPr/>
        <p:txBody>
          <a:bodyPr/>
          <a:lstStyle/>
          <a:p>
            <a:r>
              <a:rPr lang="en-US" sz="4400" dirty="0" smtClean="0"/>
              <a:t>BCPR283 Best Programming in Practices in </a:t>
            </a:r>
            <a:r>
              <a:rPr lang="en-US" sz="4400" dirty="0" err="1" smtClean="0"/>
              <a:t>.Net</a:t>
            </a:r>
            <a:endParaRPr lang="en-US" sz="4400" dirty="0"/>
          </a:p>
        </p:txBody>
      </p:sp>
    </p:spTree>
    <p:extLst>
      <p:ext uri="{BB962C8B-B14F-4D97-AF65-F5344CB8AC3E}">
        <p14:creationId xmlns:p14="http://schemas.microsoft.com/office/powerpoint/2010/main" val="224286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3</a:t>
            </a:r>
            <a:r>
              <a:rPr lang="en-NZ" dirty="0" smtClean="0"/>
              <a:t> </a:t>
            </a:r>
            <a:r>
              <a:rPr lang="en-NZ" dirty="0"/>
              <a:t>Compression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051" y="1270000"/>
            <a:ext cx="4937751" cy="250507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9806" y="1270000"/>
            <a:ext cx="4223200" cy="3488267"/>
          </a:xfrm>
          <a:prstGeom prst="rect">
            <a:avLst/>
          </a:prstGeom>
        </p:spPr>
      </p:pic>
      <p:sp>
        <p:nvSpPr>
          <p:cNvPr id="6" name="Title 1"/>
          <p:cNvSpPr txBox="1">
            <a:spLocks/>
          </p:cNvSpPr>
          <p:nvPr/>
        </p:nvSpPr>
        <p:spPr>
          <a:xfrm>
            <a:off x="1271409" y="3775076"/>
            <a:ext cx="1899711" cy="5556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2000" dirty="0" smtClean="0"/>
              <a:t>2[H2[SV]]5SHV</a:t>
            </a:r>
            <a:endParaRPr lang="en-NZ" sz="2000" dirty="0"/>
          </a:p>
        </p:txBody>
      </p:sp>
    </p:spTree>
    <p:extLst>
      <p:ext uri="{BB962C8B-B14F-4D97-AF65-F5344CB8AC3E}">
        <p14:creationId xmlns:p14="http://schemas.microsoft.com/office/powerpoint/2010/main" val="374834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3</a:t>
            </a:r>
            <a:r>
              <a:rPr lang="en-NZ" dirty="0" smtClean="0"/>
              <a:t> Compression Continues…</a:t>
            </a:r>
            <a:endParaRPr lang="en-NZ"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32" y="1270000"/>
            <a:ext cx="4313201" cy="38423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7845" y="1270000"/>
            <a:ext cx="4453355" cy="3558422"/>
          </a:xfrm>
          <a:prstGeom prst="rect">
            <a:avLst/>
          </a:prstGeom>
        </p:spPr>
      </p:pic>
    </p:spTree>
    <p:extLst>
      <p:ext uri="{BB962C8B-B14F-4D97-AF65-F5344CB8AC3E}">
        <p14:creationId xmlns:p14="http://schemas.microsoft.com/office/powerpoint/2010/main" val="358148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a:t>
            </a:r>
            <a:r>
              <a:rPr lang="en-NZ" dirty="0" smtClean="0"/>
              <a:t>1 Decompression</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01920" y="1474788"/>
            <a:ext cx="3510847" cy="3881437"/>
          </a:xfrm>
        </p:spPr>
      </p:pic>
      <p:sp>
        <p:nvSpPr>
          <p:cNvPr id="8" name="Title 1"/>
          <p:cNvSpPr txBox="1">
            <a:spLocks/>
          </p:cNvSpPr>
          <p:nvPr/>
        </p:nvSpPr>
        <p:spPr>
          <a:xfrm>
            <a:off x="513817" y="4624845"/>
            <a:ext cx="1657883" cy="549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NZ" sz="18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88" y="1474788"/>
            <a:ext cx="5229679" cy="2630176"/>
          </a:xfrm>
          <a:prstGeom prst="rect">
            <a:avLst/>
          </a:prstGeom>
        </p:spPr>
      </p:pic>
    </p:spTree>
    <p:extLst>
      <p:ext uri="{BB962C8B-B14F-4D97-AF65-F5344CB8AC3E}">
        <p14:creationId xmlns:p14="http://schemas.microsoft.com/office/powerpoint/2010/main" val="69225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a:t>
            </a:r>
            <a:r>
              <a:rPr lang="en-NZ" dirty="0" smtClean="0"/>
              <a:t>1 Decompression Continues…</a:t>
            </a:r>
            <a:endParaRPr lang="en-NZ" dirty="0"/>
          </a:p>
        </p:txBody>
      </p:sp>
      <p:sp>
        <p:nvSpPr>
          <p:cNvPr id="8" name="Title 1"/>
          <p:cNvSpPr txBox="1">
            <a:spLocks/>
          </p:cNvSpPr>
          <p:nvPr/>
        </p:nvSpPr>
        <p:spPr>
          <a:xfrm>
            <a:off x="513817" y="4624845"/>
            <a:ext cx="1657883" cy="5492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NZ" sz="1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089" y="1598613"/>
            <a:ext cx="2832110" cy="388143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46" y="1598613"/>
            <a:ext cx="3977054" cy="3038729"/>
          </a:xfrm>
          <a:prstGeom prst="rect">
            <a:avLst/>
          </a:prstGeom>
        </p:spPr>
      </p:pic>
    </p:spTree>
    <p:extLst>
      <p:ext uri="{BB962C8B-B14F-4D97-AF65-F5344CB8AC3E}">
        <p14:creationId xmlns:p14="http://schemas.microsoft.com/office/powerpoint/2010/main" val="82601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2</a:t>
            </a:r>
            <a:r>
              <a:rPr lang="en-NZ" dirty="0" smtClean="0"/>
              <a:t> Decompression</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028" y="1531313"/>
            <a:ext cx="5525747" cy="277500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9256" y="1499394"/>
            <a:ext cx="3772426" cy="2838846"/>
          </a:xfrm>
          <a:prstGeom prst="rect">
            <a:avLst/>
          </a:prstGeom>
        </p:spPr>
      </p:pic>
    </p:spTree>
    <p:extLst>
      <p:ext uri="{BB962C8B-B14F-4D97-AF65-F5344CB8AC3E}">
        <p14:creationId xmlns:p14="http://schemas.microsoft.com/office/powerpoint/2010/main" val="403482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Loading Map</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0709" y="1270000"/>
            <a:ext cx="4303293" cy="420164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731" y="1270000"/>
            <a:ext cx="4661531" cy="4318772"/>
          </a:xfrm>
          <a:prstGeom prst="rect">
            <a:avLst/>
          </a:prstGeom>
        </p:spPr>
      </p:pic>
    </p:spTree>
    <p:extLst>
      <p:ext uri="{BB962C8B-B14F-4D97-AF65-F5344CB8AC3E}">
        <p14:creationId xmlns:p14="http://schemas.microsoft.com/office/powerpoint/2010/main" val="331687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Saving Map</a:t>
            </a:r>
            <a:endParaRPr lang="en-NZ"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31" y="1270000"/>
            <a:ext cx="4661531" cy="43187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838" y="1194431"/>
            <a:ext cx="4196164" cy="4606734"/>
          </a:xfrm>
          <a:prstGeom prst="rect">
            <a:avLst/>
          </a:prstGeom>
        </p:spPr>
      </p:pic>
    </p:spTree>
    <p:extLst>
      <p:ext uri="{BB962C8B-B14F-4D97-AF65-F5344CB8AC3E}">
        <p14:creationId xmlns:p14="http://schemas.microsoft.com/office/powerpoint/2010/main" val="362329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775"/>
          </a:xfrm>
        </p:spPr>
        <p:txBody>
          <a:bodyPr/>
          <a:lstStyle/>
          <a:p>
            <a:r>
              <a:rPr lang="en-NZ" dirty="0" err="1" smtClean="0"/>
              <a:t>Exeption</a:t>
            </a:r>
            <a:r>
              <a:rPr lang="en-NZ" dirty="0" smtClean="0"/>
              <a:t> Case </a:t>
            </a:r>
            <a:r>
              <a:rPr lang="en-NZ" dirty="0" smtClean="0"/>
              <a:t>Features</a:t>
            </a:r>
            <a:endParaRPr lang="en-NZ" sz="2000" dirty="0"/>
          </a:p>
        </p:txBody>
      </p:sp>
      <p:sp>
        <p:nvSpPr>
          <p:cNvPr id="4" name="Content Placeholder 2"/>
          <p:cNvSpPr txBox="1">
            <a:spLocks/>
          </p:cNvSpPr>
          <p:nvPr/>
        </p:nvSpPr>
        <p:spPr>
          <a:xfrm>
            <a:off x="677334" y="1612900"/>
            <a:ext cx="2802241" cy="425999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NZ" dirty="0" smtClean="0"/>
              <a:t>Exception </a:t>
            </a:r>
            <a:r>
              <a:rPr lang="en-NZ" dirty="0"/>
              <a:t>case features</a:t>
            </a:r>
          </a:p>
          <a:p>
            <a:pPr lvl="1"/>
            <a:r>
              <a:rPr lang="en-NZ" dirty="0"/>
              <a:t>If several Theseus and/or Minotaur on map then “Multiple Actors Exception”</a:t>
            </a:r>
          </a:p>
          <a:p>
            <a:pPr lvl="1"/>
            <a:r>
              <a:rPr lang="en-NZ" dirty="0"/>
              <a:t>If unknown Char e.g. ”G” which is not in the list then “unknown Symbol exception”</a:t>
            </a:r>
          </a:p>
          <a:p>
            <a:pPr lvl="1"/>
            <a:r>
              <a:rPr lang="en-NZ" dirty="0"/>
              <a:t>If no Actors (“T” or “M”) then raise “no Actors exception”</a:t>
            </a:r>
          </a:p>
          <a:p>
            <a:pPr lvl="1"/>
            <a:r>
              <a:rPr lang="en-NZ" dirty="0"/>
              <a:t>If no Exit “X” then raise “game complete exception”</a:t>
            </a:r>
          </a:p>
          <a:p>
            <a:pPr lvl="1"/>
            <a:r>
              <a:rPr lang="en-NZ" dirty="0"/>
              <a:t>If opening and closing brackets are not equal then raise” Not equal brackets”</a:t>
            </a:r>
          </a:p>
          <a:p>
            <a:pPr lvl="1"/>
            <a:r>
              <a:rPr lang="en-NZ" dirty="0"/>
              <a:t>If closing bracket is found before opening bracket then raise “Closing bracket found before opening bracket”</a:t>
            </a:r>
          </a:p>
          <a:p>
            <a:pPr marL="742950" lvl="2" indent="-342900"/>
            <a:r>
              <a:rPr lang="en-NZ" dirty="0"/>
              <a:t>Error handler (try to load a wrong file).</a:t>
            </a:r>
          </a:p>
          <a:p>
            <a:endParaRPr lang="en-NZ"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513" y="1612900"/>
            <a:ext cx="5101088" cy="2584451"/>
          </a:xfrm>
          <a:prstGeom prst="rect">
            <a:avLst/>
          </a:prstGeom>
        </p:spPr>
      </p:pic>
    </p:spTree>
    <p:extLst>
      <p:ext uri="{BB962C8B-B14F-4D97-AF65-F5344CB8AC3E}">
        <p14:creationId xmlns:p14="http://schemas.microsoft.com/office/powerpoint/2010/main" val="213656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775"/>
          </a:xfrm>
        </p:spPr>
        <p:txBody>
          <a:bodyPr>
            <a:normAutofit fontScale="90000"/>
          </a:bodyPr>
          <a:lstStyle/>
          <a:p>
            <a:r>
              <a:rPr lang="en-NZ" dirty="0" smtClean="0"/>
              <a:t>Happy days test: Compression</a:t>
            </a:r>
            <a:br>
              <a:rPr lang="en-NZ" dirty="0" smtClean="0"/>
            </a:br>
            <a:endParaRPr lang="en-NZ"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90" y="1304925"/>
            <a:ext cx="3651237" cy="45624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616" y="790575"/>
            <a:ext cx="1617336" cy="4845928"/>
          </a:xfrm>
          <a:prstGeom prst="rect">
            <a:avLst/>
          </a:prstGeom>
        </p:spPr>
      </p:pic>
    </p:spTree>
    <p:extLst>
      <p:ext uri="{BB962C8B-B14F-4D97-AF65-F5344CB8AC3E}">
        <p14:creationId xmlns:p14="http://schemas.microsoft.com/office/powerpoint/2010/main" val="333665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775"/>
          </a:xfrm>
        </p:spPr>
        <p:txBody>
          <a:bodyPr>
            <a:normAutofit fontScale="90000"/>
          </a:bodyPr>
          <a:lstStyle/>
          <a:p>
            <a:r>
              <a:rPr lang="en-NZ" dirty="0" smtClean="0"/>
              <a:t>Happy days test: Compression</a:t>
            </a:r>
            <a:br>
              <a:rPr lang="en-NZ" dirty="0" smtClean="0"/>
            </a:br>
            <a:endParaRPr lang="en-NZ"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171575"/>
            <a:ext cx="2556542" cy="45953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590" y="609600"/>
            <a:ext cx="1773873" cy="5314950"/>
          </a:xfrm>
          <a:prstGeom prst="rect">
            <a:avLst/>
          </a:prstGeom>
        </p:spPr>
      </p:pic>
    </p:spTree>
    <p:extLst>
      <p:ext uri="{BB962C8B-B14F-4D97-AF65-F5344CB8AC3E}">
        <p14:creationId xmlns:p14="http://schemas.microsoft.com/office/powerpoint/2010/main" val="388703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Objective of achievements for 1st iteration</a:t>
            </a:r>
            <a:endParaRPr lang="en-NZ" dirty="0"/>
          </a:p>
        </p:txBody>
      </p:sp>
      <p:sp>
        <p:nvSpPr>
          <p:cNvPr id="3" name="Content Placeholder 2"/>
          <p:cNvSpPr>
            <a:spLocks noGrp="1"/>
          </p:cNvSpPr>
          <p:nvPr>
            <p:ph idx="1"/>
          </p:nvPr>
        </p:nvSpPr>
        <p:spPr>
          <a:xfrm>
            <a:off x="491217" y="1812631"/>
            <a:ext cx="2802241" cy="4596261"/>
          </a:xfrm>
        </p:spPr>
        <p:txBody>
          <a:bodyPr>
            <a:normAutofit fontScale="40000" lnSpcReduction="20000"/>
          </a:bodyPr>
          <a:lstStyle/>
          <a:p>
            <a:pPr lvl="0"/>
            <a:r>
              <a:rPr lang="en-NZ" dirty="0"/>
              <a:t>Read from String.</a:t>
            </a:r>
          </a:p>
          <a:p>
            <a:pPr lvl="0"/>
            <a:r>
              <a:rPr lang="en-NZ" dirty="0"/>
              <a:t>First stage compression</a:t>
            </a:r>
          </a:p>
          <a:p>
            <a:pPr lvl="1"/>
            <a:r>
              <a:rPr lang="en-NZ" dirty="0"/>
              <a:t>Write a switch case </a:t>
            </a:r>
          </a:p>
          <a:p>
            <a:pPr lvl="2"/>
            <a:r>
              <a:rPr lang="en-NZ" dirty="0"/>
              <a:t>Case “.___” = ‘H’</a:t>
            </a:r>
          </a:p>
          <a:p>
            <a:pPr lvl="2"/>
            <a:r>
              <a:rPr lang="en-NZ" dirty="0"/>
              <a:t>Case “.   ” = ‘D’</a:t>
            </a:r>
          </a:p>
          <a:p>
            <a:pPr lvl="2"/>
            <a:r>
              <a:rPr lang="en-NZ" dirty="0"/>
              <a:t>Case “    ” = ‘S’</a:t>
            </a:r>
          </a:p>
          <a:p>
            <a:pPr lvl="2"/>
            <a:r>
              <a:rPr lang="en-NZ" dirty="0"/>
              <a:t>Case “|   ” = ‘V’</a:t>
            </a:r>
          </a:p>
          <a:p>
            <a:pPr lvl="2"/>
            <a:r>
              <a:rPr lang="en-NZ" dirty="0"/>
              <a:t>Case “  X ” = ‘X’</a:t>
            </a:r>
          </a:p>
          <a:p>
            <a:pPr lvl="2"/>
            <a:r>
              <a:rPr lang="en-NZ" dirty="0"/>
              <a:t>Case “| X ” = ‘C’</a:t>
            </a:r>
          </a:p>
          <a:p>
            <a:pPr lvl="2"/>
            <a:r>
              <a:rPr lang="en-NZ" dirty="0"/>
              <a:t>Case “  T ” = ‘T’</a:t>
            </a:r>
          </a:p>
          <a:p>
            <a:pPr lvl="2"/>
            <a:r>
              <a:rPr lang="en-NZ" dirty="0"/>
              <a:t>Case “| T ” = ‘Y’</a:t>
            </a:r>
          </a:p>
          <a:p>
            <a:pPr lvl="2"/>
            <a:r>
              <a:rPr lang="en-NZ" dirty="0"/>
              <a:t>Case “  M ” = ‘M’</a:t>
            </a:r>
          </a:p>
          <a:p>
            <a:pPr lvl="2"/>
            <a:r>
              <a:rPr lang="en-NZ" dirty="0"/>
              <a:t>Case “| M ” = ‘K’</a:t>
            </a:r>
          </a:p>
          <a:p>
            <a:pPr lvl="2"/>
            <a:r>
              <a:rPr lang="en-NZ" dirty="0"/>
              <a:t>default  = ‘ ’</a:t>
            </a:r>
          </a:p>
          <a:p>
            <a:pPr lvl="0"/>
            <a:r>
              <a:rPr lang="en-NZ" dirty="0"/>
              <a:t>Second stage compression</a:t>
            </a:r>
          </a:p>
          <a:p>
            <a:pPr lvl="1"/>
            <a:r>
              <a:rPr lang="en-NZ" dirty="0"/>
              <a:t>Compress identical single characters which repeat continuously after another. </a:t>
            </a:r>
            <a:r>
              <a:rPr lang="en-NZ" dirty="0" err="1"/>
              <a:t>eg</a:t>
            </a:r>
            <a:r>
              <a:rPr lang="en-NZ" dirty="0"/>
              <a:t>. ‘5A’ which is ‘AAAA’</a:t>
            </a:r>
          </a:p>
          <a:p>
            <a:pPr lvl="1"/>
            <a:r>
              <a:rPr lang="en-NZ" dirty="0"/>
              <a:t>Do not put brackets</a:t>
            </a:r>
          </a:p>
          <a:p>
            <a:pPr lvl="0"/>
            <a:r>
              <a:rPr lang="en-NZ" dirty="0"/>
              <a:t>Third stage compression</a:t>
            </a:r>
          </a:p>
          <a:p>
            <a:pPr lvl="1"/>
            <a:r>
              <a:rPr lang="en-NZ" dirty="0"/>
              <a:t>Compress identical set of characters which repeat continuously after another. e.g. 5[ab3[cd]]</a:t>
            </a:r>
          </a:p>
          <a:p>
            <a:pPr lvl="1"/>
            <a:r>
              <a:rPr lang="en-NZ" dirty="0"/>
              <a:t>Keep trying to compress until it’s not compressible anymore.</a:t>
            </a:r>
          </a:p>
          <a:p>
            <a:pPr lvl="1"/>
            <a:r>
              <a:rPr lang="en-NZ" dirty="0"/>
              <a:t>Put brackets on them </a:t>
            </a:r>
          </a:p>
          <a:p>
            <a:endParaRPr lang="en-NZ" dirty="0"/>
          </a:p>
        </p:txBody>
      </p:sp>
      <p:sp>
        <p:nvSpPr>
          <p:cNvPr id="4" name="Content Placeholder 2"/>
          <p:cNvSpPr txBox="1">
            <a:spLocks/>
          </p:cNvSpPr>
          <p:nvPr/>
        </p:nvSpPr>
        <p:spPr>
          <a:xfrm>
            <a:off x="3574547" y="1812630"/>
            <a:ext cx="2802241" cy="4596261"/>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NZ" dirty="0"/>
              <a:t>First stage decompression</a:t>
            </a:r>
          </a:p>
          <a:p>
            <a:pPr lvl="1"/>
            <a:r>
              <a:rPr lang="en-NZ" dirty="0"/>
              <a:t>First iteration look for brackets and expand them 5[ab3[cd]]</a:t>
            </a:r>
          </a:p>
          <a:p>
            <a:pPr lvl="1"/>
            <a:r>
              <a:rPr lang="en-NZ" dirty="0"/>
              <a:t>Look again for brackets</a:t>
            </a:r>
          </a:p>
          <a:p>
            <a:pPr lvl="1"/>
            <a:r>
              <a:rPr lang="en-NZ" dirty="0"/>
              <a:t>Keep looking and trying until there are no brackets left on the String.</a:t>
            </a:r>
          </a:p>
          <a:p>
            <a:pPr lvl="1"/>
            <a:r>
              <a:rPr lang="en-NZ" dirty="0"/>
              <a:t>Now look for single characters and expand them e.g. 5A</a:t>
            </a:r>
          </a:p>
          <a:p>
            <a:pPr lvl="0"/>
            <a:r>
              <a:rPr lang="en-NZ" dirty="0"/>
              <a:t>Second Stage decompression</a:t>
            </a:r>
          </a:p>
          <a:p>
            <a:pPr lvl="1"/>
            <a:r>
              <a:rPr lang="en-NZ" dirty="0"/>
              <a:t>Write a switch case </a:t>
            </a:r>
          </a:p>
          <a:p>
            <a:pPr lvl="2"/>
            <a:r>
              <a:rPr lang="en-NZ" dirty="0"/>
              <a:t>Case ‘H’ = “.___” </a:t>
            </a:r>
          </a:p>
          <a:p>
            <a:pPr lvl="2"/>
            <a:r>
              <a:rPr lang="en-NZ" dirty="0"/>
              <a:t>Case ‘D’ = “.   ”</a:t>
            </a:r>
          </a:p>
          <a:p>
            <a:pPr lvl="2"/>
            <a:r>
              <a:rPr lang="en-NZ" dirty="0"/>
              <a:t>Case ‘S’ = “    ”</a:t>
            </a:r>
          </a:p>
          <a:p>
            <a:pPr lvl="2"/>
            <a:r>
              <a:rPr lang="en-NZ" dirty="0"/>
              <a:t>Case ‘V’ = “|   ”</a:t>
            </a:r>
          </a:p>
          <a:p>
            <a:pPr lvl="2"/>
            <a:r>
              <a:rPr lang="en-NZ" dirty="0"/>
              <a:t>Case ‘X’ = “  X ”</a:t>
            </a:r>
          </a:p>
          <a:p>
            <a:pPr lvl="2"/>
            <a:r>
              <a:rPr lang="en-NZ" dirty="0"/>
              <a:t>Case ‘C’ = “| X ”</a:t>
            </a:r>
          </a:p>
          <a:p>
            <a:pPr lvl="2"/>
            <a:r>
              <a:rPr lang="en-NZ" dirty="0"/>
              <a:t>Case ‘T’ = “  T ”</a:t>
            </a:r>
          </a:p>
          <a:p>
            <a:pPr lvl="2"/>
            <a:r>
              <a:rPr lang="en-NZ" dirty="0"/>
              <a:t>Case ‘Y’ = “| T ”</a:t>
            </a:r>
          </a:p>
          <a:p>
            <a:pPr lvl="2"/>
            <a:r>
              <a:rPr lang="en-NZ" dirty="0"/>
              <a:t>Case ‘M’ = “  M ”</a:t>
            </a:r>
          </a:p>
          <a:p>
            <a:pPr lvl="2"/>
            <a:r>
              <a:rPr lang="en-NZ" dirty="0"/>
              <a:t>Case ‘K’ = “| M ”</a:t>
            </a:r>
          </a:p>
          <a:p>
            <a:pPr lvl="2"/>
            <a:r>
              <a:rPr lang="en-NZ" dirty="0"/>
              <a:t>default  = ‘ ’</a:t>
            </a:r>
          </a:p>
          <a:p>
            <a:endParaRPr lang="en-NZ" dirty="0"/>
          </a:p>
        </p:txBody>
      </p:sp>
      <p:sp>
        <p:nvSpPr>
          <p:cNvPr id="5" name="Content Placeholder 2"/>
          <p:cNvSpPr txBox="1">
            <a:spLocks/>
          </p:cNvSpPr>
          <p:nvPr/>
        </p:nvSpPr>
        <p:spPr>
          <a:xfrm>
            <a:off x="6424274" y="1792850"/>
            <a:ext cx="3253126" cy="491275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NZ" dirty="0"/>
              <a:t>Load map from text file.</a:t>
            </a:r>
          </a:p>
          <a:p>
            <a:pPr lvl="0"/>
            <a:r>
              <a:rPr lang="en-NZ" dirty="0"/>
              <a:t>Save map to text </a:t>
            </a:r>
            <a:r>
              <a:rPr lang="en-NZ" dirty="0" smtClean="0"/>
              <a:t>file</a:t>
            </a:r>
          </a:p>
          <a:p>
            <a:pPr lvl="0"/>
            <a:r>
              <a:rPr lang="en-NZ" dirty="0" smtClean="0"/>
              <a:t>Write </a:t>
            </a:r>
            <a:r>
              <a:rPr lang="en-NZ" dirty="0"/>
              <a:t>string to text file.</a:t>
            </a:r>
          </a:p>
          <a:p>
            <a:pPr lvl="0"/>
            <a:r>
              <a:rPr lang="en-NZ" dirty="0"/>
              <a:t>Read file and convert to string.</a:t>
            </a:r>
          </a:p>
          <a:p>
            <a:pPr lvl="0"/>
            <a:r>
              <a:rPr lang="en-NZ" dirty="0"/>
              <a:t>Prompt for file location.</a:t>
            </a:r>
          </a:p>
          <a:p>
            <a:pPr lvl="0"/>
            <a:r>
              <a:rPr lang="en-NZ" dirty="0" smtClean="0"/>
              <a:t>Error handler (try to load a wrong file).</a:t>
            </a:r>
          </a:p>
          <a:p>
            <a:pPr lvl="0"/>
            <a:r>
              <a:rPr lang="en-NZ" dirty="0" smtClean="0"/>
              <a:t>Exception </a:t>
            </a:r>
            <a:r>
              <a:rPr lang="en-NZ" dirty="0"/>
              <a:t>case features</a:t>
            </a:r>
          </a:p>
          <a:p>
            <a:pPr lvl="1"/>
            <a:r>
              <a:rPr lang="en-NZ" dirty="0"/>
              <a:t>If several Theseus and/or Minotaur on map then “Multiple Actors Exception”</a:t>
            </a:r>
          </a:p>
          <a:p>
            <a:pPr lvl="1"/>
            <a:r>
              <a:rPr lang="en-NZ" dirty="0"/>
              <a:t>If unknown Char e.g. ”G” which is not in the list then “unknown Symbol exception”</a:t>
            </a:r>
          </a:p>
          <a:p>
            <a:pPr lvl="1"/>
            <a:r>
              <a:rPr lang="en-NZ" dirty="0"/>
              <a:t>If no Actors (“T” or “M”) then raise “no Actors exception”</a:t>
            </a:r>
          </a:p>
          <a:p>
            <a:pPr lvl="1"/>
            <a:r>
              <a:rPr lang="en-NZ" dirty="0"/>
              <a:t>If no Exit “X” then raise “game complete exception”</a:t>
            </a:r>
          </a:p>
          <a:p>
            <a:pPr lvl="1"/>
            <a:r>
              <a:rPr lang="en-NZ" dirty="0"/>
              <a:t>If opening and closing brackets are not equal then raise” Not equal brackets”</a:t>
            </a:r>
          </a:p>
          <a:p>
            <a:pPr lvl="1"/>
            <a:r>
              <a:rPr lang="en-NZ" dirty="0"/>
              <a:t>If closing bracket is found before opening bracket then raise “Closing bracket found before opening bracket</a:t>
            </a:r>
            <a:r>
              <a:rPr lang="en-NZ" dirty="0" smtClean="0"/>
              <a:t>”</a:t>
            </a:r>
          </a:p>
          <a:p>
            <a:pPr lvl="1"/>
            <a:r>
              <a:rPr lang="en-NZ" dirty="0" smtClean="0"/>
              <a:t>File does not exist</a:t>
            </a:r>
          </a:p>
          <a:p>
            <a:pPr lvl="1"/>
            <a:r>
              <a:rPr lang="en-NZ" dirty="0"/>
              <a:t>Error handler (try to load a wrong file</a:t>
            </a:r>
            <a:r>
              <a:rPr lang="en-NZ" dirty="0" smtClean="0"/>
              <a:t>).</a:t>
            </a:r>
            <a:endParaRPr lang="en-NZ" dirty="0"/>
          </a:p>
          <a:p>
            <a:pPr lvl="0"/>
            <a:r>
              <a:rPr lang="en-NZ" dirty="0"/>
              <a:t>Display string file.</a:t>
            </a:r>
          </a:p>
          <a:p>
            <a:endParaRPr lang="en-NZ" dirty="0"/>
          </a:p>
        </p:txBody>
      </p:sp>
    </p:spTree>
    <p:extLst>
      <p:ext uri="{BB962C8B-B14F-4D97-AF65-F5344CB8AC3E}">
        <p14:creationId xmlns:p14="http://schemas.microsoft.com/office/powerpoint/2010/main" val="1698500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775"/>
          </a:xfrm>
        </p:spPr>
        <p:txBody>
          <a:bodyPr>
            <a:normAutofit fontScale="90000"/>
          </a:bodyPr>
          <a:lstStyle/>
          <a:p>
            <a:r>
              <a:rPr lang="en-NZ" dirty="0" smtClean="0"/>
              <a:t>Happy days test: Compression</a:t>
            </a:r>
            <a:br>
              <a:rPr lang="en-NZ" dirty="0" smtClean="0"/>
            </a:br>
            <a:endParaRPr lang="en-NZ"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13" y="1828800"/>
            <a:ext cx="4432255" cy="19247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6540" y="687660"/>
            <a:ext cx="1639735" cy="4913039"/>
          </a:xfrm>
          <a:prstGeom prst="rect">
            <a:avLst/>
          </a:prstGeom>
        </p:spPr>
      </p:pic>
    </p:spTree>
    <p:extLst>
      <p:ext uri="{BB962C8B-B14F-4D97-AF65-F5344CB8AC3E}">
        <p14:creationId xmlns:p14="http://schemas.microsoft.com/office/powerpoint/2010/main" val="3514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fontScale="90000"/>
          </a:bodyPr>
          <a:lstStyle/>
          <a:p>
            <a:r>
              <a:rPr lang="en-NZ" dirty="0" smtClean="0"/>
              <a:t>Happy days test: Compression</a:t>
            </a:r>
            <a:br>
              <a:rPr lang="en-NZ" dirty="0" smtClean="0"/>
            </a:br>
            <a:endParaRPr lang="en-NZ"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28" y="1544866"/>
            <a:ext cx="2324847" cy="33854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791314"/>
            <a:ext cx="1651376" cy="4892511"/>
          </a:xfrm>
          <a:prstGeom prst="rect">
            <a:avLst/>
          </a:prstGeom>
        </p:spPr>
      </p:pic>
    </p:spTree>
    <p:extLst>
      <p:ext uri="{BB962C8B-B14F-4D97-AF65-F5344CB8AC3E}">
        <p14:creationId xmlns:p14="http://schemas.microsoft.com/office/powerpoint/2010/main" val="1044574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a:bodyPr>
          <a:lstStyle/>
          <a:p>
            <a:r>
              <a:rPr lang="en-NZ" sz="2800" dirty="0" smtClean="0"/>
              <a:t>Happy days test: Decompression</a:t>
            </a:r>
            <a:r>
              <a:rPr lang="en-NZ" dirty="0" smtClean="0"/>
              <a:t/>
            </a:r>
            <a:br>
              <a:rPr lang="en-NZ" dirty="0" smtClean="0"/>
            </a:br>
            <a:endParaRPr lang="en-NZ"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152525"/>
            <a:ext cx="3279001" cy="460057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291" y="695324"/>
            <a:ext cx="1688040" cy="5057775"/>
          </a:xfrm>
          <a:prstGeom prst="rect">
            <a:avLst/>
          </a:prstGeom>
        </p:spPr>
      </p:pic>
    </p:spTree>
    <p:extLst>
      <p:ext uri="{BB962C8B-B14F-4D97-AF65-F5344CB8AC3E}">
        <p14:creationId xmlns:p14="http://schemas.microsoft.com/office/powerpoint/2010/main" val="144639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a:bodyPr>
          <a:lstStyle/>
          <a:p>
            <a:r>
              <a:rPr lang="en-NZ" sz="2800" dirty="0" smtClean="0"/>
              <a:t>Happy days test: Decompression</a:t>
            </a:r>
            <a:r>
              <a:rPr lang="en-NZ" dirty="0" smtClean="0"/>
              <a:t/>
            </a:r>
            <a:br>
              <a:rPr lang="en-NZ" dirty="0" smtClean="0"/>
            </a:br>
            <a:endParaRPr lang="en-NZ"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171575"/>
            <a:ext cx="3297877" cy="44576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9838" y="1012030"/>
            <a:ext cx="1590223" cy="4776787"/>
          </a:xfrm>
          <a:prstGeom prst="rect">
            <a:avLst/>
          </a:prstGeom>
        </p:spPr>
      </p:pic>
    </p:spTree>
    <p:extLst>
      <p:ext uri="{BB962C8B-B14F-4D97-AF65-F5344CB8AC3E}">
        <p14:creationId xmlns:p14="http://schemas.microsoft.com/office/powerpoint/2010/main" val="2478440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a:bodyPr>
          <a:lstStyle/>
          <a:p>
            <a:r>
              <a:rPr lang="en-NZ" sz="2800" dirty="0" smtClean="0"/>
              <a:t>Happy days test: Decompression</a:t>
            </a:r>
            <a:r>
              <a:rPr lang="en-NZ" dirty="0" smtClean="0"/>
              <a:t/>
            </a:r>
            <a:br>
              <a:rPr lang="en-NZ" dirty="0" smtClean="0"/>
            </a:br>
            <a:endParaRPr lang="en-NZ"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66" y="1476375"/>
            <a:ext cx="2869297" cy="37913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380" y="1233414"/>
            <a:ext cx="1538396" cy="4557785"/>
          </a:xfrm>
          <a:prstGeom prst="rect">
            <a:avLst/>
          </a:prstGeom>
        </p:spPr>
      </p:pic>
    </p:spTree>
    <p:extLst>
      <p:ext uri="{BB962C8B-B14F-4D97-AF65-F5344CB8AC3E}">
        <p14:creationId xmlns:p14="http://schemas.microsoft.com/office/powerpoint/2010/main" val="126415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a:bodyPr>
          <a:lstStyle/>
          <a:p>
            <a:r>
              <a:rPr lang="en-NZ" sz="2800" dirty="0" smtClean="0"/>
              <a:t>Bad days test</a:t>
            </a:r>
            <a:r>
              <a:rPr lang="en-NZ" dirty="0" smtClean="0"/>
              <a:t/>
            </a:r>
            <a:br>
              <a:rPr lang="en-NZ" dirty="0" smtClean="0"/>
            </a:br>
            <a:endParaRPr lang="en-NZ" sz="2000" dirty="0"/>
          </a:p>
        </p:txBody>
      </p:sp>
      <p:sp>
        <p:nvSpPr>
          <p:cNvPr id="3" name="Rectangle 2"/>
          <p:cNvSpPr/>
          <p:nvPr/>
        </p:nvSpPr>
        <p:spPr>
          <a:xfrm>
            <a:off x="866774" y="1153209"/>
            <a:ext cx="6943725" cy="738664"/>
          </a:xfrm>
          <a:prstGeom prst="rect">
            <a:avLst/>
          </a:prstGeom>
        </p:spPr>
        <p:txBody>
          <a:bodyPr wrap="square">
            <a:spAutoFit/>
          </a:bodyPr>
          <a:lstStyle/>
          <a:p>
            <a:r>
              <a:rPr lang="en-NZ" sz="1050" dirty="0"/>
              <a:t>If several Theseus and/or Minotaur on map then “Multiple Actors Exception</a:t>
            </a:r>
            <a:r>
              <a:rPr lang="en-NZ" sz="1050" dirty="0" smtClean="0"/>
              <a:t>”</a:t>
            </a:r>
          </a:p>
          <a:p>
            <a:pPr marL="0" lvl="1"/>
            <a:r>
              <a:rPr lang="en-NZ" sz="1050" dirty="0"/>
              <a:t>If no Actors (“T” or “M”) then raise “no Actors exception”</a:t>
            </a:r>
          </a:p>
          <a:p>
            <a:endParaRPr lang="en-NZ" sz="1050" dirty="0"/>
          </a:p>
          <a:p>
            <a:pPr lvl="0"/>
            <a:endParaRPr lang="en-NZ" sz="105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4" y="1795866"/>
            <a:ext cx="3537185" cy="38429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758" y="1252941"/>
            <a:ext cx="1562484" cy="4629150"/>
          </a:xfrm>
          <a:prstGeom prst="rect">
            <a:avLst/>
          </a:prstGeom>
        </p:spPr>
      </p:pic>
    </p:spTree>
    <p:extLst>
      <p:ext uri="{BB962C8B-B14F-4D97-AF65-F5344CB8AC3E}">
        <p14:creationId xmlns:p14="http://schemas.microsoft.com/office/powerpoint/2010/main" val="192984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799666" cy="866775"/>
          </a:xfrm>
        </p:spPr>
        <p:txBody>
          <a:bodyPr>
            <a:normAutofit/>
          </a:bodyPr>
          <a:lstStyle/>
          <a:p>
            <a:r>
              <a:rPr lang="en-NZ" sz="2800" dirty="0" smtClean="0"/>
              <a:t>Bad days test</a:t>
            </a:r>
            <a:r>
              <a:rPr lang="en-NZ" dirty="0" smtClean="0"/>
              <a:t/>
            </a:r>
            <a:br>
              <a:rPr lang="en-NZ" dirty="0" smtClean="0"/>
            </a:br>
            <a:endParaRPr lang="en-NZ" sz="2000" dirty="0"/>
          </a:p>
        </p:txBody>
      </p:sp>
      <p:sp>
        <p:nvSpPr>
          <p:cNvPr id="3" name="Rectangle 2"/>
          <p:cNvSpPr/>
          <p:nvPr/>
        </p:nvSpPr>
        <p:spPr>
          <a:xfrm>
            <a:off x="342900" y="1115109"/>
            <a:ext cx="6848474" cy="253916"/>
          </a:xfrm>
          <a:prstGeom prst="rect">
            <a:avLst/>
          </a:prstGeom>
        </p:spPr>
        <p:txBody>
          <a:bodyPr wrap="square">
            <a:spAutoFit/>
          </a:bodyPr>
          <a:lstStyle/>
          <a:p>
            <a:pPr lvl="1"/>
            <a:r>
              <a:rPr lang="en-NZ" sz="1050" dirty="0" smtClean="0"/>
              <a:t>If </a:t>
            </a:r>
            <a:r>
              <a:rPr lang="en-NZ" sz="1050" dirty="0"/>
              <a:t>unknown Char e.g. </a:t>
            </a:r>
            <a:r>
              <a:rPr lang="en-NZ" sz="1050" dirty="0" smtClean="0"/>
              <a:t>”A” </a:t>
            </a:r>
            <a:r>
              <a:rPr lang="en-NZ" sz="1050" dirty="0"/>
              <a:t>which is not in the list then “unknown Symbol exception”</a:t>
            </a:r>
            <a:endParaRPr lang="en-NZ" sz="10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802667"/>
            <a:ext cx="4616494" cy="16351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1" y="1169483"/>
            <a:ext cx="1531249" cy="4536612"/>
          </a:xfrm>
          <a:prstGeom prst="rect">
            <a:avLst/>
          </a:prstGeom>
        </p:spPr>
      </p:pic>
    </p:spTree>
    <p:extLst>
      <p:ext uri="{BB962C8B-B14F-4D97-AF65-F5344CB8AC3E}">
        <p14:creationId xmlns:p14="http://schemas.microsoft.com/office/powerpoint/2010/main" val="159446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1025"/>
            <a:ext cx="5799666" cy="866775"/>
          </a:xfrm>
        </p:spPr>
        <p:txBody>
          <a:bodyPr>
            <a:normAutofit/>
          </a:bodyPr>
          <a:lstStyle/>
          <a:p>
            <a:r>
              <a:rPr lang="en-NZ" sz="2800" dirty="0" smtClean="0"/>
              <a:t>Bad days test</a:t>
            </a:r>
            <a:r>
              <a:rPr lang="en-NZ" dirty="0" smtClean="0"/>
              <a:t/>
            </a:r>
            <a:br>
              <a:rPr lang="en-NZ" dirty="0" smtClean="0"/>
            </a:br>
            <a:endParaRPr lang="en-NZ" sz="2000" dirty="0"/>
          </a:p>
        </p:txBody>
      </p:sp>
      <p:sp>
        <p:nvSpPr>
          <p:cNvPr id="3" name="Rectangle 2"/>
          <p:cNvSpPr/>
          <p:nvPr/>
        </p:nvSpPr>
        <p:spPr>
          <a:xfrm>
            <a:off x="342900" y="1115109"/>
            <a:ext cx="6848474" cy="253916"/>
          </a:xfrm>
          <a:prstGeom prst="rect">
            <a:avLst/>
          </a:prstGeom>
        </p:spPr>
        <p:txBody>
          <a:bodyPr wrap="square">
            <a:spAutoFit/>
          </a:bodyPr>
          <a:lstStyle/>
          <a:p>
            <a:pPr lvl="1"/>
            <a:r>
              <a:rPr lang="en-NZ" sz="1050" dirty="0"/>
              <a:t>If no Exit “X” then raise “game complete exception”</a:t>
            </a:r>
            <a:endParaRPr lang="en-NZ" sz="105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533525"/>
            <a:ext cx="4300124" cy="19347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744" y="904875"/>
            <a:ext cx="1646073" cy="4876800"/>
          </a:xfrm>
          <a:prstGeom prst="rect">
            <a:avLst/>
          </a:prstGeom>
        </p:spPr>
      </p:pic>
    </p:spTree>
    <p:extLst>
      <p:ext uri="{BB962C8B-B14F-4D97-AF65-F5344CB8AC3E}">
        <p14:creationId xmlns:p14="http://schemas.microsoft.com/office/powerpoint/2010/main" val="280902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1025"/>
            <a:ext cx="5799666" cy="866775"/>
          </a:xfrm>
        </p:spPr>
        <p:txBody>
          <a:bodyPr>
            <a:normAutofit/>
          </a:bodyPr>
          <a:lstStyle/>
          <a:p>
            <a:r>
              <a:rPr lang="en-NZ" sz="2800" dirty="0" smtClean="0"/>
              <a:t>Bad days test</a:t>
            </a:r>
            <a:r>
              <a:rPr lang="en-NZ" dirty="0" smtClean="0"/>
              <a:t/>
            </a:r>
            <a:br>
              <a:rPr lang="en-NZ" dirty="0" smtClean="0"/>
            </a:br>
            <a:endParaRPr lang="en-NZ" sz="2000" dirty="0"/>
          </a:p>
        </p:txBody>
      </p:sp>
      <p:sp>
        <p:nvSpPr>
          <p:cNvPr id="3" name="Rectangle 2"/>
          <p:cNvSpPr/>
          <p:nvPr/>
        </p:nvSpPr>
        <p:spPr>
          <a:xfrm>
            <a:off x="342900" y="1115109"/>
            <a:ext cx="6848474" cy="253916"/>
          </a:xfrm>
          <a:prstGeom prst="rect">
            <a:avLst/>
          </a:prstGeom>
        </p:spPr>
        <p:txBody>
          <a:bodyPr wrap="square">
            <a:spAutoFit/>
          </a:bodyPr>
          <a:lstStyle/>
          <a:p>
            <a:pPr lvl="1"/>
            <a:r>
              <a:rPr lang="en-NZ" sz="1050" dirty="0"/>
              <a:t>If opening and closing brackets are not equal then raise” Not equal brackets”</a:t>
            </a:r>
            <a:endParaRPr lang="en-NZ" sz="10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26" y="1771650"/>
            <a:ext cx="4196342" cy="17913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014412"/>
            <a:ext cx="1614596" cy="4783542"/>
          </a:xfrm>
          <a:prstGeom prst="rect">
            <a:avLst/>
          </a:prstGeom>
        </p:spPr>
      </p:pic>
    </p:spTree>
    <p:extLst>
      <p:ext uri="{BB962C8B-B14F-4D97-AF65-F5344CB8AC3E}">
        <p14:creationId xmlns:p14="http://schemas.microsoft.com/office/powerpoint/2010/main" val="396164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Level Diagram</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37" y="1270000"/>
            <a:ext cx="8551709" cy="4911851"/>
          </a:xfrm>
        </p:spPr>
      </p:pic>
    </p:spTree>
    <p:extLst>
      <p:ext uri="{BB962C8B-B14F-4D97-AF65-F5344CB8AC3E}">
        <p14:creationId xmlns:p14="http://schemas.microsoft.com/office/powerpoint/2010/main" val="3433216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Activity </a:t>
            </a:r>
            <a:r>
              <a:rPr lang="en-US" altLang="zh-CN" sz="3200" dirty="0" smtClean="0"/>
              <a:t>Diagram for Stage 1 Compression</a:t>
            </a:r>
            <a:endParaRPr lang="en-NZ"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28" y="1650775"/>
            <a:ext cx="5922571" cy="353349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699" y="1463040"/>
            <a:ext cx="2961408" cy="4387271"/>
          </a:xfrm>
          <a:prstGeom prst="rect">
            <a:avLst/>
          </a:prstGeom>
        </p:spPr>
      </p:pic>
    </p:spTree>
    <p:extLst>
      <p:ext uri="{BB962C8B-B14F-4D97-AF65-F5344CB8AC3E}">
        <p14:creationId xmlns:p14="http://schemas.microsoft.com/office/powerpoint/2010/main" val="46782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Activity Diagram for Stage </a:t>
            </a:r>
            <a:r>
              <a:rPr lang="en-US" altLang="zh-CN" sz="3200" dirty="0" smtClean="0"/>
              <a:t>2 </a:t>
            </a:r>
            <a:r>
              <a:rPr lang="en-US" altLang="zh-CN" sz="3200" dirty="0"/>
              <a:t>Compression</a:t>
            </a:r>
            <a:endParaRPr lang="en-NZ"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63" y="2122489"/>
            <a:ext cx="5834173" cy="29676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936" y="2034540"/>
            <a:ext cx="3829110" cy="2622870"/>
          </a:xfrm>
          <a:prstGeom prst="rect">
            <a:avLst/>
          </a:prstGeom>
        </p:spPr>
      </p:pic>
    </p:spTree>
    <p:extLst>
      <p:ext uri="{BB962C8B-B14F-4D97-AF65-F5344CB8AC3E}">
        <p14:creationId xmlns:p14="http://schemas.microsoft.com/office/powerpoint/2010/main" val="211210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Activity Diagram for Stage </a:t>
            </a:r>
            <a:r>
              <a:rPr lang="en-US" altLang="zh-CN" sz="3200" dirty="0" smtClean="0"/>
              <a:t>3 </a:t>
            </a:r>
            <a:r>
              <a:rPr lang="en-US" altLang="zh-CN" sz="3200" dirty="0"/>
              <a:t>Compression</a:t>
            </a:r>
            <a:endParaRPr lang="en-NZ"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82" y="1519290"/>
            <a:ext cx="3685339" cy="23592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034" y="1519290"/>
            <a:ext cx="4154695" cy="32508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442" y="1519290"/>
            <a:ext cx="3692931" cy="3298883"/>
          </a:xfrm>
          <a:prstGeom prst="rect">
            <a:avLst/>
          </a:prstGeom>
        </p:spPr>
      </p:pic>
    </p:spTree>
    <p:extLst>
      <p:ext uri="{BB962C8B-B14F-4D97-AF65-F5344CB8AC3E}">
        <p14:creationId xmlns:p14="http://schemas.microsoft.com/office/powerpoint/2010/main" val="81507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Activity Diagram for Stage </a:t>
            </a:r>
            <a:r>
              <a:rPr lang="en-US" altLang="zh-CN" sz="3200" dirty="0" smtClean="0"/>
              <a:t>2 Decompression</a:t>
            </a:r>
            <a:endParaRPr lang="en-NZ"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09" y="1757958"/>
            <a:ext cx="6677957" cy="283884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391" y="2057400"/>
            <a:ext cx="3017751" cy="2301246"/>
          </a:xfrm>
          <a:prstGeom prst="rect">
            <a:avLst/>
          </a:prstGeom>
        </p:spPr>
      </p:pic>
    </p:spTree>
    <p:extLst>
      <p:ext uri="{BB962C8B-B14F-4D97-AF65-F5344CB8AC3E}">
        <p14:creationId xmlns:p14="http://schemas.microsoft.com/office/powerpoint/2010/main" val="2083629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Stage 1 Compression</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645" y="1411111"/>
            <a:ext cx="4258780" cy="214488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425" y="1270000"/>
            <a:ext cx="3343742" cy="49536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2167" y="1270000"/>
            <a:ext cx="2217934" cy="5127563"/>
          </a:xfrm>
          <a:prstGeom prst="rect">
            <a:avLst/>
          </a:prstGeom>
        </p:spPr>
      </p:pic>
      <p:sp>
        <p:nvSpPr>
          <p:cNvPr id="8" name="Title 1"/>
          <p:cNvSpPr txBox="1">
            <a:spLocks/>
          </p:cNvSpPr>
          <p:nvPr/>
        </p:nvSpPr>
        <p:spPr>
          <a:xfrm>
            <a:off x="814914" y="3833781"/>
            <a:ext cx="2614086" cy="5556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2000" dirty="0" smtClean="0"/>
              <a:t>HSVSVHSVSVSSSSSHV</a:t>
            </a:r>
            <a:endParaRPr lang="en-NZ" sz="2000" dirty="0"/>
          </a:p>
        </p:txBody>
      </p:sp>
    </p:spTree>
    <p:extLst>
      <p:ext uri="{BB962C8B-B14F-4D97-AF65-F5344CB8AC3E}">
        <p14:creationId xmlns:p14="http://schemas.microsoft.com/office/powerpoint/2010/main" val="3040778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Stage </a:t>
            </a:r>
            <a:r>
              <a:rPr lang="en-NZ" dirty="0" smtClean="0"/>
              <a:t>2 </a:t>
            </a:r>
            <a:r>
              <a:rPr lang="en-NZ" dirty="0"/>
              <a:t>Compression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0999" y="1494154"/>
            <a:ext cx="3995990" cy="260992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022" y="1425575"/>
            <a:ext cx="5454129" cy="2747087"/>
          </a:xfrm>
          <a:prstGeom prst="rect">
            <a:avLst/>
          </a:prstGeom>
        </p:spPr>
      </p:pic>
      <p:sp>
        <p:nvSpPr>
          <p:cNvPr id="7" name="Title 1"/>
          <p:cNvSpPr txBox="1">
            <a:spLocks/>
          </p:cNvSpPr>
          <p:nvPr/>
        </p:nvSpPr>
        <p:spPr>
          <a:xfrm>
            <a:off x="1829900" y="4252881"/>
            <a:ext cx="1128186" cy="55562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2000" dirty="0" smtClean="0"/>
              <a:t>3S3V3H</a:t>
            </a:r>
            <a:endParaRPr lang="en-NZ" sz="2000" dirty="0"/>
          </a:p>
        </p:txBody>
      </p:sp>
    </p:spTree>
    <p:extLst>
      <p:ext uri="{BB962C8B-B14F-4D97-AF65-F5344CB8AC3E}">
        <p14:creationId xmlns:p14="http://schemas.microsoft.com/office/powerpoint/2010/main" val="1487763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1514</TotalTime>
  <Words>1923</Words>
  <Application>Microsoft Office PowerPoint</Application>
  <PresentationFormat>Widescreen</PresentationFormat>
  <Paragraphs>179</Paragraphs>
  <Slides>28</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方正姚体</vt:lpstr>
      <vt:lpstr>Arial</vt:lpstr>
      <vt:lpstr>Calibri</vt:lpstr>
      <vt:lpstr>Trebuchet MS</vt:lpstr>
      <vt:lpstr>Wingdings 3</vt:lpstr>
      <vt:lpstr>Facet</vt:lpstr>
      <vt:lpstr>BCPR283 Best Programming in Practices in .Net</vt:lpstr>
      <vt:lpstr>Objective of achievements for 1st iteration</vt:lpstr>
      <vt:lpstr>Design Level Diagram</vt:lpstr>
      <vt:lpstr>Activity Diagram for Stage 1 Compression</vt:lpstr>
      <vt:lpstr>Activity Diagram for Stage 2 Compression</vt:lpstr>
      <vt:lpstr>Activity Diagram for Stage 3 Compression</vt:lpstr>
      <vt:lpstr>Activity Diagram for Stage 2 Decompression</vt:lpstr>
      <vt:lpstr>Stage 1 Compression</vt:lpstr>
      <vt:lpstr>Stage 2 Compression</vt:lpstr>
      <vt:lpstr>Stage 3 Compression</vt:lpstr>
      <vt:lpstr>Stage 3 Compression Continues…</vt:lpstr>
      <vt:lpstr>Stage 1 Decompression</vt:lpstr>
      <vt:lpstr>Stage 1 Decompression Continues…</vt:lpstr>
      <vt:lpstr>Stage 2 Decompression</vt:lpstr>
      <vt:lpstr>Loading Map</vt:lpstr>
      <vt:lpstr>Saving Map</vt:lpstr>
      <vt:lpstr>Exeption Case Features</vt:lpstr>
      <vt:lpstr>Happy days test: Compression </vt:lpstr>
      <vt:lpstr>Happy days test: Compression </vt:lpstr>
      <vt:lpstr>Happy days test: Compression </vt:lpstr>
      <vt:lpstr>Happy days test: Compression </vt:lpstr>
      <vt:lpstr>Happy days test: Decompression </vt:lpstr>
      <vt:lpstr>Happy days test: Decompression </vt:lpstr>
      <vt:lpstr>Happy days test: Decompression </vt:lpstr>
      <vt:lpstr>Bad days test </vt:lpstr>
      <vt:lpstr>Bad days test </vt:lpstr>
      <vt:lpstr>Bad days test </vt:lpstr>
      <vt:lpstr>Bad days test </vt:lpstr>
    </vt:vector>
  </TitlesOfParts>
  <Company>Christchurch Polytechnic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Gabiana</dc:creator>
  <cp:lastModifiedBy>James Gabiana</cp:lastModifiedBy>
  <cp:revision>299</cp:revision>
  <dcterms:created xsi:type="dcterms:W3CDTF">2015-09-10T05:57:44Z</dcterms:created>
  <dcterms:modified xsi:type="dcterms:W3CDTF">2015-09-13T05:35:17Z</dcterms:modified>
</cp:coreProperties>
</file>