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1" r:id="rId13"/>
    <p:sldId id="268" r:id="rId14"/>
    <p:sldId id="270" r:id="rId15"/>
    <p:sldId id="269" r:id="rId16"/>
    <p:sldId id="273" r:id="rId17"/>
    <p:sldId id="274" r:id="rId18"/>
    <p:sldId id="26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60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09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36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88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0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C9B4-B00E-4F2A-BE75-83F9DDCDFAC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292195-F093-4766-94ED-E3D49FB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5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cidchar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Procrastination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Welch, Brendan Dubach, Ethan </a:t>
            </a:r>
            <a:r>
              <a:rPr lang="en-US" dirty="0" err="1" smtClean="0"/>
              <a:t>Borrowman</a:t>
            </a:r>
            <a:r>
              <a:rPr lang="en-US" dirty="0" smtClean="0"/>
              <a:t>, James Gall, </a:t>
            </a:r>
            <a:r>
              <a:rPr lang="en-US" dirty="0" err="1" smtClean="0"/>
              <a:t>Muhannad</a:t>
            </a:r>
            <a:r>
              <a:rPr lang="en-US" dirty="0" smtClean="0"/>
              <a:t> </a:t>
            </a:r>
            <a:r>
              <a:rPr lang="en-US" dirty="0" err="1" smtClean="0"/>
              <a:t>Aljomaee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935"/>
            <a:ext cx="8596668" cy="3880773"/>
          </a:xfrm>
        </p:spPr>
        <p:txBody>
          <a:bodyPr/>
          <a:lstStyle/>
          <a:p>
            <a:r>
              <a:rPr lang="en-US" dirty="0"/>
              <a:t>User Friendly to all ages.</a:t>
            </a:r>
          </a:p>
          <a:p>
            <a:r>
              <a:rPr lang="en-US" dirty="0"/>
              <a:t>One user per phone.</a:t>
            </a:r>
          </a:p>
          <a:p>
            <a:r>
              <a:rPr lang="en-US" dirty="0"/>
              <a:t>Used on </a:t>
            </a:r>
            <a:r>
              <a:rPr lang="en-US" dirty="0" err="1"/>
              <a:t>iphones</a:t>
            </a:r>
            <a:r>
              <a:rPr lang="en-US" dirty="0"/>
              <a:t> and androids.</a:t>
            </a:r>
          </a:p>
          <a:p>
            <a:r>
              <a:rPr lang="en-US" dirty="0"/>
              <a:t>Database is populated by the app store.</a:t>
            </a:r>
          </a:p>
          <a:p>
            <a:r>
              <a:rPr lang="en-US" dirty="0"/>
              <a:t>User can restrict types of games.</a:t>
            </a:r>
          </a:p>
          <a:p>
            <a:r>
              <a:rPr lang="en-US" dirty="0"/>
              <a:t>Must be available 24 hours a day.</a:t>
            </a:r>
          </a:p>
          <a:p>
            <a:r>
              <a:rPr lang="en-US" dirty="0"/>
              <a:t>Game database is refreshed every 24 hours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3 apps will be in queue for play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9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http://www.lucidchart.com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8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account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Simply the app will get the user information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      from the play store</a:t>
            </a:r>
          </a:p>
          <a:p>
            <a:pPr lvl="1">
              <a:lnSpc>
                <a:spcPct val="150000"/>
              </a:lnSpc>
              <a:buFont typeface="Wingdings" charset="2"/>
              <a:buChar char="u"/>
            </a:pPr>
            <a:r>
              <a:rPr lang="en-US" dirty="0"/>
              <a:t>Gender</a:t>
            </a:r>
          </a:p>
          <a:p>
            <a:pPr lvl="1">
              <a:lnSpc>
                <a:spcPct val="150000"/>
              </a:lnSpc>
              <a:buFont typeface="Wingdings" charset="2"/>
              <a:buChar char="u"/>
            </a:pPr>
            <a:r>
              <a:rPr lang="en-US" dirty="0"/>
              <a:t>Name</a:t>
            </a:r>
          </a:p>
          <a:p>
            <a:pPr lvl="1">
              <a:lnSpc>
                <a:spcPct val="150000"/>
              </a:lnSpc>
              <a:buFont typeface="Wingdings" charset="2"/>
              <a:buChar char="u"/>
            </a:pPr>
            <a:r>
              <a:rPr lang="en-US" dirty="0"/>
              <a:t>Country</a:t>
            </a:r>
          </a:p>
          <a:p>
            <a:pPr lvl="1">
              <a:lnSpc>
                <a:spcPct val="150000"/>
              </a:lnSpc>
              <a:buFont typeface="Wingdings" charset="2"/>
              <a:buChar char="u"/>
            </a:pPr>
            <a:r>
              <a:rPr lang="en-US" dirty="0"/>
              <a:t>Age</a:t>
            </a:r>
          </a:p>
          <a:p>
            <a:endParaRPr lang="en-US" dirty="0"/>
          </a:p>
        </p:txBody>
      </p:sp>
      <p:pic>
        <p:nvPicPr>
          <p:cNvPr id="4" name="Picture 3" descr="Screen Shot 2014-11-25 at 1.06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21" y="833187"/>
            <a:ext cx="2768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First screen user sees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User can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200" dirty="0"/>
              <a:t>Play game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200" dirty="0"/>
              <a:t>Choose game preferences 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200" dirty="0"/>
              <a:t>View popular games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200" dirty="0"/>
              <a:t>View own favorite games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200" dirty="0"/>
              <a:t>Change settings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-116638" r="-116638"/>
          <a:stretch>
            <a:fillRect/>
          </a:stretch>
        </p:blipFill>
        <p:spPr>
          <a:xfrm>
            <a:off x="3775555" y="19304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7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Events for Gaming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Screen is opened when game is selected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Screen allows user to play the game selected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the game is played the user must click save game button, back to search button or home button or played saved game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saved game or user wishes to open game; the database will open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data is accessed or saved return to play screen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97" y="1018907"/>
            <a:ext cx="5007872" cy="64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Games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Shows all games user has </a:t>
            </a:r>
            <a:r>
              <a:rPr lang="en-US" sz="3200" dirty="0" err="1"/>
              <a:t>favorited</a:t>
            </a:r>
            <a:endParaRPr lang="en-US" sz="3200" dirty="0"/>
          </a:p>
          <a:p>
            <a:pPr marL="914400" lvl="1" indent="-457200">
              <a:buFont typeface="Courier New"/>
              <a:buChar char="o"/>
            </a:pPr>
            <a:r>
              <a:rPr lang="en-US" sz="3200" dirty="0"/>
              <a:t>Can play random or choose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200" dirty="0"/>
              <a:t>Can search for game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200" dirty="0"/>
              <a:t>Can delete favorite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080" y="1048670"/>
            <a:ext cx="2417843" cy="4431642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8065080" y="1686620"/>
            <a:ext cx="245054" cy="209005"/>
          </a:xfrm>
          <a:prstGeom prst="leftArrow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Favorites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when user clicks favorites button on game screen</a:t>
            </a:r>
          </a:p>
          <a:p>
            <a:r>
              <a:rPr lang="en-US" dirty="0" smtClean="0"/>
              <a:t>Saves game data to users </a:t>
            </a:r>
            <a:r>
              <a:rPr lang="en-US" dirty="0" err="1" smtClean="0"/>
              <a:t>sd</a:t>
            </a:r>
            <a:r>
              <a:rPr lang="en-US" dirty="0" smtClean="0"/>
              <a:t> card or internal storage</a:t>
            </a:r>
          </a:p>
          <a:p>
            <a:r>
              <a:rPr lang="en-US" dirty="0" smtClean="0"/>
              <a:t>App returns a plus one to the database adding to the total of people who favorite the app</a:t>
            </a:r>
          </a:p>
          <a:p>
            <a:r>
              <a:rPr lang="en-US" dirty="0" smtClean="0"/>
              <a:t>The top 50 games that are favorite are shown to the user</a:t>
            </a:r>
          </a:p>
          <a:p>
            <a:r>
              <a:rPr lang="en-US" dirty="0" smtClean="0"/>
              <a:t>User can select a game or choose a random favorite by clicking random in the favorite screen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81" y="773791"/>
            <a:ext cx="2996493" cy="54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5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option (from gearbox)</a:t>
            </a:r>
          </a:p>
          <a:p>
            <a:r>
              <a:rPr lang="en-US" dirty="0" smtClean="0"/>
              <a:t>Allows to change preferences</a:t>
            </a:r>
          </a:p>
          <a:p>
            <a:pPr lvl="1"/>
            <a:r>
              <a:rPr lang="en-US" dirty="0" smtClean="0"/>
              <a:t>Wi-Fi</a:t>
            </a:r>
          </a:p>
          <a:p>
            <a:pPr lvl="1"/>
            <a:r>
              <a:rPr lang="en-US" dirty="0" smtClean="0"/>
              <a:t>Parent Lock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2" t="28622" r="55507" b="12604"/>
          <a:stretch/>
        </p:blipFill>
        <p:spPr bwMode="auto">
          <a:xfrm>
            <a:off x="7062537" y="1270000"/>
            <a:ext cx="3048000" cy="52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85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935"/>
            <a:ext cx="8596668" cy="3880773"/>
          </a:xfrm>
        </p:spPr>
        <p:txBody>
          <a:bodyPr/>
          <a:lstStyle/>
          <a:p>
            <a:r>
              <a:rPr lang="en-US" dirty="0"/>
              <a:t>Budget</a:t>
            </a:r>
          </a:p>
          <a:p>
            <a:pPr lvl="1"/>
            <a:r>
              <a:rPr lang="en-US" dirty="0"/>
              <a:t>5 Developers</a:t>
            </a:r>
          </a:p>
          <a:p>
            <a:pPr lvl="1"/>
            <a:r>
              <a:rPr lang="en-US" dirty="0"/>
              <a:t>$25,000</a:t>
            </a:r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1 Month to finish Android App</a:t>
            </a:r>
          </a:p>
          <a:p>
            <a:pPr lvl="1"/>
            <a:r>
              <a:rPr lang="en-US" dirty="0"/>
              <a:t>2 Weeks to finish iOS App</a:t>
            </a:r>
          </a:p>
          <a:p>
            <a:pPr lvl="1"/>
            <a:r>
              <a:rPr lang="en-US" dirty="0"/>
              <a:t>1 Month to publish</a:t>
            </a:r>
          </a:p>
          <a:p>
            <a:pPr lvl="1"/>
            <a:r>
              <a:rPr lang="en-US" dirty="0"/>
              <a:t>2 Weeks (buffer time)</a:t>
            </a:r>
          </a:p>
          <a:p>
            <a:pPr lvl="1"/>
            <a:r>
              <a:rPr lang="en-US" dirty="0"/>
              <a:t>TOTAL=3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Current System</a:t>
            </a:r>
          </a:p>
          <a:p>
            <a:r>
              <a:rPr lang="en-US" dirty="0"/>
              <a:t>Project Requirements</a:t>
            </a:r>
          </a:p>
          <a:p>
            <a:r>
              <a:rPr lang="en-US" dirty="0"/>
              <a:t>Mockups</a:t>
            </a:r>
          </a:p>
          <a:p>
            <a:r>
              <a:rPr lang="en-US" dirty="0"/>
              <a:t>Resources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8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935"/>
            <a:ext cx="8596668" cy="3880773"/>
          </a:xfrm>
        </p:spPr>
        <p:txBody>
          <a:bodyPr/>
          <a:lstStyle/>
          <a:p>
            <a:r>
              <a:rPr lang="en-US" dirty="0"/>
              <a:t>Quick and easy entertainment</a:t>
            </a:r>
          </a:p>
          <a:p>
            <a:r>
              <a:rPr lang="en-US" dirty="0"/>
              <a:t>Random games</a:t>
            </a:r>
          </a:p>
          <a:p>
            <a:r>
              <a:rPr lang="en-US" dirty="0"/>
              <a:t>Hundreds of possibilities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3775687"/>
            <a:ext cx="3670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8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935"/>
            <a:ext cx="8596668" cy="3880773"/>
          </a:xfrm>
        </p:spPr>
        <p:txBody>
          <a:bodyPr/>
          <a:lstStyle/>
          <a:p>
            <a:r>
              <a:rPr lang="en-US" dirty="0" smtClean="0"/>
              <a:t>The system will be confined to the smartphones</a:t>
            </a:r>
          </a:p>
          <a:p>
            <a:pPr lvl="1"/>
            <a:r>
              <a:rPr lang="en-US" dirty="0" err="1" smtClean="0"/>
              <a:t>Andoid</a:t>
            </a:r>
            <a:endParaRPr lang="en-US" dirty="0" smtClean="0"/>
          </a:p>
          <a:p>
            <a:pPr lvl="1"/>
            <a:r>
              <a:rPr lang="en-US" dirty="0" smtClean="0"/>
              <a:t>iOS</a:t>
            </a:r>
          </a:p>
          <a:p>
            <a:r>
              <a:rPr lang="en-US" dirty="0" smtClean="0"/>
              <a:t>Will use a SQL database to communicate with the Google Play Store and iOS app store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935"/>
            <a:ext cx="8596668" cy="3880773"/>
          </a:xfrm>
        </p:spPr>
        <p:txBody>
          <a:bodyPr/>
          <a:lstStyle/>
          <a:p>
            <a:r>
              <a:rPr lang="en-US" sz="2000" dirty="0" smtClean="0"/>
              <a:t>Provide </a:t>
            </a:r>
            <a:r>
              <a:rPr lang="en-US" sz="2000" dirty="0"/>
              <a:t>a platform that the user can play several free games.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quick access to several top rated games without take up tons of space.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the user to quickly test out games, save them if they like the game, or get rid of them if they didn’t want to.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5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criteria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935"/>
            <a:ext cx="8596668" cy="3880773"/>
          </a:xfrm>
        </p:spPr>
        <p:txBody>
          <a:bodyPr/>
          <a:lstStyle/>
          <a:p>
            <a:r>
              <a:rPr lang="en-US" dirty="0"/>
              <a:t>Within budget and time</a:t>
            </a:r>
          </a:p>
          <a:p>
            <a:r>
              <a:rPr lang="en-US" dirty="0"/>
              <a:t>User friendly for children and adults</a:t>
            </a:r>
          </a:p>
          <a:p>
            <a:r>
              <a:rPr lang="en-US" dirty="0"/>
              <a:t>Navigation of App is easily done</a:t>
            </a:r>
          </a:p>
          <a:p>
            <a:r>
              <a:rPr lang="en-US" dirty="0"/>
              <a:t>Database carries games people will actually like to play</a:t>
            </a:r>
          </a:p>
          <a:p>
            <a:r>
              <a:rPr lang="en-US" dirty="0"/>
              <a:t>Doesn’t take up a lot of memory</a:t>
            </a:r>
          </a:p>
          <a:p>
            <a:r>
              <a:rPr lang="en-US" dirty="0"/>
              <a:t>Time it takes to access game play for each game </a:t>
            </a:r>
          </a:p>
          <a:p>
            <a:r>
              <a:rPr lang="en-US" dirty="0"/>
              <a:t>Make sure the code works correctly and debugged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48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935"/>
            <a:ext cx="8596668" cy="3880773"/>
          </a:xfrm>
        </p:spPr>
        <p:txBody>
          <a:bodyPr/>
          <a:lstStyle/>
          <a:p>
            <a:r>
              <a:rPr lang="en-US" dirty="0"/>
              <a:t>Apps Like </a:t>
            </a:r>
            <a:r>
              <a:rPr lang="en-US" dirty="0" err="1"/>
              <a:t>GameBox</a:t>
            </a:r>
            <a:r>
              <a:rPr lang="en-US" dirty="0"/>
              <a:t> 1 by </a:t>
            </a:r>
            <a:r>
              <a:rPr lang="en-US" dirty="0" err="1"/>
              <a:t>Triniti</a:t>
            </a:r>
            <a:r>
              <a:rPr lang="en-US" dirty="0"/>
              <a:t> Interactive</a:t>
            </a:r>
          </a:p>
          <a:p>
            <a:r>
              <a:rPr lang="en-US" dirty="0"/>
              <a:t>Limited Games, large data usage</a:t>
            </a:r>
          </a:p>
          <a:p>
            <a:r>
              <a:rPr lang="en-US" dirty="0"/>
              <a:t>No random selection</a:t>
            </a:r>
          </a:p>
          <a:p>
            <a:r>
              <a:rPr lang="en-US" dirty="0"/>
              <a:t>We want random, unlimited games, less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01" y="3704250"/>
            <a:ext cx="4214114" cy="28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9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935"/>
            <a:ext cx="8596668" cy="3880773"/>
          </a:xfrm>
        </p:spPr>
        <p:txBody>
          <a:bodyPr/>
          <a:lstStyle/>
          <a:p>
            <a:r>
              <a:rPr lang="en-US" dirty="0" smtClean="0"/>
              <a:t>The app will run on either an android or and iPhone smartphone device</a:t>
            </a:r>
          </a:p>
          <a:p>
            <a:r>
              <a:rPr lang="en-US" dirty="0" smtClean="0"/>
              <a:t>The app will be in constant queue with our database</a:t>
            </a:r>
          </a:p>
          <a:p>
            <a:r>
              <a:rPr lang="en-US" dirty="0" smtClean="0"/>
              <a:t>The database will be will be pulling the top 100 games from the respective app stores each week, refreshing its list</a:t>
            </a:r>
          </a:p>
        </p:txBody>
      </p:sp>
    </p:spTree>
    <p:extLst>
      <p:ext uri="{BB962C8B-B14F-4D97-AF65-F5344CB8AC3E}">
        <p14:creationId xmlns:p14="http://schemas.microsoft.com/office/powerpoint/2010/main" val="220618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935"/>
            <a:ext cx="8596668" cy="3880773"/>
          </a:xfrm>
        </p:spPr>
        <p:txBody>
          <a:bodyPr/>
          <a:lstStyle/>
          <a:p>
            <a:r>
              <a:rPr lang="en-US" dirty="0"/>
              <a:t>Users must be able to download games.</a:t>
            </a:r>
          </a:p>
          <a:p>
            <a:r>
              <a:rPr lang="en-US" dirty="0"/>
              <a:t>Users must be able to remove games.</a:t>
            </a:r>
          </a:p>
          <a:p>
            <a:r>
              <a:rPr lang="en-US" dirty="0"/>
              <a:t>Users must be able to play games.</a:t>
            </a:r>
          </a:p>
          <a:p>
            <a:r>
              <a:rPr lang="en-US" dirty="0"/>
              <a:t>App must be able to refresh the game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539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598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Trebuchet MS</vt:lpstr>
      <vt:lpstr>Wingdings</vt:lpstr>
      <vt:lpstr>Wingdings 3</vt:lpstr>
      <vt:lpstr>Facet</vt:lpstr>
      <vt:lpstr>Procrastination Station</vt:lpstr>
      <vt:lpstr>Overview</vt:lpstr>
      <vt:lpstr>Purpose</vt:lpstr>
      <vt:lpstr>Scope of system</vt:lpstr>
      <vt:lpstr>Objectives</vt:lpstr>
      <vt:lpstr>Successful criteria of project</vt:lpstr>
      <vt:lpstr>Current system</vt:lpstr>
      <vt:lpstr>Our Proposed System</vt:lpstr>
      <vt:lpstr>Functional Requirements</vt:lpstr>
      <vt:lpstr>Non-Functional Requirements</vt:lpstr>
      <vt:lpstr>Tools</vt:lpstr>
      <vt:lpstr>Create an account Screen</vt:lpstr>
      <vt:lpstr>Main Screen</vt:lpstr>
      <vt:lpstr>Flow of Events for Gaming Screen</vt:lpstr>
      <vt:lpstr>Favorite Games Screen</vt:lpstr>
      <vt:lpstr>Favorites Screen</vt:lpstr>
      <vt:lpstr>Setting Menu</vt:lpstr>
      <vt:lpstr>Estimation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Tian, Guanyu</dc:creator>
  <cp:lastModifiedBy>Gall, James</cp:lastModifiedBy>
  <cp:revision>5</cp:revision>
  <dcterms:created xsi:type="dcterms:W3CDTF">2014-11-18T20:56:30Z</dcterms:created>
  <dcterms:modified xsi:type="dcterms:W3CDTF">2014-12-04T22:22:09Z</dcterms:modified>
</cp:coreProperties>
</file>