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6" r:id="rId5"/>
    <p:sldId id="342" r:id="rId6"/>
    <p:sldId id="343" r:id="rId7"/>
    <p:sldId id="344" r:id="rId8"/>
    <p:sldId id="299" r:id="rId9"/>
    <p:sldId id="335" r:id="rId10"/>
    <p:sldId id="336" r:id="rId11"/>
    <p:sldId id="338" r:id="rId12"/>
    <p:sldId id="301" r:id="rId13"/>
    <p:sldId id="302" r:id="rId14"/>
    <p:sldId id="303" r:id="rId15"/>
    <p:sldId id="345" r:id="rId16"/>
    <p:sldId id="346" r:id="rId17"/>
    <p:sldId id="283" r:id="rId18"/>
    <p:sldId id="341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F7B026-CE2F-4224-A6C5-320022AC1AFE}">
          <p14:sldIdLst>
            <p14:sldId id="286"/>
            <p14:sldId id="342"/>
            <p14:sldId id="343"/>
            <p14:sldId id="344"/>
            <p14:sldId id="299"/>
            <p14:sldId id="335"/>
            <p14:sldId id="336"/>
            <p14:sldId id="338"/>
            <p14:sldId id="301"/>
            <p14:sldId id="302"/>
            <p14:sldId id="303"/>
            <p14:sldId id="345"/>
            <p14:sldId id="346"/>
          </p14:sldIdLst>
        </p14:section>
        <p14:section name="Connection Roles" id="{836CF112-DCC4-4E01-BABC-894534D35B92}">
          <p14:sldIdLst/>
        </p14:section>
        <p14:section name="ERD" id="{7B660EA4-751D-4421-A380-5A4F2A6EB8D1}">
          <p14:sldIdLst>
            <p14:sldId id="283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Kheerwal" userId="e4267b4f-c264-4f5f-8a96-44ebb4e08a05" providerId="ADAL" clId="{70F74781-8AF1-4FF4-AE19-420C215FE579}"/>
    <pc:docChg chg="addSld delSld modSection">
      <pc:chgData name="Anoop Kheerwal" userId="e4267b4f-c264-4f5f-8a96-44ebb4e08a05" providerId="ADAL" clId="{70F74781-8AF1-4FF4-AE19-420C215FE579}" dt="2021-08-09T23:55:42.317" v="2" actId="47"/>
      <pc:docMkLst>
        <pc:docMk/>
      </pc:docMkLst>
      <pc:sldChg chg="del">
        <pc:chgData name="Anoop Kheerwal" userId="e4267b4f-c264-4f5f-8a96-44ebb4e08a05" providerId="ADAL" clId="{70F74781-8AF1-4FF4-AE19-420C215FE579}" dt="2021-08-09T23:55:42.317" v="2" actId="47"/>
        <pc:sldMkLst>
          <pc:docMk/>
          <pc:sldMk cId="3045489742" sldId="339"/>
        </pc:sldMkLst>
      </pc:sldChg>
      <pc:sldChg chg="del">
        <pc:chgData name="Anoop Kheerwal" userId="e4267b4f-c264-4f5f-8a96-44ebb4e08a05" providerId="ADAL" clId="{70F74781-8AF1-4FF4-AE19-420C215FE579}" dt="2021-08-09T23:55:40.109" v="1" actId="47"/>
        <pc:sldMkLst>
          <pc:docMk/>
          <pc:sldMk cId="1770436510" sldId="340"/>
        </pc:sldMkLst>
      </pc:sldChg>
      <pc:sldChg chg="add">
        <pc:chgData name="Anoop Kheerwal" userId="e4267b4f-c264-4f5f-8a96-44ebb4e08a05" providerId="ADAL" clId="{70F74781-8AF1-4FF4-AE19-420C215FE579}" dt="2021-08-09T23:55:37.961" v="0" actId="22"/>
        <pc:sldMkLst>
          <pc:docMk/>
          <pc:sldMk cId="3667382784" sldId="341"/>
        </pc:sldMkLst>
      </pc:sldChg>
    </pc:docChg>
  </pc:docChgLst>
  <pc:docChgLst>
    <pc:chgData name="Amandeep Singh" userId="192f9da3-bd5c-42c3-8f41-80b8549e6782" providerId="ADAL" clId="{A19C32C4-A408-446D-A548-EFD04BAD5D0F}"/>
    <pc:docChg chg="undo custSel addSld delSld modSld modSection">
      <pc:chgData name="Amandeep Singh" userId="192f9da3-bd5c-42c3-8f41-80b8549e6782" providerId="ADAL" clId="{A19C32C4-A408-446D-A548-EFD04BAD5D0F}" dt="2022-04-07T21:27:56.743" v="6" actId="2696"/>
      <pc:docMkLst>
        <pc:docMk/>
      </pc:docMkLst>
      <pc:sldChg chg="addSp delSp modSp add del mod">
        <pc:chgData name="Amandeep Singh" userId="192f9da3-bd5c-42c3-8f41-80b8549e6782" providerId="ADAL" clId="{A19C32C4-A408-446D-A548-EFD04BAD5D0F}" dt="2022-04-07T21:27:50.416" v="5" actId="2696"/>
        <pc:sldMkLst>
          <pc:docMk/>
          <pc:sldMk cId="3226864652" sldId="302"/>
        </pc:sldMkLst>
        <pc:graphicFrameChg chg="del modGraphic">
          <ac:chgData name="Amandeep Singh" userId="192f9da3-bd5c-42c3-8f41-80b8549e6782" providerId="ADAL" clId="{A19C32C4-A408-446D-A548-EFD04BAD5D0F}" dt="2022-04-07T21:27:25.317" v="1" actId="478"/>
          <ac:graphicFrameMkLst>
            <pc:docMk/>
            <pc:sldMk cId="3226864652" sldId="302"/>
            <ac:graphicFrameMk id="2" creationId="{8B574959-82AC-A5C7-E4B2-C39FDF201BD6}"/>
          </ac:graphicFrameMkLst>
        </pc:graphicFrameChg>
        <pc:graphicFrameChg chg="add">
          <ac:chgData name="Amandeep Singh" userId="192f9da3-bd5c-42c3-8f41-80b8549e6782" providerId="ADAL" clId="{A19C32C4-A408-446D-A548-EFD04BAD5D0F}" dt="2022-04-07T21:27:26.231" v="2" actId="22"/>
          <ac:graphicFrameMkLst>
            <pc:docMk/>
            <pc:sldMk cId="3226864652" sldId="302"/>
            <ac:graphicFrameMk id="3" creationId="{045D69A4-5BFE-2217-70EF-D3A6196A93D9}"/>
          </ac:graphicFrameMkLst>
        </pc:graphicFrameChg>
      </pc:sldChg>
      <pc:sldChg chg="del">
        <pc:chgData name="Amandeep Singh" userId="192f9da3-bd5c-42c3-8f41-80b8549e6782" providerId="ADAL" clId="{A19C32C4-A408-446D-A548-EFD04BAD5D0F}" dt="2022-04-07T21:27:34.110" v="3" actId="2696"/>
        <pc:sldMkLst>
          <pc:docMk/>
          <pc:sldMk cId="327038683" sldId="347"/>
        </pc:sldMkLst>
      </pc:sldChg>
      <pc:sldChg chg="del">
        <pc:chgData name="Amandeep Singh" userId="192f9da3-bd5c-42c3-8f41-80b8549e6782" providerId="ADAL" clId="{A19C32C4-A408-446D-A548-EFD04BAD5D0F}" dt="2022-04-07T21:27:56.743" v="6" actId="2696"/>
        <pc:sldMkLst>
          <pc:docMk/>
          <pc:sldMk cId="714386767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1" y="457163"/>
            <a:ext cx="83253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Higher Education Accelerator Common Canvas &amp; Model Apps and Higher Education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378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Higher Education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74922" y="4616388"/>
            <a:ext cx="9130937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Dataverse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74916" y="4120656"/>
            <a:ext cx="9130943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B1D6C7-3160-4331-80FB-8DBB87B964FC}"/>
              </a:ext>
            </a:extLst>
          </p:cNvPr>
          <p:cNvSpPr/>
          <p:nvPr/>
        </p:nvSpPr>
        <p:spPr>
          <a:xfrm>
            <a:off x="6334352" y="2633460"/>
            <a:ext cx="4371502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Canvas Model Apps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1574916" y="3129192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7EF8-9CD7-4C11-957B-1FA14DC98A2F}"/>
              </a:ext>
            </a:extLst>
          </p:cNvPr>
          <p:cNvSpPr/>
          <p:nvPr/>
        </p:nvSpPr>
        <p:spPr>
          <a:xfrm>
            <a:off x="1574919" y="2137728"/>
            <a:ext cx="460105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</a:t>
            </a: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3C53-33A9-42A3-ADA3-2E3FD27BAF66}"/>
              </a:ext>
            </a:extLst>
          </p:cNvPr>
          <p:cNvSpPr/>
          <p:nvPr/>
        </p:nvSpPr>
        <p:spPr>
          <a:xfrm>
            <a:off x="1574916" y="2633460"/>
            <a:ext cx="4601062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41477-F03D-4ECA-A417-6675E368ABFA}"/>
              </a:ext>
            </a:extLst>
          </p:cNvPr>
          <p:cNvSpPr/>
          <p:nvPr/>
        </p:nvSpPr>
        <p:spPr>
          <a:xfrm>
            <a:off x="1574915" y="3624924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</a:t>
            </a:r>
          </a:p>
        </p:txBody>
      </p:sp>
    </p:spTree>
    <p:extLst>
      <p:ext uri="{BB962C8B-B14F-4D97-AF65-F5344CB8AC3E}">
        <p14:creationId xmlns:p14="http://schemas.microsoft.com/office/powerpoint/2010/main" val="128803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-&gt; Enriched Entities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2B160-02BA-403D-BB79-DF576E2F2783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A2AF15-E594-40C8-9A28-537E4417591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BEC6A-9048-4997-BBA2-04EAF5EF37C0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652B8E-DA30-4222-9CAA-4648E414D287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D1594-8CC8-45AB-901A-AA65AAB0DF8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8949F9-B926-4C8D-AA49-CD692D5760F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C97A68-203D-46AC-88F8-8C03ED8E4BFB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EE3904-4ADB-4FC1-B45E-1A4FC08106E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  <p:graphicFrame>
        <p:nvGraphicFramePr>
          <p:cNvPr id="3" name="Table 35">
            <a:extLst>
              <a:ext uri="{FF2B5EF4-FFF2-40B4-BE49-F238E27FC236}">
                <a16:creationId xmlns:a16="http://schemas.microsoft.com/office/drawing/2014/main" id="{045D69A4-5BFE-2217-70EF-D3A6196A9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51231"/>
              </p:ext>
            </p:extLst>
          </p:nvPr>
        </p:nvGraphicFramePr>
        <p:xfrm>
          <a:off x="7150654" y="2617970"/>
          <a:ext cx="4852660" cy="1630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6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Canvas Model Apps -&gt; Apps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65523"/>
              </p:ext>
            </p:extLst>
          </p:nvPr>
        </p:nvGraphicFramePr>
        <p:xfrm>
          <a:off x="7150654" y="2627208"/>
          <a:ext cx="48526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Higher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783226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5921BF-EA76-4C04-A740-9D0D4528DDE2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AE56C4-F4C8-446F-987E-72E8FD9237DD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1B3B44-E8C1-424E-A8B7-161D3C2AB4A7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67F6C1-38A2-4E13-8D92-2D2BC1439436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219ED2-6647-4B4A-9C9C-B636AF08DAE9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CE386B-C717-4919-8389-F1BDD5A05B5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B372A2-09BD-459D-B73E-972958172085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ACFA61-6584-4370-A65E-DF733F5E8BB3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9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13260"/>
              </p:ext>
            </p:extLst>
          </p:nvPr>
        </p:nvGraphicFramePr>
        <p:xfrm>
          <a:off x="7131688" y="1124324"/>
          <a:ext cx="4799054" cy="5115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4346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764708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Table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Dynamics 365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1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3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6451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A954-AEAC-41FB-8296-DC69FD524E82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42B49E-23DD-4E58-8FFB-3D2C18AB9861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42306A-240A-4D53-808D-CB7E541E4BB1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C52EF9-60CD-4CAF-92EA-27EE582FE010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F53970-5434-4697-8367-AF1B4D24C918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68273D-14D5-473B-8FF0-6F0D04A47CD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C6FB33-CFEB-49F0-891A-DAA1270DD012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110F39-EE78-4040-9D72-3A83A3DDF515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50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31687" y="1555797"/>
          <a:ext cx="478454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4542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40C6C65-B06B-47BB-946F-3686F38D9EB1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FC784D-4390-40F7-A68B-76830D69D697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31D26-12BC-4808-B0DC-1145E344501B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B0284-A85C-4688-81FB-8422249BA57C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C83B1E-1061-4E2F-8920-1D09B5B4E9A2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B09558-838F-409B-AE74-E8D2F43518E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E8F6F-C97A-4D33-986E-F0B0BB12299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31383A-F74A-40C2-9823-2AB1407AA2C7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52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ERD : Education Accelerator Common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932DD-6290-425F-9E27-D9836401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54" y="1139706"/>
            <a:ext cx="8328204" cy="55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Connection Roles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9BB28-09B8-4CE8-AFBD-BDFCC28C7DE0}"/>
              </a:ext>
            </a:extLst>
          </p:cNvPr>
          <p:cNvGraphicFramePr/>
          <p:nvPr/>
        </p:nvGraphicFramePr>
        <p:xfrm>
          <a:off x="6351732" y="253305"/>
          <a:ext cx="2202286" cy="635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Account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Adjunct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Advisor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Affiliate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Aide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Alumni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Chair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Coach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Doctor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Faculty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Guardian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Instructor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 Admin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Lecturer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Occupational Therapist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Office 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911626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Paraprofessional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1347511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390901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Physical Therapist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31723836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Principal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25593271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61050976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410705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Relative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97927517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Researcher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98154462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Special services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8540906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Speech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608047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15569593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50765307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Substitute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414420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5771533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 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605561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Vision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07662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A16379-B1F0-431C-89E3-1E4086FB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0" y="1054722"/>
            <a:ext cx="5730461" cy="283496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01E07-A9F8-4884-A4E1-6DEE4360D244}"/>
              </a:ext>
            </a:extLst>
          </p:cNvPr>
          <p:cNvGraphicFramePr/>
          <p:nvPr/>
        </p:nvGraphicFramePr>
        <p:xfrm>
          <a:off x="9031147" y="272930"/>
          <a:ext cx="2202286" cy="41077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Course and Course History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Adjunct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Administrator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Affiliate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Instructor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Lecturer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Occupational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Paraprofessional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Physical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Principal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Proctor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Special 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Speech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46720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Substitute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499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4865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 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8128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A0CD-EA9E-4174-BE58-76F6B11CD3FB}"/>
              </a:ext>
            </a:extLst>
          </p:cNvPr>
          <p:cNvGraphicFramePr/>
          <p:nvPr/>
        </p:nvGraphicFramePr>
        <p:xfrm>
          <a:off x="9031147" y="4585736"/>
          <a:ext cx="2202286" cy="18641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 Contact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Administrator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Aide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Child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Doctor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Guardian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Other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Parent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Relative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8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Period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Period Detail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Subject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Achievements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2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Accomplishment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Area of Interest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Area of Study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Bell Schedule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2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Bell Schedule Time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9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Certification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3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Certification Process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5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Certification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7728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D846994-946F-4960-92D2-E0281857402C}"/>
              </a:ext>
            </a:extLst>
          </p:cNvPr>
          <p:cNvGrpSpPr/>
          <p:nvPr/>
        </p:nvGrpSpPr>
        <p:grpSpPr>
          <a:xfrm>
            <a:off x="865920" y="2230240"/>
            <a:ext cx="5031914" cy="2102360"/>
            <a:chOff x="865920" y="2230240"/>
            <a:chExt cx="5031914" cy="2102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E57DE6-1D77-4B5F-92A0-B8A4FCCB36B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52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55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Credential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9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8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8655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BEE0168D-8C4D-B628-ED14-092FA3B4DEDD}"/>
              </a:ext>
            </a:extLst>
          </p:cNvPr>
          <p:cNvGrpSpPr/>
          <p:nvPr/>
        </p:nvGrpSpPr>
        <p:grpSpPr>
          <a:xfrm>
            <a:off x="865920" y="2197189"/>
            <a:ext cx="5031914" cy="2102360"/>
            <a:chOff x="865920" y="2230240"/>
            <a:chExt cx="5031914" cy="2102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AA1D89-76D7-131A-3FA7-F170DBAB7CEE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850814-B37F-AF2A-FCB4-E10D70699CE5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4F56C5-AD78-C476-CC45-75D56C84BD7B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D922D-FBE8-5A18-1588-19F357F3D919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11B7A3-7893-3158-1D7F-CD982910BB07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90E200-CA14-EDE4-C2E0-90D6BDD60D40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1784C4-D89C-34F5-3B37-F051E8B0555D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71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1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8F86E01-D07F-B877-0EC5-626FD6D81828}"/>
              </a:ext>
            </a:extLst>
          </p:cNvPr>
          <p:cNvGrpSpPr/>
          <p:nvPr/>
        </p:nvGrpSpPr>
        <p:grpSpPr>
          <a:xfrm>
            <a:off x="865920" y="2197189"/>
            <a:ext cx="5031914" cy="2102360"/>
            <a:chOff x="865920" y="2230240"/>
            <a:chExt cx="5031914" cy="21023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4B62FD-4BB5-3EE4-A269-A3BC1E003DD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E5BE72-54AD-4C7E-2684-2B117D27A5ED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7549C4-FB58-5DD8-C67D-138D223EDFD8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97E35D-F775-3944-2912-47ACB34B10D4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CE4AFC-CE7E-7483-5BDB-EF420A2B8F71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1D6336-EF33-7708-DE34-23F99A30CC96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5CE6EB-B028-05AB-798C-B23383399074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8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30139"/>
              </p:ext>
            </p:extLst>
          </p:nvPr>
        </p:nvGraphicFramePr>
        <p:xfrm>
          <a:off x="7150654" y="2479427"/>
          <a:ext cx="485266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7B53B-256C-225E-6A00-13D9B5190BD8}"/>
              </a:ext>
            </a:extLst>
          </p:cNvPr>
          <p:cNvGrpSpPr/>
          <p:nvPr/>
        </p:nvGrpSpPr>
        <p:grpSpPr>
          <a:xfrm>
            <a:off x="865920" y="2197189"/>
            <a:ext cx="5031914" cy="2102360"/>
            <a:chOff x="865920" y="2230240"/>
            <a:chExt cx="5031914" cy="21023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7A1706-E2E0-5B80-0F04-AC6DEBB7CBCF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653E30-8BA5-7E5A-7BDC-14F7EA1D64FF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90D88-75F6-F163-7EFB-0AAF6435F798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75A522-0D04-8C77-79A3-F13C92C31FC8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BBC045-8FD2-5D67-0E72-244ED72CCB0D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2693B2-30C9-3F6F-6BE4-BDAE96D4482D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8D9A39-FC53-3D86-ABB5-33CD2C13E8CD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55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Adjunct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Affiliate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Alumni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961542A-D724-46D2-A882-6BCC12177C9B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3A872E-A25B-4301-AB3B-744ACE59027B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A53435-1C55-4C2F-B11F-5FEF21AD1BB7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F80307-73DD-4E49-BCBE-AC961E361E1C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FD585C-1141-436C-9851-61A0EC41DD36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221E14-2285-4113-AE77-06F46149F3A0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A171CF-CFD4-4804-8A80-525FE420375C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8DE09-86D4-4093-9F9E-05A8DB2731CF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Office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Physical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9D90B7B-5E08-44C3-981D-066AD10F845B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C3D983-94B5-41CF-98C4-189B6CDA57B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1066AF-A737-41A1-AF4F-9CBF79C88123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1A2F6-94EB-4613-9B40-94AEF6DC6459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867215-DB75-4AF3-891E-8D35AF235C9E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F625A6-8204-4111-927F-C915ED55B429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B1FAFE-6C5D-4BC2-88B8-9BAE74625771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02B051-0748-41D2-8424-FCB67364AA24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/>
        </p:nvGraphicFramePr>
        <p:xfrm>
          <a:off x="7195042" y="2430066"/>
          <a:ext cx="3757491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Substitute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7BBA89C-740E-439E-9D06-5FC77A70EB29}"/>
              </a:ext>
            </a:extLst>
          </p:cNvPr>
          <p:cNvGrpSpPr/>
          <p:nvPr/>
        </p:nvGrpSpPr>
        <p:grpSpPr>
          <a:xfrm>
            <a:off x="809438" y="2700757"/>
            <a:ext cx="5031914" cy="2102360"/>
            <a:chOff x="865920" y="2230240"/>
            <a:chExt cx="5031914" cy="2102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9C757-48D3-46A7-A9C3-02764B52ED5C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D705E4-A336-43DD-B1B3-5FD663902AEF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592BCA-C413-48AC-9CED-793ACC529A64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38BD52-A5CC-4882-8AC3-9CC9683FACB3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A57510-1C12-48BC-9632-15EA519EDB8A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5036FE-7B05-489B-90D6-EF1B57B332FF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C09B64-1EC0-418F-B9A7-7A7C8A6D6C2E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68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91204"/>
              </p:ext>
            </p:extLst>
          </p:nvPr>
        </p:nvGraphicFramePr>
        <p:xfrm>
          <a:off x="7150654" y="2867351"/>
          <a:ext cx="3757491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A9466-084C-43CC-B972-D0D457B343DC}"/>
              </a:ext>
            </a:extLst>
          </p:cNvPr>
          <p:cNvGrpSpPr/>
          <p:nvPr/>
        </p:nvGrpSpPr>
        <p:grpSpPr>
          <a:xfrm>
            <a:off x="865920" y="2558714"/>
            <a:ext cx="5031914" cy="2102360"/>
            <a:chOff x="865920" y="2230240"/>
            <a:chExt cx="5031914" cy="2102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EE22BF-68B9-40E8-8958-2B1C9B63B3CB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5080B6-AE13-4A76-84EC-593DB5038B88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4F1271-80AD-40B7-818C-18427A42CE1B}"/>
                </a:ext>
              </a:extLst>
            </p:cNvPr>
            <p:cNvSpPr/>
            <p:nvPr/>
          </p:nvSpPr>
          <p:spPr>
            <a:xfrm>
              <a:off x="3488769" y="2591098"/>
              <a:ext cx="240906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Canvas Model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6AA585-CDEF-4DDE-9A04-3FDA0AF1329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E8E816-3436-4E6E-844C-9D0D25F08F03}"/>
                </a:ext>
              </a:extLst>
            </p:cNvPr>
            <p:cNvSpPr/>
            <p:nvPr/>
          </p:nvSpPr>
          <p:spPr>
            <a:xfrm>
              <a:off x="865922" y="2230240"/>
              <a:ext cx="2535568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8B2AC1-38B8-4EAA-B8C5-7B59A3199C8C}"/>
                </a:ext>
              </a:extLst>
            </p:cNvPr>
            <p:cNvSpPr/>
            <p:nvPr/>
          </p:nvSpPr>
          <p:spPr>
            <a:xfrm>
              <a:off x="865921" y="2591939"/>
              <a:ext cx="253557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88C363-406A-466F-84BA-52DEB1249D6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6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78db11-4119-45e9-bfb7-0175dfe751a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4C8D4FD641E4692993FAEE6A83C06" ma:contentTypeVersion="12" ma:contentTypeDescription="Create a new document." ma:contentTypeScope="" ma:versionID="5995b25f8fe99baef7c7be72a60e2559">
  <xsd:schema xmlns:xsd="http://www.w3.org/2001/XMLSchema" xmlns:xs="http://www.w3.org/2001/XMLSchema" xmlns:p="http://schemas.microsoft.com/office/2006/metadata/properties" xmlns:ns1="http://schemas.microsoft.com/sharepoint/v3" xmlns:ns2="ee73d4f1-b24e-4ab6-aed5-79c58a2952cf" xmlns:ns3="0378db11-4119-45e9-bfb7-0175dfe751a7" targetNamespace="http://schemas.microsoft.com/office/2006/metadata/properties" ma:root="true" ma:fieldsID="82f71819f9f81108adadf8a497b5062b" ns1:_="" ns2:_="" ns3:_="">
    <xsd:import namespace="http://schemas.microsoft.com/sharepoint/v3"/>
    <xsd:import namespace="ee73d4f1-b24e-4ab6-aed5-79c58a2952cf"/>
    <xsd:import namespace="0378db11-4119-45e9-bfb7-0175dfe7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3d4f1-b24e-4ab6-aed5-79c58a295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8db11-4119-45e9-bfb7-0175dfe751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75DC10-FE95-440E-8B09-D2E9D4749B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www.w3.org/XML/1998/namespace"/>
    <ds:schemaRef ds:uri="http://purl.org/dc/dcmitype/"/>
    <ds:schemaRef ds:uri="0378db11-4119-45e9-bfb7-0175dfe751a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B4509F-CFA8-43DD-BCC6-B7077650E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73d4f1-b24e-4ab6-aed5-79c58a2952cf"/>
    <ds:schemaRef ds:uri="0378db11-4119-45e9-bfb7-0175dfe75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17335</TotalTime>
  <Words>873</Words>
  <Application>Microsoft Office PowerPoint</Application>
  <PresentationFormat>Widescreen</PresentationFormat>
  <Paragraphs>342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Amandeep Singh</cp:lastModifiedBy>
  <cp:revision>18</cp:revision>
  <cp:lastPrinted>2020-07-20T17:24:51Z</cp:lastPrinted>
  <dcterms:created xsi:type="dcterms:W3CDTF">2020-03-12T18:31:26Z</dcterms:created>
  <dcterms:modified xsi:type="dcterms:W3CDTF">2022-04-07T21:27:59Z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0x010100E884C8D4FD641E4692993FAEE6A83C06</vt:lpwstr>
  </property>
</Properties>
</file>