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32" r:id="rId5"/>
    <p:sldId id="340" r:id="rId6"/>
    <p:sldId id="341" r:id="rId7"/>
    <p:sldId id="342" r:id="rId8"/>
    <p:sldId id="318" r:id="rId9"/>
    <p:sldId id="335" r:id="rId10"/>
    <p:sldId id="336" r:id="rId11"/>
    <p:sldId id="337" r:id="rId12"/>
    <p:sldId id="320" r:id="rId13"/>
    <p:sldId id="321" r:id="rId14"/>
    <p:sldId id="343" r:id="rId15"/>
    <p:sldId id="344" r:id="rId16"/>
    <p:sldId id="303" r:id="rId17"/>
    <p:sldId id="339" r:id="rId18"/>
    <p:sldId id="345" r:id="rId19"/>
    <p:sldId id="346" r:id="rId20"/>
    <p:sldId id="347" r:id="rId21"/>
    <p:sldId id="334" r:id="rId22"/>
    <p:sldId id="338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91B49A-ACA6-456B-998F-FB2094C14AFB}">
          <p14:sldIdLst>
            <p14:sldId id="332"/>
            <p14:sldId id="340"/>
            <p14:sldId id="341"/>
            <p14:sldId id="342"/>
            <p14:sldId id="318"/>
            <p14:sldId id="335"/>
            <p14:sldId id="336"/>
            <p14:sldId id="337"/>
            <p14:sldId id="320"/>
            <p14:sldId id="321"/>
            <p14:sldId id="343"/>
            <p14:sldId id="344"/>
            <p14:sldId id="303"/>
            <p14:sldId id="339"/>
            <p14:sldId id="345"/>
            <p14:sldId id="346"/>
          </p14:sldIdLst>
        </p14:section>
        <p14:section name="ERD" id="{5043519E-EF8E-4131-B87D-520F8B404A5D}">
          <p14:sldIdLst>
            <p14:sldId id="347"/>
            <p14:sldId id="334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E9AA4-9878-4E98-95BC-BAB9553FB78F}" v="3" dt="2021-08-09T23:54:55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op Kheerwal" userId="e4267b4f-c264-4f5f-8a96-44ebb4e08a05" providerId="ADAL" clId="{C4193288-4A76-4CFF-BEA4-813DBE9CFE04}"/>
    <pc:docChg chg="undo redo custSel addSld delSld modSld sldOrd delSection modSection">
      <pc:chgData name="Anoop Kheerwal" userId="e4267b4f-c264-4f5f-8a96-44ebb4e08a05" providerId="ADAL" clId="{C4193288-4A76-4CFF-BEA4-813DBE9CFE04}" dt="2021-06-25T01:00:19.976" v="49" actId="1076"/>
      <pc:docMkLst>
        <pc:docMk/>
      </pc:docMkLst>
      <pc:sldChg chg="addSp delSp modSp add del mod ord">
        <pc:chgData name="Anoop Kheerwal" userId="e4267b4f-c264-4f5f-8a96-44ebb4e08a05" providerId="ADAL" clId="{C4193288-4A76-4CFF-BEA4-813DBE9CFE04}" dt="2021-06-25T01:00:19.976" v="49" actId="1076"/>
        <pc:sldMkLst>
          <pc:docMk/>
          <pc:sldMk cId="3045489742" sldId="338"/>
        </pc:sldMkLst>
        <pc:spChg chg="mod">
          <ac:chgData name="Anoop Kheerwal" userId="e4267b4f-c264-4f5f-8a96-44ebb4e08a05" providerId="ADAL" clId="{C4193288-4A76-4CFF-BEA4-813DBE9CFE04}" dt="2021-06-25T00:54:28.465" v="5" actId="20577"/>
          <ac:spMkLst>
            <pc:docMk/>
            <pc:sldMk cId="3045489742" sldId="338"/>
            <ac:spMk id="4" creationId="{C07C45B8-4983-4FFB-BD8B-B2F43686E476}"/>
          </ac:spMkLst>
        </pc:spChg>
        <pc:graphicFrameChg chg="mod modGraphic">
          <ac:chgData name="Anoop Kheerwal" userId="e4267b4f-c264-4f5f-8a96-44ebb4e08a05" providerId="ADAL" clId="{C4193288-4A76-4CFF-BEA4-813DBE9CFE04}" dt="2021-06-25T01:00:19.976" v="49" actId="1076"/>
          <ac:graphicFrameMkLst>
            <pc:docMk/>
            <pc:sldMk cId="3045489742" sldId="338"/>
            <ac:graphicFrameMk id="5" creationId="{6FD9BB28-09B8-4CE8-AFBD-BDFCC28C7DE0}"/>
          </ac:graphicFrameMkLst>
        </pc:graphicFrameChg>
        <pc:graphicFrameChg chg="add del mod">
          <ac:chgData name="Anoop Kheerwal" userId="e4267b4f-c264-4f5f-8a96-44ebb4e08a05" providerId="ADAL" clId="{C4193288-4A76-4CFF-BEA4-813DBE9CFE04}" dt="2021-06-25T00:58:22.702" v="43" actId="22"/>
          <ac:graphicFrameMkLst>
            <pc:docMk/>
            <pc:sldMk cId="3045489742" sldId="338"/>
            <ac:graphicFrameMk id="6" creationId="{1459081D-9EAE-492E-8B85-7F4B73574EED}"/>
          </ac:graphicFrameMkLst>
        </pc:graphicFrameChg>
        <pc:picChg chg="add del mod">
          <ac:chgData name="Anoop Kheerwal" userId="e4267b4f-c264-4f5f-8a96-44ebb4e08a05" providerId="ADAL" clId="{C4193288-4A76-4CFF-BEA4-813DBE9CFE04}" dt="2021-06-25T00:58:38.195" v="44" actId="478"/>
          <ac:picMkLst>
            <pc:docMk/>
            <pc:sldMk cId="3045489742" sldId="338"/>
            <ac:picMk id="3" creationId="{49044C79-7199-453C-9833-2A43E16F28D8}"/>
          </ac:picMkLst>
        </pc:picChg>
        <pc:picChg chg="del">
          <ac:chgData name="Anoop Kheerwal" userId="e4267b4f-c264-4f5f-8a96-44ebb4e08a05" providerId="ADAL" clId="{C4193288-4A76-4CFF-BEA4-813DBE9CFE04}" dt="2021-06-25T00:54:57.630" v="9" actId="478"/>
          <ac:picMkLst>
            <pc:docMk/>
            <pc:sldMk cId="3045489742" sldId="338"/>
            <ac:picMk id="7" creationId="{201C8768-FE0A-4B2A-8B02-1B5B515AA0F8}"/>
          </ac:picMkLst>
        </pc:picChg>
        <pc:picChg chg="add mod">
          <ac:chgData name="Anoop Kheerwal" userId="e4267b4f-c264-4f5f-8a96-44ebb4e08a05" providerId="ADAL" clId="{C4193288-4A76-4CFF-BEA4-813DBE9CFE04}" dt="2021-06-25T01:00:16.358" v="48" actId="1076"/>
          <ac:picMkLst>
            <pc:docMk/>
            <pc:sldMk cId="3045489742" sldId="338"/>
            <ac:picMk id="8" creationId="{BAA16379-B1F0-431C-89E3-1E4086FBB586}"/>
          </ac:picMkLst>
        </pc:picChg>
      </pc:sldChg>
      <pc:sldChg chg="delSp del mod">
        <pc:chgData name="Anoop Kheerwal" userId="e4267b4f-c264-4f5f-8a96-44ebb4e08a05" providerId="ADAL" clId="{C4193288-4A76-4CFF-BEA4-813DBE9CFE04}" dt="2021-06-25T00:54:18.991" v="3" actId="47"/>
        <pc:sldMkLst>
          <pc:docMk/>
          <pc:sldMk cId="1770436510" sldId="339"/>
        </pc:sldMkLst>
        <pc:picChg chg="del">
          <ac:chgData name="Anoop Kheerwal" userId="e4267b4f-c264-4f5f-8a96-44ebb4e08a05" providerId="ADAL" clId="{C4193288-4A76-4CFF-BEA4-813DBE9CFE04}" dt="2021-06-25T00:53:51.204" v="0" actId="478"/>
          <ac:picMkLst>
            <pc:docMk/>
            <pc:sldMk cId="1770436510" sldId="339"/>
            <ac:picMk id="5" creationId="{8314017C-2CB1-4047-9354-F24CE151F53A}"/>
          </ac:picMkLst>
        </pc:picChg>
      </pc:sldChg>
    </pc:docChg>
  </pc:docChgLst>
  <pc:docChgLst>
    <pc:chgData name="Anoop Kheerwal" userId="e4267b4f-c264-4f5f-8a96-44ebb4e08a05" providerId="ADAL" clId="{40FE9AA4-9878-4E98-95BC-BAB9553FB78F}"/>
    <pc:docChg chg="modSld">
      <pc:chgData name="Anoop Kheerwal" userId="e4267b4f-c264-4f5f-8a96-44ebb4e08a05" providerId="ADAL" clId="{40FE9AA4-9878-4E98-95BC-BAB9553FB78F}" dt="2021-08-09T23:55:26.574" v="55" actId="255"/>
      <pc:docMkLst>
        <pc:docMk/>
      </pc:docMkLst>
      <pc:sldChg chg="addSp modSp mod">
        <pc:chgData name="Anoop Kheerwal" userId="e4267b4f-c264-4f5f-8a96-44ebb4e08a05" providerId="ADAL" clId="{40FE9AA4-9878-4E98-95BC-BAB9553FB78F}" dt="2021-08-09T23:55:26.574" v="55" actId="255"/>
        <pc:sldMkLst>
          <pc:docMk/>
          <pc:sldMk cId="3045489742" sldId="338"/>
        </pc:sldMkLst>
        <pc:graphicFrameChg chg="add mod modGraphic">
          <ac:chgData name="Anoop Kheerwal" userId="e4267b4f-c264-4f5f-8a96-44ebb4e08a05" providerId="ADAL" clId="{40FE9AA4-9878-4E98-95BC-BAB9553FB78F}" dt="2021-08-09T23:55:20.226" v="54" actId="255"/>
          <ac:graphicFrameMkLst>
            <pc:docMk/>
            <pc:sldMk cId="3045489742" sldId="338"/>
            <ac:graphicFrameMk id="2" creationId="{E2601E07-A9F8-4884-A4E1-6DEE4360D244}"/>
          </ac:graphicFrameMkLst>
        </pc:graphicFrameChg>
        <pc:graphicFrameChg chg="add mod modGraphic">
          <ac:chgData name="Anoop Kheerwal" userId="e4267b4f-c264-4f5f-8a96-44ebb4e08a05" providerId="ADAL" clId="{40FE9AA4-9878-4E98-95BC-BAB9553FB78F}" dt="2021-08-09T23:55:26.574" v="55" actId="255"/>
          <ac:graphicFrameMkLst>
            <pc:docMk/>
            <pc:sldMk cId="3045489742" sldId="338"/>
            <ac:graphicFrameMk id="3" creationId="{8458A0CD-EA9E-4174-BE58-76F6B11CD3FB}"/>
          </ac:graphicFrameMkLst>
        </pc:graphicFrameChg>
        <pc:graphicFrameChg chg="mod">
          <ac:chgData name="Anoop Kheerwal" userId="e4267b4f-c264-4f5f-8a96-44ebb4e08a05" providerId="ADAL" clId="{40FE9AA4-9878-4E98-95BC-BAB9553FB78F}" dt="2021-08-09T23:51:25.194" v="0" actId="1076"/>
          <ac:graphicFrameMkLst>
            <pc:docMk/>
            <pc:sldMk cId="3045489742" sldId="338"/>
            <ac:graphicFrameMk id="5" creationId="{6FD9BB28-09B8-4CE8-AFBD-BDFCC28C7DE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0" y="457163"/>
            <a:ext cx="887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K12 Accelerator Canvas &amp; Model Apps and K12 Portal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Packaging &amp; Layering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2476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K12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047F8-FEDB-43A1-AFF9-54D4E02E9811}"/>
              </a:ext>
            </a:extLst>
          </p:cNvPr>
          <p:cNvSpPr/>
          <p:nvPr/>
        </p:nvSpPr>
        <p:spPr>
          <a:xfrm>
            <a:off x="1530533" y="4900518"/>
            <a:ext cx="91309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Microsoft Dataverse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EEC265-E34B-4974-9B42-90AA49BF2242}"/>
              </a:ext>
            </a:extLst>
          </p:cNvPr>
          <p:cNvSpPr/>
          <p:nvPr/>
        </p:nvSpPr>
        <p:spPr>
          <a:xfrm>
            <a:off x="1530540" y="4412139"/>
            <a:ext cx="9130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D3209-2199-4E75-A5CB-5B006C1F1A56}"/>
              </a:ext>
            </a:extLst>
          </p:cNvPr>
          <p:cNvSpPr/>
          <p:nvPr/>
        </p:nvSpPr>
        <p:spPr>
          <a:xfrm>
            <a:off x="7696942" y="2881965"/>
            <a:ext cx="2964528" cy="39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Education K12 Model Apps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CA1067-9EBD-4CFF-8415-CD6863BCC667}"/>
              </a:ext>
            </a:extLst>
          </p:cNvPr>
          <p:cNvSpPr/>
          <p:nvPr/>
        </p:nvSpPr>
        <p:spPr>
          <a:xfrm>
            <a:off x="1530529" y="2900030"/>
            <a:ext cx="2964528" cy="392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PowerApps Portal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D65F1F-B019-4B57-A406-BEB0F0996664}"/>
              </a:ext>
            </a:extLst>
          </p:cNvPr>
          <p:cNvSpPr/>
          <p:nvPr/>
        </p:nvSpPr>
        <p:spPr>
          <a:xfrm>
            <a:off x="4613734" y="2900030"/>
            <a:ext cx="2964530" cy="39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Canvas Apps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CE37C-FCBE-4303-B0A4-7D8427636F49}"/>
              </a:ext>
            </a:extLst>
          </p:cNvPr>
          <p:cNvSpPr/>
          <p:nvPr/>
        </p:nvSpPr>
        <p:spPr>
          <a:xfrm>
            <a:off x="1530528" y="2412087"/>
            <a:ext cx="2964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Portal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BF2B7-1E88-407F-8E2D-1CC9423EFEA7}"/>
              </a:ext>
            </a:extLst>
          </p:cNvPr>
          <p:cNvSpPr/>
          <p:nvPr/>
        </p:nvSpPr>
        <p:spPr>
          <a:xfrm>
            <a:off x="1530530" y="3923761"/>
            <a:ext cx="9130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9C744-50A8-4F1D-98FB-7A5B77B622A1}"/>
              </a:ext>
            </a:extLst>
          </p:cNvPr>
          <p:cNvSpPr/>
          <p:nvPr/>
        </p:nvSpPr>
        <p:spPr>
          <a:xfrm>
            <a:off x="1530528" y="3413967"/>
            <a:ext cx="9130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</a:t>
            </a:r>
          </a:p>
        </p:txBody>
      </p:sp>
    </p:spTree>
    <p:extLst>
      <p:ext uri="{BB962C8B-B14F-4D97-AF65-F5344CB8AC3E}">
        <p14:creationId xmlns:p14="http://schemas.microsoft.com/office/powerpoint/2010/main" val="182566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38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Primary Entities (continued)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72971"/>
              </p:ext>
            </p:extLst>
          </p:nvPr>
        </p:nvGraphicFramePr>
        <p:xfrm>
          <a:off x="7150654" y="2885831"/>
          <a:ext cx="3757491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Learned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Learning Standard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Assessment Item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99BA13C8-DD23-4987-B819-5478EA1EB991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95F4FB-0119-4A03-997B-8D3EE9DFDCD9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49369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E7CEA1-7AA3-4967-B448-82EFA934026E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40717D-54BB-4797-9100-5F75C4EBB0A6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393EF7-8917-4D3B-B0FA-FC3D3DD4E248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21937E-5D62-475E-8637-8A60B0BE1B67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F2EE47-372F-491F-9F00-4E4EB30C0E3C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9FE731-357E-4328-883C-554EDBBDB8C2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FF9680-4797-4E0A-A951-C58C9AE69BA3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5C3CBF-F92A-430D-8734-939454A0A2EF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69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Enriched Entities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/>
        </p:nvGraphicFramePr>
        <p:xfrm>
          <a:off x="7190072" y="1066267"/>
          <a:ext cx="4813242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5185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Accomplishment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Bell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2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4611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32E9D10-3EB2-4AD9-BC62-E35CB98CE509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603350-2588-4BF1-B2B5-95C62F9754EA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49369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276BF4-C5CF-4F4E-86B3-177712AE7CC2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6E2F35-A8DE-46CB-9AC0-6E3162A700A9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B0BCE6-9D29-40C1-932D-7D908638CBD6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7846DB-E6E5-4F09-85D0-E9AB14832B6D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7F1B5E-9949-43F1-913C-C33DD4D3494E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DE1BA3-A56B-4C67-96A1-A8930E171F6E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20B346-4F85-4A38-86F8-5CE45F4A01D9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47D798-53E8-415C-BE98-09D6939420AA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40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48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Enriched Entities (continued)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/>
        </p:nvGraphicFramePr>
        <p:xfrm>
          <a:off x="7161196" y="972156"/>
          <a:ext cx="4842118" cy="584467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49705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2413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91863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Process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School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92525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7324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Sync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4210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2357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3734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4611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32E9D10-3EB2-4AD9-BC62-E35CB98CE509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09A984-3A45-4774-8817-E9997DA66A7B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49369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4EE35D-8388-4EE8-BE00-C0F32C951CDD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7ACA98-C4E5-4BFF-A091-6EF3B682933B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DA307F-1F3D-4919-90A6-D7A60842F76C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663227-8C0A-48BE-96C6-91B6F408D474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8957E4-741C-4A43-97E5-24303A767212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256F20-9C98-46B9-BA53-873F47E4CCAE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3871A4-99B3-4569-9A02-66E1967F4B33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DDEEFE-4C4C-4413-A8F6-9EC1FA8457AB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93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39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K12 Model Apps -&gt; Apps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16190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0225"/>
              </p:ext>
            </p:extLst>
          </p:nvPr>
        </p:nvGraphicFramePr>
        <p:xfrm>
          <a:off x="7148045" y="3011829"/>
          <a:ext cx="48526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29881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AEF3E99-FC09-4689-9D4F-1EC15048283E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76003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994BC3-8C26-4049-9CB3-BF0CC9777978}"/>
                </a:ext>
              </a:extLst>
            </p:cNvPr>
            <p:cNvSpPr/>
            <p:nvPr/>
          </p:nvSpPr>
          <p:spPr>
            <a:xfrm>
              <a:off x="534479" y="4372060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1B6411-2D46-462F-B663-CB90C295741C}"/>
                </a:ext>
              </a:extLst>
            </p:cNvPr>
            <p:cNvSpPr/>
            <p:nvPr/>
          </p:nvSpPr>
          <p:spPr>
            <a:xfrm>
              <a:off x="534479" y="4097535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8051F1-1EF8-45EA-81BA-8B81CB7524AD}"/>
                </a:ext>
              </a:extLst>
            </p:cNvPr>
            <p:cNvSpPr/>
            <p:nvPr/>
          </p:nvSpPr>
          <p:spPr>
            <a:xfrm>
              <a:off x="534479" y="3548481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96A8BC-F20E-4EA4-BFDB-CFE1595A2C7F}"/>
                </a:ext>
              </a:extLst>
            </p:cNvPr>
            <p:cNvSpPr/>
            <p:nvPr/>
          </p:nvSpPr>
          <p:spPr>
            <a:xfrm>
              <a:off x="534478" y="3253451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21A9EC-AB03-4441-BCED-A362C3151AB8}"/>
                </a:ext>
              </a:extLst>
            </p:cNvPr>
            <p:cNvSpPr/>
            <p:nvPr/>
          </p:nvSpPr>
          <p:spPr>
            <a:xfrm>
              <a:off x="2376454" y="3250021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EF5B96-3A93-47C1-8469-F8708D1539C5}"/>
                </a:ext>
              </a:extLst>
            </p:cNvPr>
            <p:cNvSpPr/>
            <p:nvPr/>
          </p:nvSpPr>
          <p:spPr>
            <a:xfrm>
              <a:off x="534478" y="2976003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BEE642-49BC-49F7-9DB5-42DE3EEEFF28}"/>
                </a:ext>
              </a:extLst>
            </p:cNvPr>
            <p:cNvSpPr/>
            <p:nvPr/>
          </p:nvSpPr>
          <p:spPr>
            <a:xfrm>
              <a:off x="534479" y="382300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DB2692-F6B2-4AED-B0E0-B1F88AC441F2}"/>
                </a:ext>
              </a:extLst>
            </p:cNvPr>
            <p:cNvSpPr/>
            <p:nvPr/>
          </p:nvSpPr>
          <p:spPr>
            <a:xfrm>
              <a:off x="4218431" y="3250020"/>
              <a:ext cx="1748001" cy="225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04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39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Canvas Apps -&gt; Apps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16190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5001"/>
              </p:ext>
            </p:extLst>
          </p:nvPr>
        </p:nvGraphicFramePr>
        <p:xfrm>
          <a:off x="7174677" y="2569369"/>
          <a:ext cx="4852660" cy="1630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Attendance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Behavior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Attendance App -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7351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5C1787C-07F9-472E-A644-E1983D04A36C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76003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994BC3-8C26-4049-9CB3-BF0CC9777978}"/>
                </a:ext>
              </a:extLst>
            </p:cNvPr>
            <p:cNvSpPr/>
            <p:nvPr/>
          </p:nvSpPr>
          <p:spPr>
            <a:xfrm>
              <a:off x="534479" y="4372060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1B6411-2D46-462F-B663-CB90C295741C}"/>
                </a:ext>
              </a:extLst>
            </p:cNvPr>
            <p:cNvSpPr/>
            <p:nvPr/>
          </p:nvSpPr>
          <p:spPr>
            <a:xfrm>
              <a:off x="534479" y="4097535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8051F1-1EF8-45EA-81BA-8B81CB7524AD}"/>
                </a:ext>
              </a:extLst>
            </p:cNvPr>
            <p:cNvSpPr/>
            <p:nvPr/>
          </p:nvSpPr>
          <p:spPr>
            <a:xfrm>
              <a:off x="534479" y="3548481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96A8BC-F20E-4EA4-BFDB-CFE1595A2C7F}"/>
                </a:ext>
              </a:extLst>
            </p:cNvPr>
            <p:cNvSpPr/>
            <p:nvPr/>
          </p:nvSpPr>
          <p:spPr>
            <a:xfrm>
              <a:off x="534478" y="3253451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21A9EC-AB03-4441-BCED-A362C3151AB8}"/>
                </a:ext>
              </a:extLst>
            </p:cNvPr>
            <p:cNvSpPr/>
            <p:nvPr/>
          </p:nvSpPr>
          <p:spPr>
            <a:xfrm>
              <a:off x="4213583" y="3248710"/>
              <a:ext cx="1748001" cy="225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EF5B96-3A93-47C1-8469-F8708D1539C5}"/>
                </a:ext>
              </a:extLst>
            </p:cNvPr>
            <p:cNvSpPr/>
            <p:nvPr/>
          </p:nvSpPr>
          <p:spPr>
            <a:xfrm>
              <a:off x="534478" y="2976003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BEE642-49BC-49F7-9DB5-42DE3EEEFF28}"/>
                </a:ext>
              </a:extLst>
            </p:cNvPr>
            <p:cNvSpPr/>
            <p:nvPr/>
          </p:nvSpPr>
          <p:spPr>
            <a:xfrm>
              <a:off x="534479" y="382300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DB2692-F6B2-4AED-B0E0-B1F88AC441F2}"/>
                </a:ext>
              </a:extLst>
            </p:cNvPr>
            <p:cNvSpPr/>
            <p:nvPr/>
          </p:nvSpPr>
          <p:spPr>
            <a:xfrm>
              <a:off x="2376454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66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96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Portal -&gt; Enriched  Entities</a:t>
            </a: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880418F0-FCD9-4190-9B69-EEA75BFB484A}"/>
              </a:ext>
            </a:extLst>
          </p:cNvPr>
          <p:cNvGraphicFramePr>
            <a:graphicFrameLocks noGrp="1"/>
          </p:cNvGraphicFramePr>
          <p:nvPr/>
        </p:nvGraphicFramePr>
        <p:xfrm>
          <a:off x="465748" y="1066267"/>
          <a:ext cx="4852660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Achievement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Behavior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40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8281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C879700-998B-4C0F-A35F-0D44CED2B96E}"/>
              </a:ext>
            </a:extLst>
          </p:cNvPr>
          <p:cNvSpPr/>
          <p:nvPr/>
        </p:nvSpPr>
        <p:spPr>
          <a:xfrm rot="10800000">
            <a:off x="5415707" y="2836201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E38298-7F5A-4B9A-BED0-D2B358C00ABF}"/>
              </a:ext>
            </a:extLst>
          </p:cNvPr>
          <p:cNvGrpSpPr/>
          <p:nvPr/>
        </p:nvGrpSpPr>
        <p:grpSpPr>
          <a:xfrm>
            <a:off x="6518048" y="2976003"/>
            <a:ext cx="5431956" cy="1601085"/>
            <a:chOff x="534478" y="2976003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97AF67-C6E3-4B12-BCD8-7DC3F8EEACFA}"/>
                </a:ext>
              </a:extLst>
            </p:cNvPr>
            <p:cNvSpPr/>
            <p:nvPr/>
          </p:nvSpPr>
          <p:spPr>
            <a:xfrm>
              <a:off x="534479" y="4372060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309C57-322B-4A39-A2D6-250D5C61F791}"/>
                </a:ext>
              </a:extLst>
            </p:cNvPr>
            <p:cNvSpPr/>
            <p:nvPr/>
          </p:nvSpPr>
          <p:spPr>
            <a:xfrm>
              <a:off x="534479" y="4097535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EE72B0-8FDD-4F9F-92D1-DED2C780A945}"/>
                </a:ext>
              </a:extLst>
            </p:cNvPr>
            <p:cNvSpPr/>
            <p:nvPr/>
          </p:nvSpPr>
          <p:spPr>
            <a:xfrm>
              <a:off x="534479" y="3548481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CECCF7-D561-4D02-B962-BB2D9E780556}"/>
                </a:ext>
              </a:extLst>
            </p:cNvPr>
            <p:cNvSpPr/>
            <p:nvPr/>
          </p:nvSpPr>
          <p:spPr>
            <a:xfrm>
              <a:off x="534478" y="3253451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EA2F6F-9276-46C0-B96A-565A2AECADA7}"/>
                </a:ext>
              </a:extLst>
            </p:cNvPr>
            <p:cNvSpPr/>
            <p:nvPr/>
          </p:nvSpPr>
          <p:spPr>
            <a:xfrm>
              <a:off x="4213583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2048FC-2AA9-430C-991E-AD473048E8C7}"/>
                </a:ext>
              </a:extLst>
            </p:cNvPr>
            <p:cNvSpPr/>
            <p:nvPr/>
          </p:nvSpPr>
          <p:spPr>
            <a:xfrm>
              <a:off x="534478" y="2976003"/>
              <a:ext cx="1748001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AE2BA-E6B3-4E14-BFEA-6244670586B4}"/>
                </a:ext>
              </a:extLst>
            </p:cNvPr>
            <p:cNvSpPr/>
            <p:nvPr/>
          </p:nvSpPr>
          <p:spPr>
            <a:xfrm>
              <a:off x="534479" y="382300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78C103-6196-4E1A-8866-9497345DB2BF}"/>
                </a:ext>
              </a:extLst>
            </p:cNvPr>
            <p:cNvSpPr/>
            <p:nvPr/>
          </p:nvSpPr>
          <p:spPr>
            <a:xfrm>
              <a:off x="2376454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27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073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Portal -&gt; Enriched  Entities (continued)</a:t>
            </a: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880418F0-FCD9-4190-9B69-EEA75BFB4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60686"/>
              </p:ext>
            </p:extLst>
          </p:nvPr>
        </p:nvGraphicFramePr>
        <p:xfrm>
          <a:off x="412481" y="2303933"/>
          <a:ext cx="4541856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43799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0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1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Learning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0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School Calendar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Education Accelerator Common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</a:tbl>
          </a:graphicData>
        </a:graphic>
      </p:graphicFrame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94E108-8747-45D1-8DCC-C8D26BBA14D0}"/>
              </a:ext>
            </a:extLst>
          </p:cNvPr>
          <p:cNvSpPr/>
          <p:nvPr/>
        </p:nvSpPr>
        <p:spPr>
          <a:xfrm rot="10800000">
            <a:off x="5397947" y="2836201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C33210-99BE-4A4D-9517-CF5B8AE47D68}"/>
              </a:ext>
            </a:extLst>
          </p:cNvPr>
          <p:cNvGrpSpPr/>
          <p:nvPr/>
        </p:nvGrpSpPr>
        <p:grpSpPr>
          <a:xfrm>
            <a:off x="6509162" y="2976003"/>
            <a:ext cx="5431956" cy="1601085"/>
            <a:chOff x="534478" y="2976003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4E26B3-D297-43FC-A9B7-E177EB88BB8C}"/>
                </a:ext>
              </a:extLst>
            </p:cNvPr>
            <p:cNvSpPr/>
            <p:nvPr/>
          </p:nvSpPr>
          <p:spPr>
            <a:xfrm>
              <a:off x="534479" y="4372060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D6E4F2-E2FB-4B01-A6C6-6A85C3A4577C}"/>
                </a:ext>
              </a:extLst>
            </p:cNvPr>
            <p:cNvSpPr/>
            <p:nvPr/>
          </p:nvSpPr>
          <p:spPr>
            <a:xfrm>
              <a:off x="534479" y="4097535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6B173B-380E-4407-ADEE-658F6975DD7C}"/>
                </a:ext>
              </a:extLst>
            </p:cNvPr>
            <p:cNvSpPr/>
            <p:nvPr/>
          </p:nvSpPr>
          <p:spPr>
            <a:xfrm>
              <a:off x="534479" y="3548481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B34681-2EFA-4B61-ABBE-20008BFF8593}"/>
                </a:ext>
              </a:extLst>
            </p:cNvPr>
            <p:cNvSpPr/>
            <p:nvPr/>
          </p:nvSpPr>
          <p:spPr>
            <a:xfrm>
              <a:off x="534478" y="3253451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AAB6A2-3DCA-4635-A406-F053C38785BD}"/>
                </a:ext>
              </a:extLst>
            </p:cNvPr>
            <p:cNvSpPr/>
            <p:nvPr/>
          </p:nvSpPr>
          <p:spPr>
            <a:xfrm>
              <a:off x="4213583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8C29D6-6740-4415-8497-DFD3CACBBEEA}"/>
                </a:ext>
              </a:extLst>
            </p:cNvPr>
            <p:cNvSpPr/>
            <p:nvPr/>
          </p:nvSpPr>
          <p:spPr>
            <a:xfrm>
              <a:off x="534478" y="2976003"/>
              <a:ext cx="1748001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939D20-3000-4206-8980-3587A09154A4}"/>
                </a:ext>
              </a:extLst>
            </p:cNvPr>
            <p:cNvSpPr/>
            <p:nvPr/>
          </p:nvSpPr>
          <p:spPr>
            <a:xfrm>
              <a:off x="534479" y="382300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802B0A-AF2D-4781-96B0-4093BF055D33}"/>
                </a:ext>
              </a:extLst>
            </p:cNvPr>
            <p:cNvSpPr/>
            <p:nvPr/>
          </p:nvSpPr>
          <p:spPr>
            <a:xfrm>
              <a:off x="2376454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 : Education Accelerator Common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1AA28-EBD0-4F15-8FE8-B3116666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97" y="1863801"/>
            <a:ext cx="67284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6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ERD – K12 Education: K12 Accelerator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AD204-7FC4-4B3B-AFF6-75EA04D8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42" y="1248399"/>
            <a:ext cx="8369115" cy="51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Connection Roles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9BB28-09B8-4CE8-AFBD-BDFCC28C7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25099"/>
              </p:ext>
            </p:extLst>
          </p:nvPr>
        </p:nvGraphicFramePr>
        <p:xfrm>
          <a:off x="6351732" y="253305"/>
          <a:ext cx="2202286" cy="63513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Account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Adjunct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Advisor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Affiliate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Aide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Alumni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Chair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Coach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Doctor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Faculty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Guardian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Instructor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 Admin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Lecturer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Occupational Therapist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Office 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Other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911626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Paraprofessional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1347511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390901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Physical Therapist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31723836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Principal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25593271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61050976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410705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Relative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97927517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Researcher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98154462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Special services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8540906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Speech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608047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15569593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Student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50765307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Substitute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414420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5771533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 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605561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Vision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076626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A16379-B1F0-431C-89E3-1E4086FB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0" y="1054722"/>
            <a:ext cx="5730461" cy="283496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01E07-A9F8-4884-A4E1-6DEE4360D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824467"/>
              </p:ext>
            </p:extLst>
          </p:nvPr>
        </p:nvGraphicFramePr>
        <p:xfrm>
          <a:off x="9031147" y="272930"/>
          <a:ext cx="2202286" cy="41077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Course and Course History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Adjunct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Administrator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Affiliate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Coach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Instructor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Lecturer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Occupational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Paraprofessional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Physical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Principal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Proctor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Special services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Speech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46720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Substitute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0499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4865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 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8128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A0CD-EA9E-4174-BE58-76F6B11CD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119474"/>
              </p:ext>
            </p:extLst>
          </p:nvPr>
        </p:nvGraphicFramePr>
        <p:xfrm>
          <a:off x="9031147" y="4585736"/>
          <a:ext cx="2202286" cy="18641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 Contact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Administrator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Aide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Child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Doctor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Guardian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Other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Parent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Relative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8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79686" y="3936523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FEE08B-0954-437E-9698-D54BAADF2467}"/>
              </a:ext>
            </a:extLst>
          </p:cNvPr>
          <p:cNvGrpSpPr/>
          <p:nvPr/>
        </p:nvGrpSpPr>
        <p:grpSpPr>
          <a:xfrm>
            <a:off x="553757" y="2981660"/>
            <a:ext cx="5431956" cy="1601085"/>
            <a:chOff x="553757" y="2981660"/>
            <a:chExt cx="5431956" cy="160108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8CF491-448D-45CA-B028-B2275960FE08}"/>
                </a:ext>
              </a:extLst>
            </p:cNvPr>
            <p:cNvSpPr/>
            <p:nvPr/>
          </p:nvSpPr>
          <p:spPr>
            <a:xfrm>
              <a:off x="553758" y="4377717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CCF2B9-3926-4664-B692-C8F37E41EA74}"/>
                </a:ext>
              </a:extLst>
            </p:cNvPr>
            <p:cNvSpPr/>
            <p:nvPr/>
          </p:nvSpPr>
          <p:spPr>
            <a:xfrm>
              <a:off x="553758" y="4103192"/>
              <a:ext cx="5431955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1607E9-9EF0-4EDA-858B-FAB8A2970164}"/>
                </a:ext>
              </a:extLst>
            </p:cNvPr>
            <p:cNvSpPr/>
            <p:nvPr/>
          </p:nvSpPr>
          <p:spPr>
            <a:xfrm>
              <a:off x="553758" y="355413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119E73-0787-4CAA-B9B0-7B0647993681}"/>
                </a:ext>
              </a:extLst>
            </p:cNvPr>
            <p:cNvSpPr/>
            <p:nvPr/>
          </p:nvSpPr>
          <p:spPr>
            <a:xfrm>
              <a:off x="553757" y="3259108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6E8AB1-B626-43B4-B6B7-6E06244CF08E}"/>
                </a:ext>
              </a:extLst>
            </p:cNvPr>
            <p:cNvSpPr/>
            <p:nvPr/>
          </p:nvSpPr>
          <p:spPr>
            <a:xfrm>
              <a:off x="2395733" y="3267899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906C94-C199-4C17-B1AE-58A09057B9A7}"/>
                </a:ext>
              </a:extLst>
            </p:cNvPr>
            <p:cNvSpPr/>
            <p:nvPr/>
          </p:nvSpPr>
          <p:spPr>
            <a:xfrm>
              <a:off x="553757" y="2981660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383F94-616E-4BB1-B562-D5947B72D9D9}"/>
                </a:ext>
              </a:extLst>
            </p:cNvPr>
            <p:cNvSpPr/>
            <p:nvPr/>
          </p:nvSpPr>
          <p:spPr>
            <a:xfrm>
              <a:off x="553758" y="3828665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547BE5-BC71-442F-BDB1-51D775EAB5C6}"/>
                </a:ext>
              </a:extLst>
            </p:cNvPr>
            <p:cNvSpPr/>
            <p:nvPr/>
          </p:nvSpPr>
          <p:spPr>
            <a:xfrm>
              <a:off x="4237710" y="3266638"/>
              <a:ext cx="1748001" cy="22805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0214A2BC-10B3-45F7-BE34-61E176D20E48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1066267"/>
          <a:ext cx="3757491" cy="482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Academic Period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Academic Period Detail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Academic Subject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Achievements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2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Accomplishment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Area of Interest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Area of Study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Bell Schedule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2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Bell Schedule Time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9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Certification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3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Certification Process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5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Certification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7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24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09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38" y="394563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105E7C-9FA1-4D91-A7E3-CADDF6CDF4B0}"/>
              </a:ext>
            </a:extLst>
          </p:cNvPr>
          <p:cNvGrpSpPr/>
          <p:nvPr/>
        </p:nvGrpSpPr>
        <p:grpSpPr>
          <a:xfrm>
            <a:off x="536001" y="2963904"/>
            <a:ext cx="5431956" cy="1601085"/>
            <a:chOff x="553757" y="2981660"/>
            <a:chExt cx="5431956" cy="16010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D28B86-BCAB-432F-A223-5867F8137843}"/>
                </a:ext>
              </a:extLst>
            </p:cNvPr>
            <p:cNvSpPr/>
            <p:nvPr/>
          </p:nvSpPr>
          <p:spPr>
            <a:xfrm>
              <a:off x="553758" y="4377717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FE13A4-7E48-4F8C-BD69-198DE4E4BF8F}"/>
                </a:ext>
              </a:extLst>
            </p:cNvPr>
            <p:cNvSpPr/>
            <p:nvPr/>
          </p:nvSpPr>
          <p:spPr>
            <a:xfrm>
              <a:off x="553758" y="4103192"/>
              <a:ext cx="5431955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DFCBAE-3D0B-42B4-AF1F-7803CB1D08FF}"/>
                </a:ext>
              </a:extLst>
            </p:cNvPr>
            <p:cNvSpPr/>
            <p:nvPr/>
          </p:nvSpPr>
          <p:spPr>
            <a:xfrm>
              <a:off x="553758" y="355413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B96779-3903-4C40-A727-1ABA74439C11}"/>
                </a:ext>
              </a:extLst>
            </p:cNvPr>
            <p:cNvSpPr/>
            <p:nvPr/>
          </p:nvSpPr>
          <p:spPr>
            <a:xfrm>
              <a:off x="553757" y="3259108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8B2615-83A2-4B36-92CA-25AF2CFF8C5D}"/>
                </a:ext>
              </a:extLst>
            </p:cNvPr>
            <p:cNvSpPr/>
            <p:nvPr/>
          </p:nvSpPr>
          <p:spPr>
            <a:xfrm>
              <a:off x="2395733" y="3267899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E5C46D-51DA-4FBA-99CB-2C4612D6F053}"/>
                </a:ext>
              </a:extLst>
            </p:cNvPr>
            <p:cNvSpPr/>
            <p:nvPr/>
          </p:nvSpPr>
          <p:spPr>
            <a:xfrm>
              <a:off x="553757" y="2981660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B81CA0-4314-4FCD-AC12-B556AAACB17C}"/>
                </a:ext>
              </a:extLst>
            </p:cNvPr>
            <p:cNvSpPr/>
            <p:nvPr/>
          </p:nvSpPr>
          <p:spPr>
            <a:xfrm>
              <a:off x="553758" y="3828665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AC2EA7-AB98-4BFF-8C63-CCE737121419}"/>
                </a:ext>
              </a:extLst>
            </p:cNvPr>
            <p:cNvSpPr/>
            <p:nvPr/>
          </p:nvSpPr>
          <p:spPr>
            <a:xfrm>
              <a:off x="4237710" y="3266638"/>
              <a:ext cx="1748001" cy="22805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CFD2562C-46F0-4B1C-8E7C-5419FAF43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39290"/>
              </p:ext>
            </p:extLst>
          </p:nvPr>
        </p:nvGraphicFramePr>
        <p:xfrm>
          <a:off x="7150654" y="989148"/>
          <a:ext cx="3757491" cy="5496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Credential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9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External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8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External System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7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8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95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09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38" y="394563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105E7C-9FA1-4D91-A7E3-CADDF6CDF4B0}"/>
              </a:ext>
            </a:extLst>
          </p:cNvPr>
          <p:cNvGrpSpPr/>
          <p:nvPr/>
        </p:nvGrpSpPr>
        <p:grpSpPr>
          <a:xfrm>
            <a:off x="536001" y="2963904"/>
            <a:ext cx="5431956" cy="1601085"/>
            <a:chOff x="553757" y="2981660"/>
            <a:chExt cx="5431956" cy="16010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D28B86-BCAB-432F-A223-5867F8137843}"/>
                </a:ext>
              </a:extLst>
            </p:cNvPr>
            <p:cNvSpPr/>
            <p:nvPr/>
          </p:nvSpPr>
          <p:spPr>
            <a:xfrm>
              <a:off x="553758" y="4377717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FE13A4-7E48-4F8C-BD69-198DE4E4BF8F}"/>
                </a:ext>
              </a:extLst>
            </p:cNvPr>
            <p:cNvSpPr/>
            <p:nvPr/>
          </p:nvSpPr>
          <p:spPr>
            <a:xfrm>
              <a:off x="553758" y="4103192"/>
              <a:ext cx="5431955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DFCBAE-3D0B-42B4-AF1F-7803CB1D08FF}"/>
                </a:ext>
              </a:extLst>
            </p:cNvPr>
            <p:cNvSpPr/>
            <p:nvPr/>
          </p:nvSpPr>
          <p:spPr>
            <a:xfrm>
              <a:off x="553758" y="355413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B96779-3903-4C40-A727-1ABA74439C11}"/>
                </a:ext>
              </a:extLst>
            </p:cNvPr>
            <p:cNvSpPr/>
            <p:nvPr/>
          </p:nvSpPr>
          <p:spPr>
            <a:xfrm>
              <a:off x="553757" y="3259108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8B2615-83A2-4B36-92CA-25AF2CFF8C5D}"/>
                </a:ext>
              </a:extLst>
            </p:cNvPr>
            <p:cNvSpPr/>
            <p:nvPr/>
          </p:nvSpPr>
          <p:spPr>
            <a:xfrm>
              <a:off x="2395733" y="3267899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E5C46D-51DA-4FBA-99CB-2C4612D6F053}"/>
                </a:ext>
              </a:extLst>
            </p:cNvPr>
            <p:cNvSpPr/>
            <p:nvPr/>
          </p:nvSpPr>
          <p:spPr>
            <a:xfrm>
              <a:off x="553757" y="2981660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B81CA0-4314-4FCD-AC12-B556AAACB17C}"/>
                </a:ext>
              </a:extLst>
            </p:cNvPr>
            <p:cNvSpPr/>
            <p:nvPr/>
          </p:nvSpPr>
          <p:spPr>
            <a:xfrm>
              <a:off x="553758" y="3828665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AC2EA7-AB98-4BFF-8C63-CCE737121419}"/>
                </a:ext>
              </a:extLst>
            </p:cNvPr>
            <p:cNvSpPr/>
            <p:nvPr/>
          </p:nvSpPr>
          <p:spPr>
            <a:xfrm>
              <a:off x="4237710" y="3266638"/>
              <a:ext cx="1748001" cy="22805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  <p:graphicFrame>
        <p:nvGraphicFramePr>
          <p:cNvPr id="3" name="Table 35">
            <a:extLst>
              <a:ext uri="{FF2B5EF4-FFF2-40B4-BE49-F238E27FC236}">
                <a16:creationId xmlns:a16="http://schemas.microsoft.com/office/drawing/2014/main" id="{0EB25472-8280-4780-8602-F2D56B972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03252"/>
              </p:ext>
            </p:extLst>
          </p:nvPr>
        </p:nvGraphicFramePr>
        <p:xfrm>
          <a:off x="7150654" y="1066267"/>
          <a:ext cx="3757491" cy="5496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School 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School Calendar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Program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6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38" y="3934383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95646"/>
              </p:ext>
            </p:extLst>
          </p:nvPr>
        </p:nvGraphicFramePr>
        <p:xfrm>
          <a:off x="7150654" y="2636443"/>
          <a:ext cx="4852660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CDM Common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5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60982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235AEF9D-A5F9-4F7C-8E48-91EC5C5884B3}"/>
              </a:ext>
            </a:extLst>
          </p:cNvPr>
          <p:cNvGrpSpPr/>
          <p:nvPr/>
        </p:nvGrpSpPr>
        <p:grpSpPr>
          <a:xfrm>
            <a:off x="553757" y="2972782"/>
            <a:ext cx="5431956" cy="1601085"/>
            <a:chOff x="553757" y="2981660"/>
            <a:chExt cx="5431956" cy="16010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3F9455-C10F-4B95-9994-CE10872667E0}"/>
                </a:ext>
              </a:extLst>
            </p:cNvPr>
            <p:cNvSpPr/>
            <p:nvPr/>
          </p:nvSpPr>
          <p:spPr>
            <a:xfrm>
              <a:off x="553758" y="4377717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C7F0D0-DA16-4284-9A1F-E9F58A1D016E}"/>
                </a:ext>
              </a:extLst>
            </p:cNvPr>
            <p:cNvSpPr/>
            <p:nvPr/>
          </p:nvSpPr>
          <p:spPr>
            <a:xfrm>
              <a:off x="553758" y="4103192"/>
              <a:ext cx="5431955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2A0D2C-7EDD-4C10-9D6B-55E16A8C1113}"/>
                </a:ext>
              </a:extLst>
            </p:cNvPr>
            <p:cNvSpPr/>
            <p:nvPr/>
          </p:nvSpPr>
          <p:spPr>
            <a:xfrm>
              <a:off x="553758" y="355413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77D4EE-1FF2-46EB-934A-9187EE5C7A9C}"/>
                </a:ext>
              </a:extLst>
            </p:cNvPr>
            <p:cNvSpPr/>
            <p:nvPr/>
          </p:nvSpPr>
          <p:spPr>
            <a:xfrm>
              <a:off x="553757" y="3259108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077C90-9B47-4DF9-B0C9-2CA3754E7681}"/>
                </a:ext>
              </a:extLst>
            </p:cNvPr>
            <p:cNvSpPr/>
            <p:nvPr/>
          </p:nvSpPr>
          <p:spPr>
            <a:xfrm>
              <a:off x="2395733" y="3267899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548840-F980-4BED-8446-9EE82920282B}"/>
                </a:ext>
              </a:extLst>
            </p:cNvPr>
            <p:cNvSpPr/>
            <p:nvPr/>
          </p:nvSpPr>
          <p:spPr>
            <a:xfrm>
              <a:off x="553757" y="2981660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DBE26D-F7D7-4051-BFBF-0E00F431B4A8}"/>
                </a:ext>
              </a:extLst>
            </p:cNvPr>
            <p:cNvSpPr/>
            <p:nvPr/>
          </p:nvSpPr>
          <p:spPr>
            <a:xfrm>
              <a:off x="553758" y="3828665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C860B8-25BA-402C-9C08-774152BFCC32}"/>
                </a:ext>
              </a:extLst>
            </p:cNvPr>
            <p:cNvSpPr/>
            <p:nvPr/>
          </p:nvSpPr>
          <p:spPr>
            <a:xfrm>
              <a:off x="4237710" y="3266638"/>
              <a:ext cx="1748001" cy="22805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3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43309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Adjunct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Affiliate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Alumni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CDF34C0-E1D1-4F3B-A067-EC69BB620805}"/>
              </a:ext>
            </a:extLst>
          </p:cNvPr>
          <p:cNvGrpSpPr/>
          <p:nvPr/>
        </p:nvGrpSpPr>
        <p:grpSpPr>
          <a:xfrm>
            <a:off x="534478" y="2949369"/>
            <a:ext cx="5431956" cy="1601085"/>
            <a:chOff x="534478" y="2949369"/>
            <a:chExt cx="5431956" cy="160108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169011-C4D4-43F8-8122-D917D4D80A64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098475-F9B3-4402-926A-1AF514693C42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74A690-9DC6-4E22-A2C8-CD7CDC83D863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802A4F-14FC-4AD1-9965-65E912732647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B3C45-1BC8-4DF5-B143-4E3E757D27C4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61C00-9C8E-4A2E-994D-F5068D764F28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0C1611-B7EE-4685-BB9B-82A863DF67D2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3594D8-061E-40AC-AB71-5A8E5696AF34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1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57494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Occupational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Office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Paraprofessional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Physical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6E89F235-05A8-40AE-A7AA-A5A7F3ED4166}"/>
              </a:ext>
            </a:extLst>
          </p:cNvPr>
          <p:cNvGrpSpPr/>
          <p:nvPr/>
        </p:nvGrpSpPr>
        <p:grpSpPr>
          <a:xfrm>
            <a:off x="534478" y="2949369"/>
            <a:ext cx="5431956" cy="1601085"/>
            <a:chOff x="534478" y="2949369"/>
            <a:chExt cx="5431956" cy="16010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5AC97F-1CC9-44C2-A568-529FA393F886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770B70-AE10-4E43-8C2F-D6AB8CA30815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A855EF-8E18-434C-AD54-4EA731B3A25E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ADC4C9-1A76-4FAC-B7BC-E9564BD1BF6C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963390-2747-4EEA-BA30-BA4B4EBF95FE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3338AC-0056-4AA6-9DD9-1B4550BB9EAB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9A36E6-3805-4EC3-8919-5E9F6D4A9618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3CDA33-2329-4C93-B3CB-6E17D96F0D1E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3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67560"/>
              </p:ext>
            </p:extLst>
          </p:nvPr>
        </p:nvGraphicFramePr>
        <p:xfrm>
          <a:off x="7195042" y="2430066"/>
          <a:ext cx="3757491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Substitute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F17F849-E505-4EA2-9BC0-31582A045E3C}"/>
              </a:ext>
            </a:extLst>
          </p:cNvPr>
          <p:cNvGrpSpPr/>
          <p:nvPr/>
        </p:nvGrpSpPr>
        <p:grpSpPr>
          <a:xfrm>
            <a:off x="534478" y="2949369"/>
            <a:ext cx="5431956" cy="1601085"/>
            <a:chOff x="534478" y="2949369"/>
            <a:chExt cx="5431956" cy="160108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434E46-F0AB-45DA-8FFD-8072D6739CBA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5E65D-E292-4671-A475-3E25CF4A9BB9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9A2DF1-782B-4EBA-A0F3-821E3D2481FF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E3E740-8B39-4CD9-A88A-F4629BFFA95A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525DF9-3028-443D-8384-C8797001EAB8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F20323-61F2-4033-9A38-320BF5FA75E9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BE309A-3A66-4BA5-80EA-EA7635F7F994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7FC29-E9E2-4468-A421-810F04244B20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34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13816"/>
              </p:ext>
            </p:extLst>
          </p:nvPr>
        </p:nvGraphicFramePr>
        <p:xfrm>
          <a:off x="7150654" y="1250995"/>
          <a:ext cx="3757491" cy="482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Behavior Incident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Grading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Incident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Incident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1FB23361-6D37-416A-9ED6-63C240E66024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49369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87D1B9-1B2F-4934-80E5-3CB694419D49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486921-E5ED-41A6-822E-820C99934EBD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62A4F5-5BD8-439B-A1EA-84A3CB9E7446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C35065-3395-4B22-B357-F71A057FF1F2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5EBD2A-52E7-461F-80D9-43F7D4C1BEDF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3EEDDF-782D-4990-8A3E-D92E41DA3E17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4DA463-A2A3-470E-878C-69C2390A0DAF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42CB0F-FB5C-43AD-BCF4-00ECE23A96C5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2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78db11-4119-45e9-bfb7-0175dfe751a7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84C8D4FD641E4692993FAEE6A83C06" ma:contentTypeVersion="12" ma:contentTypeDescription="Create a new document." ma:contentTypeScope="" ma:versionID="5995b25f8fe99baef7c7be72a60e2559">
  <xsd:schema xmlns:xsd="http://www.w3.org/2001/XMLSchema" xmlns:xs="http://www.w3.org/2001/XMLSchema" xmlns:p="http://schemas.microsoft.com/office/2006/metadata/properties" xmlns:ns1="http://schemas.microsoft.com/sharepoint/v3" xmlns:ns2="ee73d4f1-b24e-4ab6-aed5-79c58a2952cf" xmlns:ns3="0378db11-4119-45e9-bfb7-0175dfe751a7" targetNamespace="http://schemas.microsoft.com/office/2006/metadata/properties" ma:root="true" ma:fieldsID="82f71819f9f81108adadf8a497b5062b" ns1:_="" ns2:_="" ns3:_="">
    <xsd:import namespace="http://schemas.microsoft.com/sharepoint/v3"/>
    <xsd:import namespace="ee73d4f1-b24e-4ab6-aed5-79c58a2952cf"/>
    <xsd:import namespace="0378db11-4119-45e9-bfb7-0175dfe7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3d4f1-b24e-4ab6-aed5-79c58a2952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8db11-4119-45e9-bfb7-0175dfe751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75DC10-FE95-440E-8B09-D2E9D4749B60}">
  <ds:schemaRefs>
    <ds:schemaRef ds:uri="f4540aab-f866-4d74-8143-50dc538ce439"/>
    <ds:schemaRef ds:uri="http://purl.org/dc/elements/1.1/"/>
    <ds:schemaRef ds:uri="http://schemas.microsoft.com/office/2006/metadata/properties"/>
    <ds:schemaRef ds:uri="806fc523-5a2f-400a-a48d-7b960f56b30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0378db11-4119-45e9-bfb7-0175dfe751a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EAADCB2-E268-4EAE-AAF2-90A643200A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e73d4f1-b24e-4ab6-aed5-79c58a2952cf"/>
    <ds:schemaRef ds:uri="0378db11-4119-45e9-bfb7-0175dfe751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17925</TotalTime>
  <Words>1135</Words>
  <Application>Microsoft Office PowerPoint</Application>
  <PresentationFormat>Widescreen</PresentationFormat>
  <Paragraphs>454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lastModifiedBy>Deepthi Gorthy (HCL TECHNOLOGIES)</cp:lastModifiedBy>
  <cp:revision>49</cp:revision>
  <cp:lastPrinted>2020-07-20T17:24:51Z</cp:lastPrinted>
  <dcterms:created xsi:type="dcterms:W3CDTF">2020-03-12T18:31:26Z</dcterms:created>
  <dcterms:modified xsi:type="dcterms:W3CDTF">2022-04-05T16:08:38Z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0x010100E884C8D4FD641E4692993FAEE6A83C06</vt:lpwstr>
  </property>
</Properties>
</file>