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86" r:id="rId5"/>
    <p:sldId id="288" r:id="rId6"/>
    <p:sldId id="297" r:id="rId7"/>
    <p:sldId id="299" r:id="rId8"/>
    <p:sldId id="335" r:id="rId9"/>
    <p:sldId id="302" r:id="rId10"/>
    <p:sldId id="303" r:id="rId11"/>
    <p:sldId id="336" r:id="rId12"/>
    <p:sldId id="337" r:id="rId13"/>
    <p:sldId id="283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F7B026-CE2F-4224-A6C5-320022AC1AFE}">
          <p14:sldIdLst>
            <p14:sldId id="286"/>
            <p14:sldId id="288"/>
            <p14:sldId id="297"/>
            <p14:sldId id="299"/>
            <p14:sldId id="335"/>
            <p14:sldId id="302"/>
            <p14:sldId id="303"/>
            <p14:sldId id="336"/>
            <p14:sldId id="337"/>
          </p14:sldIdLst>
        </p14:section>
        <p14:section name="Connection Roles" id="{836CF112-DCC4-4E01-BABC-894534D35B92}">
          <p14:sldIdLst/>
        </p14:section>
        <p14:section name="ERD" id="{7B660EA4-751D-4421-A380-5A4F2A6EB8D1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09DFE1B-BEF0-85FF-4FFE-2CD57F4B424D}" name="Deepthi Gorthy" initials="DG" userId="S::v-dgorthy@microsoft.com::8dd46def-e6da-426e-975e-0994418707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FDBF0"/>
    <a:srgbClr val="FFEFBD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EF44E-77B8-A2C9-2BAC-0A7BE512CBF7}" v="31" dt="2022-01-25T10:07:24.642"/>
    <p1510:client id="{58013D17-C0D6-490C-A35C-49A36A2A5DC0}" v="43" dt="2022-01-25T23:43:30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hi Gorthy (HCL TECHNOLOGIES)" userId="S::v-dgorthy@microsoft.com::8dd46def-e6da-426e-975e-099441870756" providerId="AD" clId="Web-{518EF44E-77B8-A2C9-2BAC-0A7BE512CBF7}"/>
    <pc:docChg chg="modSld">
      <pc:chgData name="Deepthi Gorthy (HCL TECHNOLOGIES)" userId="S::v-dgorthy@microsoft.com::8dd46def-e6da-426e-975e-099441870756" providerId="AD" clId="Web-{518EF44E-77B8-A2C9-2BAC-0A7BE512CBF7}" dt="2022-01-25T10:07:24.642" v="6"/>
      <pc:docMkLst>
        <pc:docMk/>
      </pc:docMkLst>
      <pc:sldChg chg="addSp delSp modSp">
        <pc:chgData name="Deepthi Gorthy (HCL TECHNOLOGIES)" userId="S::v-dgorthy@microsoft.com::8dd46def-e6da-426e-975e-099441870756" providerId="AD" clId="Web-{518EF44E-77B8-A2C9-2BAC-0A7BE512CBF7}" dt="2022-01-25T10:07:24.642" v="6"/>
        <pc:sldMkLst>
          <pc:docMk/>
          <pc:sldMk cId="279768030" sldId="283"/>
        </pc:sldMkLst>
        <pc:picChg chg="add del mod">
          <ac:chgData name="Deepthi Gorthy (HCL TECHNOLOGIES)" userId="S::v-dgorthy@microsoft.com::8dd46def-e6da-426e-975e-099441870756" providerId="AD" clId="Web-{518EF44E-77B8-A2C9-2BAC-0A7BE512CBF7}" dt="2022-01-25T10:07:24.642" v="6"/>
          <ac:picMkLst>
            <pc:docMk/>
            <pc:sldMk cId="279768030" sldId="283"/>
            <ac:picMk id="2" creationId="{41885D72-53A0-4366-AF45-A24235489FA1}"/>
          </ac:picMkLst>
        </pc:picChg>
        <pc:picChg chg="del">
          <ac:chgData name="Deepthi Gorthy (HCL TECHNOLOGIES)" userId="S::v-dgorthy@microsoft.com::8dd46def-e6da-426e-975e-099441870756" providerId="AD" clId="Web-{518EF44E-77B8-A2C9-2BAC-0A7BE512CBF7}" dt="2022-01-25T10:07:21.345" v="4"/>
          <ac:picMkLst>
            <pc:docMk/>
            <pc:sldMk cId="279768030" sldId="283"/>
            <ac:picMk id="5" creationId="{BEAF8ECD-D885-4E7F-A68A-C2D06BC276F4}"/>
          </ac:picMkLst>
        </pc:picChg>
      </pc:sldChg>
      <pc:sldChg chg="modSp">
        <pc:chgData name="Deepthi Gorthy (HCL TECHNOLOGIES)" userId="S::v-dgorthy@microsoft.com::8dd46def-e6da-426e-975e-099441870756" providerId="AD" clId="Web-{518EF44E-77B8-A2C9-2BAC-0A7BE512CBF7}" dt="2022-01-25T10:05:25.468" v="3"/>
        <pc:sldMkLst>
          <pc:docMk/>
          <pc:sldMk cId="391980474" sldId="288"/>
        </pc:sldMkLst>
        <pc:graphicFrameChg chg="mod modGraphic">
          <ac:chgData name="Deepthi Gorthy (HCL TECHNOLOGIES)" userId="S::v-dgorthy@microsoft.com::8dd46def-e6da-426e-975e-099441870756" providerId="AD" clId="Web-{518EF44E-77B8-A2C9-2BAC-0A7BE512CBF7}" dt="2022-01-25T10:05:25.468" v="3"/>
          <ac:graphicFrameMkLst>
            <pc:docMk/>
            <pc:sldMk cId="391980474" sldId="288"/>
            <ac:graphicFrameMk id="14" creationId="{95A951F2-E612-4A89-9DEC-D2EC6ECF0E1A}"/>
          </ac:graphicFrameMkLst>
        </pc:graphicFrameChg>
      </pc:sldChg>
    </pc:docChg>
  </pc:docChgLst>
  <pc:docChgLst>
    <pc:chgData name="Anoop Kheerwal" userId="e4267b4f-c264-4f5f-8a96-44ebb4e08a05" providerId="ADAL" clId="{70F74781-8AF1-4FF4-AE19-420C215FE579}"/>
    <pc:docChg chg="addSld delSld modSection">
      <pc:chgData name="Anoop Kheerwal" userId="e4267b4f-c264-4f5f-8a96-44ebb4e08a05" providerId="ADAL" clId="{70F74781-8AF1-4FF4-AE19-420C215FE579}" dt="2021-08-09T23:55:42.317" v="2" actId="47"/>
      <pc:docMkLst>
        <pc:docMk/>
      </pc:docMkLst>
      <pc:sldChg chg="del">
        <pc:chgData name="Anoop Kheerwal" userId="e4267b4f-c264-4f5f-8a96-44ebb4e08a05" providerId="ADAL" clId="{70F74781-8AF1-4FF4-AE19-420C215FE579}" dt="2021-08-09T23:55:42.317" v="2" actId="47"/>
        <pc:sldMkLst>
          <pc:docMk/>
          <pc:sldMk cId="3045489742" sldId="339"/>
        </pc:sldMkLst>
      </pc:sldChg>
      <pc:sldChg chg="del">
        <pc:chgData name="Anoop Kheerwal" userId="e4267b4f-c264-4f5f-8a96-44ebb4e08a05" providerId="ADAL" clId="{70F74781-8AF1-4FF4-AE19-420C215FE579}" dt="2021-08-09T23:55:40.109" v="1" actId="47"/>
        <pc:sldMkLst>
          <pc:docMk/>
          <pc:sldMk cId="1770436510" sldId="340"/>
        </pc:sldMkLst>
      </pc:sldChg>
      <pc:sldChg chg="add">
        <pc:chgData name="Anoop Kheerwal" userId="e4267b4f-c264-4f5f-8a96-44ebb4e08a05" providerId="ADAL" clId="{70F74781-8AF1-4FF4-AE19-420C215FE579}" dt="2021-08-09T23:55:37.961" v="0" actId="22"/>
        <pc:sldMkLst>
          <pc:docMk/>
          <pc:sldMk cId="3667382784" sldId="341"/>
        </pc:sldMkLst>
      </pc:sldChg>
    </pc:docChg>
  </pc:docChgLst>
  <pc:docChgLst>
    <pc:chgData name="Deepthi Gorthy" userId="8dd46def-e6da-426e-975e-099441870756" providerId="ADAL" clId="{7C627ABB-F0F5-46D2-95BC-D57F0FE6E7A8}"/>
    <pc:docChg chg="modSld">
      <pc:chgData name="Deepthi Gorthy" userId="8dd46def-e6da-426e-975e-099441870756" providerId="ADAL" clId="{7C627ABB-F0F5-46D2-95BC-D57F0FE6E7A8}" dt="2022-01-25T10:08:07.501" v="2" actId="14100"/>
      <pc:docMkLst>
        <pc:docMk/>
      </pc:docMkLst>
      <pc:sldChg chg="addSp modSp mod">
        <pc:chgData name="Deepthi Gorthy" userId="8dd46def-e6da-426e-975e-099441870756" providerId="ADAL" clId="{7C627ABB-F0F5-46D2-95BC-D57F0FE6E7A8}" dt="2022-01-25T10:08:07.501" v="2" actId="14100"/>
        <pc:sldMkLst>
          <pc:docMk/>
          <pc:sldMk cId="279768030" sldId="283"/>
        </pc:sldMkLst>
        <pc:picChg chg="add mod">
          <ac:chgData name="Deepthi Gorthy" userId="8dd46def-e6da-426e-975e-099441870756" providerId="ADAL" clId="{7C627ABB-F0F5-46D2-95BC-D57F0FE6E7A8}" dt="2022-01-25T10:08:07.501" v="2" actId="14100"/>
          <ac:picMkLst>
            <pc:docMk/>
            <pc:sldMk cId="279768030" sldId="283"/>
            <ac:picMk id="3" creationId="{1C9DB8AD-003D-460C-A27A-53CA1BDC7433}"/>
          </ac:picMkLst>
        </pc:picChg>
      </pc:sldChg>
    </pc:docChg>
  </pc:docChgLst>
  <pc:docChgLst>
    <pc:chgData name="Deepthi Gorthy (HCL TECHNOLOGIES)" userId="S::v-dgorthy@microsoft.com::8dd46def-e6da-426e-975e-099441870756" providerId="AD" clId="Web-{98AB2BEC-60FE-058B-0EA7-FEC0201D9942}"/>
    <pc:docChg chg="addSld modSld modSection">
      <pc:chgData name="Deepthi Gorthy (HCL TECHNOLOGIES)" userId="S::v-dgorthy@microsoft.com::8dd46def-e6da-426e-975e-099441870756" providerId="AD" clId="Web-{98AB2BEC-60FE-058B-0EA7-FEC0201D9942}" dt="2022-01-20T08:28:34.604" v="88"/>
      <pc:docMkLst>
        <pc:docMk/>
      </pc:docMkLst>
      <pc:sldChg chg="modSp">
        <pc:chgData name="Deepthi Gorthy (HCL TECHNOLOGIES)" userId="S::v-dgorthy@microsoft.com::8dd46def-e6da-426e-975e-099441870756" providerId="AD" clId="Web-{98AB2BEC-60FE-058B-0EA7-FEC0201D9942}" dt="2022-01-20T08:28:34.604" v="88"/>
        <pc:sldMkLst>
          <pc:docMk/>
          <pc:sldMk cId="1940695399" sldId="303"/>
        </pc:sldMkLst>
        <pc:spChg chg="mod">
          <ac:chgData name="Deepthi Gorthy (HCL TECHNOLOGIES)" userId="S::v-dgorthy@microsoft.com::8dd46def-e6da-426e-975e-099441870756" providerId="AD" clId="Web-{98AB2BEC-60FE-058B-0EA7-FEC0201D9942}" dt="2022-01-20T08:26:55.272" v="9" actId="20577"/>
          <ac:spMkLst>
            <pc:docMk/>
            <pc:sldMk cId="1940695399" sldId="303"/>
            <ac:spMk id="4" creationId="{C07C45B8-4983-4FFB-BD8B-B2F43686E476}"/>
          </ac:spMkLst>
        </pc:spChg>
        <pc:graphicFrameChg chg="mod modGraphic">
          <ac:chgData name="Deepthi Gorthy (HCL TECHNOLOGIES)" userId="S::v-dgorthy@microsoft.com::8dd46def-e6da-426e-975e-099441870756" providerId="AD" clId="Web-{98AB2BEC-60FE-058B-0EA7-FEC0201D9942}" dt="2022-01-20T08:28:34.604" v="88"/>
          <ac:graphicFrameMkLst>
            <pc:docMk/>
            <pc:sldMk cId="1940695399" sldId="303"/>
            <ac:graphicFrameMk id="14" creationId="{42BC281D-59CA-447C-9B7C-C15927A39405}"/>
          </ac:graphicFrameMkLst>
        </pc:graphicFrameChg>
      </pc:sldChg>
      <pc:sldChg chg="add replId">
        <pc:chgData name="Deepthi Gorthy (HCL TECHNOLOGIES)" userId="S::v-dgorthy@microsoft.com::8dd46def-e6da-426e-975e-099441870756" providerId="AD" clId="Web-{98AB2BEC-60FE-058B-0EA7-FEC0201D9942}" dt="2022-01-20T08:26:48.600" v="0"/>
        <pc:sldMkLst>
          <pc:docMk/>
          <pc:sldMk cId="2084833076" sldId="336"/>
        </pc:sldMkLst>
      </pc:sldChg>
    </pc:docChg>
  </pc:docChgLst>
  <pc:docChgLst>
    <pc:chgData name="Amandeep Singh" userId="192f9da3-bd5c-42c3-8f41-80b8549e6782" providerId="ADAL" clId="{58013D17-C0D6-490C-A35C-49A36A2A5DC0}"/>
    <pc:docChg chg="undo custSel delSld modSld modSection">
      <pc:chgData name="Amandeep Singh" userId="192f9da3-bd5c-42c3-8f41-80b8549e6782" providerId="ADAL" clId="{58013D17-C0D6-490C-A35C-49A36A2A5DC0}" dt="2022-01-26T00:24:36.926" v="113" actId="2165"/>
      <pc:docMkLst>
        <pc:docMk/>
      </pc:docMkLst>
      <pc:sldChg chg="modSp mod">
        <pc:chgData name="Amandeep Singh" userId="192f9da3-bd5c-42c3-8f41-80b8549e6782" providerId="ADAL" clId="{58013D17-C0D6-490C-A35C-49A36A2A5DC0}" dt="2022-01-25T23:15:49.960" v="2" actId="14734"/>
        <pc:sldMkLst>
          <pc:docMk/>
          <pc:sldMk cId="391980474" sldId="288"/>
        </pc:sldMkLst>
        <pc:graphicFrameChg chg="modGraphic">
          <ac:chgData name="Amandeep Singh" userId="192f9da3-bd5c-42c3-8f41-80b8549e6782" providerId="ADAL" clId="{58013D17-C0D6-490C-A35C-49A36A2A5DC0}" dt="2022-01-25T23:15:49.960" v="2" actId="14734"/>
          <ac:graphicFrameMkLst>
            <pc:docMk/>
            <pc:sldMk cId="391980474" sldId="288"/>
            <ac:graphicFrameMk id="14" creationId="{95A951F2-E612-4A89-9DEC-D2EC6ECF0E1A}"/>
          </ac:graphicFrameMkLst>
        </pc:graphicFrameChg>
      </pc:sldChg>
      <pc:sldChg chg="del">
        <pc:chgData name="Amandeep Singh" userId="192f9da3-bd5c-42c3-8f41-80b8549e6782" providerId="ADAL" clId="{58013D17-C0D6-490C-A35C-49A36A2A5DC0}" dt="2022-01-20T05:17:44.568" v="0" actId="2696"/>
        <pc:sldMkLst>
          <pc:docMk/>
          <pc:sldMk cId="234365872" sldId="301"/>
        </pc:sldMkLst>
      </pc:sldChg>
      <pc:sldChg chg="modSp">
        <pc:chgData name="Amandeep Singh" userId="192f9da3-bd5c-42c3-8f41-80b8549e6782" providerId="ADAL" clId="{58013D17-C0D6-490C-A35C-49A36A2A5DC0}" dt="2022-01-25T23:16:50.038" v="5"/>
        <pc:sldMkLst>
          <pc:docMk/>
          <pc:sldMk cId="3226864652" sldId="302"/>
        </pc:sldMkLst>
        <pc:graphicFrameChg chg="mod">
          <ac:chgData name="Amandeep Singh" userId="192f9da3-bd5c-42c3-8f41-80b8549e6782" providerId="ADAL" clId="{58013D17-C0D6-490C-A35C-49A36A2A5DC0}" dt="2022-01-25T23:16:50.038" v="5"/>
          <ac:graphicFrameMkLst>
            <pc:docMk/>
            <pc:sldMk cId="3226864652" sldId="302"/>
            <ac:graphicFrameMk id="14" creationId="{42BC281D-59CA-447C-9B7C-C15927A39405}"/>
          </ac:graphicFrameMkLst>
        </pc:graphicFrameChg>
      </pc:sldChg>
      <pc:sldChg chg="modSp mod">
        <pc:chgData name="Amandeep Singh" userId="192f9da3-bd5c-42c3-8f41-80b8549e6782" providerId="ADAL" clId="{58013D17-C0D6-490C-A35C-49A36A2A5DC0}" dt="2022-01-26T00:24:36.926" v="113" actId="2165"/>
        <pc:sldMkLst>
          <pc:docMk/>
          <pc:sldMk cId="3523186314" sldId="335"/>
        </pc:sldMkLst>
        <pc:graphicFrameChg chg="mod modGraphic">
          <ac:chgData name="Amandeep Singh" userId="192f9da3-bd5c-42c3-8f41-80b8549e6782" providerId="ADAL" clId="{58013D17-C0D6-490C-A35C-49A36A2A5DC0}" dt="2022-01-26T00:24:36.926" v="113" actId="2165"/>
          <ac:graphicFrameMkLst>
            <pc:docMk/>
            <pc:sldMk cId="3523186314" sldId="335"/>
            <ac:graphicFrameMk id="6" creationId="{91920B83-BC7F-479F-8B91-19E54730FA8E}"/>
          </ac:graphicFrameMkLst>
        </pc:graphicFrameChg>
      </pc:sldChg>
    </pc:docChg>
  </pc:docChgLst>
  <pc:docChgLst>
    <pc:chgData name="Deepthi Gorthy (HCL TECHNOLOGIES)" userId="S::v-dgorthy@microsoft.com::8dd46def-e6da-426e-975e-099441870756" providerId="AD" clId="Web-{1FF90348-E9AE-FBF5-595A-E3B2FC081A04}"/>
    <pc:docChg chg="modSld">
      <pc:chgData name="Deepthi Gorthy (HCL TECHNOLOGIES)" userId="S::v-dgorthy@microsoft.com::8dd46def-e6da-426e-975e-099441870756" providerId="AD" clId="Web-{1FF90348-E9AE-FBF5-595A-E3B2FC081A04}" dt="2022-01-20T08:29:36.389" v="3" actId="20577"/>
      <pc:docMkLst>
        <pc:docMk/>
      </pc:docMkLst>
      <pc:sldChg chg="modSp">
        <pc:chgData name="Deepthi Gorthy (HCL TECHNOLOGIES)" userId="S::v-dgorthy@microsoft.com::8dd46def-e6da-426e-975e-099441870756" providerId="AD" clId="Web-{1FF90348-E9AE-FBF5-595A-E3B2FC081A04}" dt="2022-01-20T08:29:36.389" v="3" actId="20577"/>
        <pc:sldMkLst>
          <pc:docMk/>
          <pc:sldMk cId="1940695399" sldId="303"/>
        </pc:sldMkLst>
        <pc:spChg chg="mod">
          <ac:chgData name="Deepthi Gorthy (HCL TECHNOLOGIES)" userId="S::v-dgorthy@microsoft.com::8dd46def-e6da-426e-975e-099441870756" providerId="AD" clId="Web-{1FF90348-E9AE-FBF5-595A-E3B2FC081A04}" dt="2022-01-20T08:29:36.389" v="3" actId="20577"/>
          <ac:spMkLst>
            <pc:docMk/>
            <pc:sldMk cId="1940695399" sldId="303"/>
            <ac:spMk id="4" creationId="{C07C45B8-4983-4FFB-BD8B-B2F43686E4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B01639-DAD8-417F-B6AC-D42D3910984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C247E1-C257-4AB9-9DAC-F8154828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47E1-C257-4AB9-9DAC-F81548284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3FA0-F757-4E22-B26C-878E1F62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5243C-FBC9-46B1-924C-5F3E92694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FB72-FA0D-498C-BFBC-3B435D02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AB03-A89D-4C6D-AAB5-E5EEA22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CDE9-8D84-42E9-99ED-56E9925F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04C3-66E8-4628-85BF-C62318B9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75D17-3B59-4DB2-9441-ACF44B2D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DD8E-9D15-46B9-90F1-518B11C9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6A28-2D22-4EDE-B4F1-A29FD17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64B4-D778-43DB-B1A1-8FA203DE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F3A6D-68CD-40C4-A7C6-AB13D9698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956E-3720-4D29-9301-D6F6DC3A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1837-7D86-4126-884F-1BA9D303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8CD9-DBA6-48C3-8E8E-FF311564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7540-417B-4C1F-82A7-7FBD5664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BEFD-4307-4B41-8256-8E5C8537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6C2C-CB5C-4BEA-B6F0-45402290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6CD6-E6A6-4972-A585-A9BDB397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E288-E43A-4361-994A-C208F36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9CA6-344F-4B13-9291-9678EF66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3C0C-8FBF-41E8-87A3-EDFAD354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252C-1399-4CCC-8BEA-6CF25D81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84E3-C4BC-4320-847F-518357C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E824-2060-4C8C-803E-73779C37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394A-7C0F-40E1-B8C5-16BFBFB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C671-6765-4B9D-B3A2-464E3F3B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2AFC-B6B5-4EF7-AB67-25C11CDFA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4FA31-82A2-4550-9427-9287F6C0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1F7E-CBC6-4A50-8CAE-6021979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9CA56-F114-4DE3-86B9-9C27A65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1C2E-C727-4B2D-BBE6-5D62394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F1A-7BB1-4D6C-B72B-7DE52F78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CE3E-81EA-4999-AC8C-8495859D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AAAA-1BCF-4A27-9DA2-4619B5CA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46219-16D1-484E-9959-D0E39BF0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CF35E-5AE8-41F3-AD69-9080559E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DA88C-DF29-4261-BB03-B369A0FD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A763-57D5-40C6-81ED-A5971619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8DBB0-0750-47A7-B0A5-F86D980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4CC0-B2A3-4361-AA17-E3BD7F4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E942-3813-4E8C-A354-89A8F734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97944-78EE-42CC-B914-B151396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A8D00-768B-46D6-A435-16FC8409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64DB-F8C3-4415-B7EB-736B988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30D55-FAFB-486F-BA71-898F81A4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11E95-29D6-4B5D-895F-6E4040F7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A5BB-9E7E-41EF-AE9E-70A251BC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57A0-6243-4801-AC9D-64F712D5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082F1-A2CD-4AB2-A371-A1D026DC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BF42-F64C-4231-8C6D-7CC95AD4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F682-FEE9-45F5-9BFE-A6FD5CA3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22A5-BACB-400E-930D-51D07DA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35A-CCF9-4014-8A55-944F2F3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C38DA-AE67-498F-B499-A18628F08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541B-A21E-4ADB-AC48-60CD1D7C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B524B-7C03-4702-8053-57347B12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B474-21ED-4124-AB1F-B3707C05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EE27-5E9A-4093-A563-F0F31891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926D2-39B6-4B15-8716-3AE92158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F5C6-3389-44E1-B6E6-53F3A9C2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EC21-D827-46ED-87BF-3804A49D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6815-4F29-43CA-B3B6-BC8BFF87DA5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AAF8-5A22-4091-A924-25C8AFCC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CB83-1EE9-421E-BECB-52ECBABEE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239103-D575-423F-8B20-3CE1A52423B7}"/>
              </a:ext>
            </a:extLst>
          </p:cNvPr>
          <p:cNvSpPr txBox="1"/>
          <p:nvPr/>
        </p:nvSpPr>
        <p:spPr>
          <a:xfrm flipH="1">
            <a:off x="348341" y="457163"/>
            <a:ext cx="8325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Government Common &amp; Model Apps</a:t>
            </a:r>
          </a:p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Packaging &amp; Layering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A05D10-0C08-4611-A2C8-652828D3CB95}"/>
              </a:ext>
            </a:extLst>
          </p:cNvPr>
          <p:cNvGrpSpPr/>
          <p:nvPr/>
        </p:nvGrpSpPr>
        <p:grpSpPr>
          <a:xfrm>
            <a:off x="348341" y="5834443"/>
            <a:ext cx="5631866" cy="880959"/>
            <a:chOff x="348341" y="5834443"/>
            <a:chExt cx="5631866" cy="880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B3E134-A630-437B-BA6E-1FED6A986F87}"/>
                </a:ext>
              </a:extLst>
            </p:cNvPr>
            <p:cNvSpPr/>
            <p:nvPr/>
          </p:nvSpPr>
          <p:spPr>
            <a:xfrm>
              <a:off x="348341" y="5840035"/>
              <a:ext cx="333428" cy="363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D1667F-FA89-47A1-AEF1-54EAD057CD1F}"/>
                </a:ext>
              </a:extLst>
            </p:cNvPr>
            <p:cNvSpPr/>
            <p:nvPr/>
          </p:nvSpPr>
          <p:spPr>
            <a:xfrm>
              <a:off x="348341" y="6346070"/>
              <a:ext cx="333428" cy="3637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B16CAD-1709-4F15-ADA6-0F66BCEA0E78}"/>
                </a:ext>
              </a:extLst>
            </p:cNvPr>
            <p:cNvSpPr txBox="1"/>
            <p:nvPr/>
          </p:nvSpPr>
          <p:spPr>
            <a:xfrm>
              <a:off x="681769" y="5834443"/>
              <a:ext cx="3289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Government Specific Solutions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8EB931-00C1-4BD1-B6A7-0371E85BE99A}"/>
                </a:ext>
              </a:extLst>
            </p:cNvPr>
            <p:cNvSpPr txBox="1"/>
            <p:nvPr/>
          </p:nvSpPr>
          <p:spPr>
            <a:xfrm>
              <a:off x="681769" y="6346070"/>
              <a:ext cx="5298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Existing Microsoft Business Applications Solutions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27047F8-FEDB-43A1-AFF9-54D4E02E9811}"/>
              </a:ext>
            </a:extLst>
          </p:cNvPr>
          <p:cNvSpPr/>
          <p:nvPr/>
        </p:nvSpPr>
        <p:spPr>
          <a:xfrm>
            <a:off x="1574922" y="4616388"/>
            <a:ext cx="9130937" cy="4567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Dataverse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EEC265-E34B-4974-9B42-90AA49BF2242}"/>
              </a:ext>
            </a:extLst>
          </p:cNvPr>
          <p:cNvSpPr/>
          <p:nvPr/>
        </p:nvSpPr>
        <p:spPr>
          <a:xfrm>
            <a:off x="1574916" y="4120656"/>
            <a:ext cx="9130943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Government Common CDM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B1D6C7-3160-4331-80FB-8DBB87B964FC}"/>
              </a:ext>
            </a:extLst>
          </p:cNvPr>
          <p:cNvSpPr/>
          <p:nvPr/>
        </p:nvSpPr>
        <p:spPr>
          <a:xfrm>
            <a:off x="5794872" y="2586570"/>
            <a:ext cx="4910982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Government Model Apps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8D3209-2199-4E75-A5CB-5B006C1F1A56}"/>
              </a:ext>
            </a:extLst>
          </p:cNvPr>
          <p:cNvSpPr/>
          <p:nvPr/>
        </p:nvSpPr>
        <p:spPr>
          <a:xfrm>
            <a:off x="1574916" y="3129192"/>
            <a:ext cx="9130939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Government Processes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E41477-F03D-4ECA-A417-6675E368ABFA}"/>
              </a:ext>
            </a:extLst>
          </p:cNvPr>
          <p:cNvSpPr/>
          <p:nvPr/>
        </p:nvSpPr>
        <p:spPr>
          <a:xfrm>
            <a:off x="1574915" y="3624924"/>
            <a:ext cx="9130939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Government Connection Roles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E7EF8-9CD7-4C11-957B-1FA14DC98A2F}"/>
              </a:ext>
            </a:extLst>
          </p:cNvPr>
          <p:cNvSpPr/>
          <p:nvPr/>
        </p:nvSpPr>
        <p:spPr>
          <a:xfrm>
            <a:off x="1574915" y="2043947"/>
            <a:ext cx="4109789" cy="45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Dynamics 365 Government Portal</a:t>
            </a:r>
          </a:p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873C53-33A9-42A3-ADA3-2E3FD27BAF66}"/>
              </a:ext>
            </a:extLst>
          </p:cNvPr>
          <p:cNvSpPr/>
          <p:nvPr/>
        </p:nvSpPr>
        <p:spPr>
          <a:xfrm>
            <a:off x="1574915" y="2594431"/>
            <a:ext cx="4109789" cy="4567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PowerApps Portal</a:t>
            </a:r>
          </a:p>
        </p:txBody>
      </p:sp>
    </p:spTree>
    <p:extLst>
      <p:ext uri="{BB962C8B-B14F-4D97-AF65-F5344CB8AC3E}">
        <p14:creationId xmlns:p14="http://schemas.microsoft.com/office/powerpoint/2010/main" val="128803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>
            <a:off x="838200" y="184805"/>
            <a:ext cx="7810041" cy="59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ERD : Government Common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18F2D-29EC-AD29-D1F1-35A435BD3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47" y="1145755"/>
            <a:ext cx="8956713" cy="57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Government Common CDM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95A951F2-E612-4A89-9DEC-D2EC6ECF0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15863"/>
              </p:ext>
            </p:extLst>
          </p:nvPr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Business Permit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8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Business Grant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Business License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9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External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Housing Benefit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License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Permit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Eligibility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D846994-946F-4960-92D2-E0281857402C}"/>
              </a:ext>
            </a:extLst>
          </p:cNvPr>
          <p:cNvGrpSpPr/>
          <p:nvPr/>
        </p:nvGrpSpPr>
        <p:grpSpPr>
          <a:xfrm>
            <a:off x="804231" y="2588964"/>
            <a:ext cx="5093603" cy="1743636"/>
            <a:chOff x="865920" y="2591098"/>
            <a:chExt cx="5031914" cy="17415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6D1FA3-420D-47C8-BB12-84B7D90B605A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</a:t>
              </a:r>
              <a:r>
                <a:rPr lang="en-US" sz="8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Dataverse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D32C89-1151-4339-9EE8-280C93B497B4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Common CDM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F903E7-D2FC-45BB-A391-31C32516CE6D}"/>
                </a:ext>
              </a:extLst>
            </p:cNvPr>
            <p:cNvSpPr/>
            <p:nvPr/>
          </p:nvSpPr>
          <p:spPr>
            <a:xfrm>
              <a:off x="3260993" y="2591098"/>
              <a:ext cx="2636839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Model Apps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9B272-3028-4290-B7F0-17CA975AA02B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Processes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E57DE6-1D77-4B5F-92A0-B8A4FCCB36B1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Connection Roles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AA27C55-9545-911D-4282-D8E31F9DCD3A}"/>
              </a:ext>
            </a:extLst>
          </p:cNvPr>
          <p:cNvSpPr/>
          <p:nvPr/>
        </p:nvSpPr>
        <p:spPr>
          <a:xfrm>
            <a:off x="804231" y="2591624"/>
            <a:ext cx="2334367" cy="294223"/>
          </a:xfrm>
          <a:prstGeom prst="rect">
            <a:avLst/>
          </a:prstGeom>
          <a:solidFill>
            <a:srgbClr val="FFEFB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Apps Portal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5C1E2E-E324-B07A-8C1E-8928B64B51DE}"/>
              </a:ext>
            </a:extLst>
          </p:cNvPr>
          <p:cNvSpPr/>
          <p:nvPr/>
        </p:nvSpPr>
        <p:spPr>
          <a:xfrm>
            <a:off x="804253" y="2202296"/>
            <a:ext cx="2368605" cy="294223"/>
          </a:xfrm>
          <a:prstGeom prst="rect">
            <a:avLst/>
          </a:prstGeom>
          <a:solidFill>
            <a:srgbClr val="CFDB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Dynamics 365 Government Portal</a:t>
            </a:r>
          </a:p>
        </p:txBody>
      </p:sp>
    </p:spTree>
    <p:extLst>
      <p:ext uri="{BB962C8B-B14F-4D97-AF65-F5344CB8AC3E}">
        <p14:creationId xmlns:p14="http://schemas.microsoft.com/office/powerpoint/2010/main" val="39198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18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Government Common CDM -&gt; Primary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FF0562D4-9CC1-4101-BCA8-7D5BA9DF6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30298"/>
              </p:ext>
            </p:extLst>
          </p:nvPr>
        </p:nvGraphicFramePr>
        <p:xfrm>
          <a:off x="7225082" y="2332109"/>
          <a:ext cx="3757491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4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Public Policy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5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9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 Recipient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ED2EA226-1EFE-FE7E-E974-F71C56648E8E}"/>
              </a:ext>
            </a:extLst>
          </p:cNvPr>
          <p:cNvGrpSpPr/>
          <p:nvPr/>
        </p:nvGrpSpPr>
        <p:grpSpPr>
          <a:xfrm>
            <a:off x="804231" y="2588964"/>
            <a:ext cx="5093603" cy="1743636"/>
            <a:chOff x="865920" y="2591098"/>
            <a:chExt cx="5031914" cy="17415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6924F7-DF6E-D2CC-2E83-960B5EE11E0A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</a:t>
              </a:r>
              <a:r>
                <a:rPr lang="en-US" sz="8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Dataverse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81241B-0948-F36D-3B5C-D14C860C80B0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Common CDM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66C8C2-B597-534E-4ED3-5F27C5D2F3CD}"/>
                </a:ext>
              </a:extLst>
            </p:cNvPr>
            <p:cNvSpPr/>
            <p:nvPr/>
          </p:nvSpPr>
          <p:spPr>
            <a:xfrm>
              <a:off x="3260993" y="2591098"/>
              <a:ext cx="2636839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Model Apps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E61B17-5DD2-061E-6F96-C8164CCF61BB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Processes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DEE831-FB08-F3C4-10BE-6608A9B34284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Connection Roles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E91CB-28A5-F235-09A5-95D2192AD7F0}"/>
              </a:ext>
            </a:extLst>
          </p:cNvPr>
          <p:cNvSpPr/>
          <p:nvPr/>
        </p:nvSpPr>
        <p:spPr>
          <a:xfrm>
            <a:off x="804231" y="2577122"/>
            <a:ext cx="2334367" cy="294223"/>
          </a:xfrm>
          <a:prstGeom prst="rect">
            <a:avLst/>
          </a:prstGeom>
          <a:solidFill>
            <a:srgbClr val="FFEFB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Apps Portal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9E141A-372E-E9DE-DE2D-341924F5891E}"/>
              </a:ext>
            </a:extLst>
          </p:cNvPr>
          <p:cNvSpPr/>
          <p:nvPr/>
        </p:nvSpPr>
        <p:spPr>
          <a:xfrm>
            <a:off x="804253" y="2202296"/>
            <a:ext cx="2334345" cy="294223"/>
          </a:xfrm>
          <a:prstGeom prst="rect">
            <a:avLst/>
          </a:prstGeom>
          <a:solidFill>
            <a:srgbClr val="CFDB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Dynamics 365 Government Portal</a:t>
            </a:r>
          </a:p>
        </p:txBody>
      </p:sp>
    </p:spTree>
    <p:extLst>
      <p:ext uri="{BB962C8B-B14F-4D97-AF65-F5344CB8AC3E}">
        <p14:creationId xmlns:p14="http://schemas.microsoft.com/office/powerpoint/2010/main" val="108075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Government Common CDM -&gt; Enriched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42BC281D-59CA-447C-9B7C-C15927A39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57742"/>
              </p:ext>
            </p:extLst>
          </p:nvPr>
        </p:nvGraphicFramePr>
        <p:xfrm>
          <a:off x="7150654" y="2849240"/>
          <a:ext cx="485266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1DADB32E-7DE5-E91B-A8D6-E4F7E016C5B7}"/>
              </a:ext>
            </a:extLst>
          </p:cNvPr>
          <p:cNvGrpSpPr/>
          <p:nvPr/>
        </p:nvGrpSpPr>
        <p:grpSpPr>
          <a:xfrm>
            <a:off x="804231" y="2588964"/>
            <a:ext cx="5093603" cy="1743636"/>
            <a:chOff x="865920" y="2591098"/>
            <a:chExt cx="5031914" cy="174150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52434A-52A8-999F-D356-235C13602282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</a:t>
              </a:r>
              <a:r>
                <a:rPr lang="en-US" sz="8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Dataverse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D428F23-E4AA-8435-BDED-990AACC10131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Common CDM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4952ACE-E241-86A0-E554-5B5B6C0583B7}"/>
                </a:ext>
              </a:extLst>
            </p:cNvPr>
            <p:cNvSpPr/>
            <p:nvPr/>
          </p:nvSpPr>
          <p:spPr>
            <a:xfrm>
              <a:off x="3260993" y="2591098"/>
              <a:ext cx="2636839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Model Apps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A209401-1E62-A24B-E660-EC6E5A85B823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Processes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2C9B4D-6624-54C6-E0CB-608BD3B3FD12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Connection Roles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FCBCAB6-39B0-84B0-9C78-C58BBF143940}"/>
              </a:ext>
            </a:extLst>
          </p:cNvPr>
          <p:cNvSpPr/>
          <p:nvPr/>
        </p:nvSpPr>
        <p:spPr>
          <a:xfrm>
            <a:off x="838491" y="2590738"/>
            <a:ext cx="2334367" cy="294223"/>
          </a:xfrm>
          <a:prstGeom prst="rect">
            <a:avLst/>
          </a:prstGeom>
          <a:solidFill>
            <a:srgbClr val="FFEFB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Apps Portal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481DE6-E462-2178-7437-3E83619A8695}"/>
              </a:ext>
            </a:extLst>
          </p:cNvPr>
          <p:cNvSpPr/>
          <p:nvPr/>
        </p:nvSpPr>
        <p:spPr>
          <a:xfrm>
            <a:off x="804253" y="2202296"/>
            <a:ext cx="2368605" cy="319590"/>
          </a:xfrm>
          <a:prstGeom prst="rect">
            <a:avLst/>
          </a:prstGeom>
          <a:solidFill>
            <a:srgbClr val="CFDB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Dynamics 365 Government Portal</a:t>
            </a:r>
          </a:p>
        </p:txBody>
      </p:sp>
    </p:spTree>
    <p:extLst>
      <p:ext uri="{BB962C8B-B14F-4D97-AF65-F5344CB8AC3E}">
        <p14:creationId xmlns:p14="http://schemas.microsoft.com/office/powerpoint/2010/main" val="393555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Government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21646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59703"/>
              </p:ext>
            </p:extLst>
          </p:nvPr>
        </p:nvGraphicFramePr>
        <p:xfrm>
          <a:off x="7244231" y="1670398"/>
          <a:ext cx="3763066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63066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Government Program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695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Government Service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13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Director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9776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Manager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540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Coordinator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9783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Manager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27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Deputy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197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3248034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F027EE5-A8ED-494E-4D01-564FE8BDF976}"/>
              </a:ext>
            </a:extLst>
          </p:cNvPr>
          <p:cNvGrpSpPr/>
          <p:nvPr/>
        </p:nvGrpSpPr>
        <p:grpSpPr>
          <a:xfrm>
            <a:off x="815248" y="2588964"/>
            <a:ext cx="5093603" cy="1743636"/>
            <a:chOff x="865920" y="2591098"/>
            <a:chExt cx="5031914" cy="17415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6635B-5528-6554-7241-5DC34850F5F7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</a:t>
              </a:r>
              <a:r>
                <a:rPr lang="en-US" sz="8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Dataverse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500E3B-F386-F2D9-A36B-E13D6D4B9344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Common CDM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B89FAEC-495D-5AC5-27A4-3138810B7E9E}"/>
                </a:ext>
              </a:extLst>
            </p:cNvPr>
            <p:cNvSpPr/>
            <p:nvPr/>
          </p:nvSpPr>
          <p:spPr>
            <a:xfrm>
              <a:off x="3260993" y="2591098"/>
              <a:ext cx="2636839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Model Apps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7E08E1-4B4F-4D1A-D547-DC57C13C5496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Processes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D53CB4-B8E6-4066-C3F4-09B3AD17FE03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Connection Roles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641F36E-0578-C7D8-8B65-02994BF97F58}"/>
              </a:ext>
            </a:extLst>
          </p:cNvPr>
          <p:cNvSpPr/>
          <p:nvPr/>
        </p:nvSpPr>
        <p:spPr>
          <a:xfrm>
            <a:off x="815249" y="2590738"/>
            <a:ext cx="2357610" cy="317908"/>
          </a:xfrm>
          <a:prstGeom prst="rect">
            <a:avLst/>
          </a:prstGeom>
          <a:solidFill>
            <a:srgbClr val="FFEFB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Apps Portal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570F1-2933-240A-C969-63345D416FD5}"/>
              </a:ext>
            </a:extLst>
          </p:cNvPr>
          <p:cNvSpPr/>
          <p:nvPr/>
        </p:nvSpPr>
        <p:spPr>
          <a:xfrm>
            <a:off x="815248" y="2202296"/>
            <a:ext cx="2357610" cy="345140"/>
          </a:xfrm>
          <a:prstGeom prst="rect">
            <a:avLst/>
          </a:prstGeom>
          <a:solidFill>
            <a:srgbClr val="CFDB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Dynamics 365 Government Portal</a:t>
            </a:r>
          </a:p>
        </p:txBody>
      </p:sp>
    </p:spTree>
    <p:extLst>
      <p:ext uri="{BB962C8B-B14F-4D97-AF65-F5344CB8AC3E}">
        <p14:creationId xmlns:p14="http://schemas.microsoft.com/office/powerpoint/2010/main" val="352318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6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Government Processes -&gt; Enriched Entities</a:t>
            </a:r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42BC281D-59CA-447C-9B7C-C15927A39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48453"/>
              </p:ext>
            </p:extLst>
          </p:nvPr>
        </p:nvGraphicFramePr>
        <p:xfrm>
          <a:off x="7150654" y="2617970"/>
          <a:ext cx="4852660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4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Business License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Housing Benefit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7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Building Permit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Business Grant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33134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B858B2-CD60-4C31-9BDB-CD6561A5C3FE}"/>
              </a:ext>
            </a:extLst>
          </p:cNvPr>
          <p:cNvSpPr/>
          <p:nvPr/>
        </p:nvSpPr>
        <p:spPr>
          <a:xfrm>
            <a:off x="6035040" y="319885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29386A-0F12-BBC0-3CCD-A59534C55941}"/>
              </a:ext>
            </a:extLst>
          </p:cNvPr>
          <p:cNvGrpSpPr/>
          <p:nvPr/>
        </p:nvGrpSpPr>
        <p:grpSpPr>
          <a:xfrm>
            <a:off x="815248" y="2974552"/>
            <a:ext cx="5093603" cy="1743636"/>
            <a:chOff x="865920" y="2591098"/>
            <a:chExt cx="5031914" cy="17415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5F6A13-D8E4-D5F0-5016-CFAC6E0FE093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</a:t>
              </a:r>
              <a:r>
                <a:rPr lang="en-US" sz="8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Dataverse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A22275-87A8-A629-0F6D-EA4B01A1E4C5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Common CDM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DE5387-9795-20C2-6F3A-4BF61288154B}"/>
                </a:ext>
              </a:extLst>
            </p:cNvPr>
            <p:cNvSpPr/>
            <p:nvPr/>
          </p:nvSpPr>
          <p:spPr>
            <a:xfrm>
              <a:off x="3260993" y="2591098"/>
              <a:ext cx="2636839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Model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49E002-D967-5B1D-D778-577CD77F51C1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Processes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DEC0C9-CC99-748C-0C02-39DF15118DB2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Connection Roles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064FB8F-D8FE-5278-5D28-E27CCFB86DC4}"/>
              </a:ext>
            </a:extLst>
          </p:cNvPr>
          <p:cNvSpPr/>
          <p:nvPr/>
        </p:nvSpPr>
        <p:spPr>
          <a:xfrm>
            <a:off x="815249" y="2976326"/>
            <a:ext cx="2357610" cy="317908"/>
          </a:xfrm>
          <a:prstGeom prst="rect">
            <a:avLst/>
          </a:prstGeom>
          <a:solidFill>
            <a:srgbClr val="FFEFB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Apps Portal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A91480-D1A1-0D93-C054-3EF201A943E3}"/>
              </a:ext>
            </a:extLst>
          </p:cNvPr>
          <p:cNvSpPr/>
          <p:nvPr/>
        </p:nvSpPr>
        <p:spPr>
          <a:xfrm>
            <a:off x="815248" y="2587884"/>
            <a:ext cx="2357610" cy="317908"/>
          </a:xfrm>
          <a:prstGeom prst="rect">
            <a:avLst/>
          </a:prstGeom>
          <a:solidFill>
            <a:srgbClr val="CFDB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Dynamics 365 Government Portal</a:t>
            </a:r>
          </a:p>
        </p:txBody>
      </p:sp>
    </p:spTree>
    <p:extLst>
      <p:ext uri="{BB962C8B-B14F-4D97-AF65-F5344CB8AC3E}">
        <p14:creationId xmlns:p14="http://schemas.microsoft.com/office/powerpoint/2010/main" val="322686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605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latin typeface="Segoe UI"/>
                <a:cs typeface="Segoe UI"/>
              </a:rPr>
              <a:t>Government Model Apps -&gt; Enriched Entities</a:t>
            </a:r>
            <a:endParaRPr lang="en-US" sz="2800">
              <a:ea typeface="+mn-lt"/>
              <a:cs typeface="+mn-lt"/>
            </a:endParaRPr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42BC281D-59CA-447C-9B7C-C15927A39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31008"/>
              </p:ext>
            </p:extLst>
          </p:nvPr>
        </p:nvGraphicFramePr>
        <p:xfrm>
          <a:off x="7150654" y="1878061"/>
          <a:ext cx="4852660" cy="333755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53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Government Common CDM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Government Common CDM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113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Government Common CDM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8006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Program 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Government Common CDM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340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Public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Government Common CDM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516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829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Service Recipient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Government Common CDM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26776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B858B2-CD60-4C31-9BDB-CD6561A5C3FE}"/>
              </a:ext>
            </a:extLst>
          </p:cNvPr>
          <p:cNvSpPr/>
          <p:nvPr/>
        </p:nvSpPr>
        <p:spPr>
          <a:xfrm>
            <a:off x="6035040" y="2849328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E5BBAA-3D0D-C705-1093-60BB3FA7A1E3}"/>
              </a:ext>
            </a:extLst>
          </p:cNvPr>
          <p:cNvGrpSpPr/>
          <p:nvPr/>
        </p:nvGrpSpPr>
        <p:grpSpPr>
          <a:xfrm>
            <a:off x="815248" y="2974552"/>
            <a:ext cx="5093603" cy="1743636"/>
            <a:chOff x="865920" y="2591098"/>
            <a:chExt cx="5031914" cy="17415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45D52A-8554-709F-BF1E-8E411F71A79D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</a:t>
              </a:r>
              <a:r>
                <a:rPr lang="en-US" sz="8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Dataverse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3FB696-E889-B844-7948-9EF92477FAE2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Common CDM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656321-58CE-A008-E60A-FEE73AC5663E}"/>
                </a:ext>
              </a:extLst>
            </p:cNvPr>
            <p:cNvSpPr/>
            <p:nvPr/>
          </p:nvSpPr>
          <p:spPr>
            <a:xfrm>
              <a:off x="3260993" y="2591098"/>
              <a:ext cx="2636839" cy="29386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Model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4FCD7B-47A3-D0D9-7942-DD208C33ECC2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Processes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9D2544-E1B5-D7B5-9334-9F07D7ED2A23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Connection Roles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7B25BFA-A694-2B0D-476E-74E577637610}"/>
              </a:ext>
            </a:extLst>
          </p:cNvPr>
          <p:cNvSpPr/>
          <p:nvPr/>
        </p:nvSpPr>
        <p:spPr>
          <a:xfrm>
            <a:off x="815249" y="2976326"/>
            <a:ext cx="2357610" cy="317908"/>
          </a:xfrm>
          <a:prstGeom prst="rect">
            <a:avLst/>
          </a:prstGeom>
          <a:solidFill>
            <a:srgbClr val="FFEFB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Apps Portal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44F7-706B-8F9B-D274-E286F51E4C86}"/>
              </a:ext>
            </a:extLst>
          </p:cNvPr>
          <p:cNvSpPr/>
          <p:nvPr/>
        </p:nvSpPr>
        <p:spPr>
          <a:xfrm>
            <a:off x="815248" y="2587884"/>
            <a:ext cx="2357610" cy="343366"/>
          </a:xfrm>
          <a:prstGeom prst="rect">
            <a:avLst/>
          </a:prstGeom>
          <a:solidFill>
            <a:srgbClr val="CFDB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Dynamics 365 Government Portal</a:t>
            </a:r>
          </a:p>
        </p:txBody>
      </p:sp>
    </p:spTree>
    <p:extLst>
      <p:ext uri="{BB962C8B-B14F-4D97-AF65-F5344CB8AC3E}">
        <p14:creationId xmlns:p14="http://schemas.microsoft.com/office/powerpoint/2010/main" val="194069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6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Government Model Apps -&gt; Apps</a:t>
            </a:r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42BC281D-59CA-447C-9B7C-C15927A39405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2627208"/>
          <a:ext cx="48526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Government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Model-Driven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B858B2-CD60-4C31-9BDB-CD6561A5C3FE}"/>
              </a:ext>
            </a:extLst>
          </p:cNvPr>
          <p:cNvSpPr/>
          <p:nvPr/>
        </p:nvSpPr>
        <p:spPr>
          <a:xfrm>
            <a:off x="6035040" y="286034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E7451-251C-499C-C06D-81E05E999000}"/>
              </a:ext>
            </a:extLst>
          </p:cNvPr>
          <p:cNvGrpSpPr/>
          <p:nvPr/>
        </p:nvGrpSpPr>
        <p:grpSpPr>
          <a:xfrm>
            <a:off x="815248" y="2974552"/>
            <a:ext cx="5093603" cy="1743636"/>
            <a:chOff x="865920" y="2591098"/>
            <a:chExt cx="5031914" cy="17415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1CE594-D0EB-4107-9D07-EB793C67D186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</a:t>
              </a:r>
              <a:r>
                <a:rPr lang="en-US" sz="8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Dataverse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E896D6-6186-90B5-5686-4FE50FBB79EA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Common CDM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2B3B67-4C09-E139-3F96-5E0CD9960BD3}"/>
                </a:ext>
              </a:extLst>
            </p:cNvPr>
            <p:cNvSpPr/>
            <p:nvPr/>
          </p:nvSpPr>
          <p:spPr>
            <a:xfrm>
              <a:off x="3260993" y="2591098"/>
              <a:ext cx="2636839" cy="29386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Model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0FA978A-AA6A-604F-2206-D875FF47A9C6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Processes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7DC719-BF8F-51D7-32BB-0FE7054FAB8D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Connection Roles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60A677A-A44E-127C-276A-972301D90CF0}"/>
              </a:ext>
            </a:extLst>
          </p:cNvPr>
          <p:cNvSpPr/>
          <p:nvPr/>
        </p:nvSpPr>
        <p:spPr>
          <a:xfrm>
            <a:off x="815249" y="2976326"/>
            <a:ext cx="2357610" cy="317908"/>
          </a:xfrm>
          <a:prstGeom prst="rect">
            <a:avLst/>
          </a:prstGeom>
          <a:solidFill>
            <a:srgbClr val="FFEFB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Apps Portal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1CD002-4463-EC22-C6D9-01A510A10562}"/>
              </a:ext>
            </a:extLst>
          </p:cNvPr>
          <p:cNvSpPr/>
          <p:nvPr/>
        </p:nvSpPr>
        <p:spPr>
          <a:xfrm>
            <a:off x="815248" y="2587884"/>
            <a:ext cx="2357610" cy="317908"/>
          </a:xfrm>
          <a:prstGeom prst="rect">
            <a:avLst/>
          </a:prstGeom>
          <a:solidFill>
            <a:srgbClr val="CFDB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Dynamics 365 Government Portal</a:t>
            </a:r>
          </a:p>
        </p:txBody>
      </p:sp>
    </p:spTree>
    <p:extLst>
      <p:ext uri="{BB962C8B-B14F-4D97-AF65-F5344CB8AC3E}">
        <p14:creationId xmlns:p14="http://schemas.microsoft.com/office/powerpoint/2010/main" val="208483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6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Government Portal -&gt; Enriched Entities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B858B2-CD60-4C31-9BDB-CD6561A5C3FE}"/>
              </a:ext>
            </a:extLst>
          </p:cNvPr>
          <p:cNvSpPr/>
          <p:nvPr/>
        </p:nvSpPr>
        <p:spPr>
          <a:xfrm>
            <a:off x="6035040" y="249678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E7451-251C-499C-C06D-81E05E999000}"/>
              </a:ext>
            </a:extLst>
          </p:cNvPr>
          <p:cNvGrpSpPr/>
          <p:nvPr/>
        </p:nvGrpSpPr>
        <p:grpSpPr>
          <a:xfrm>
            <a:off x="815248" y="2974552"/>
            <a:ext cx="5093603" cy="1743636"/>
            <a:chOff x="865920" y="2591098"/>
            <a:chExt cx="5031914" cy="17415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1CE594-D0EB-4107-9D07-EB793C67D186}"/>
                </a:ext>
              </a:extLst>
            </p:cNvPr>
            <p:cNvSpPr/>
            <p:nvPr/>
          </p:nvSpPr>
          <p:spPr>
            <a:xfrm>
              <a:off x="865924" y="4038736"/>
              <a:ext cx="5031910" cy="293864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</a:t>
              </a:r>
              <a:r>
                <a:rPr lang="en-US" sz="8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Dataverse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E896D6-6186-90B5-5686-4FE50FBB79EA}"/>
                </a:ext>
              </a:extLst>
            </p:cNvPr>
            <p:cNvSpPr/>
            <p:nvPr/>
          </p:nvSpPr>
          <p:spPr>
            <a:xfrm>
              <a:off x="865921" y="3677036"/>
              <a:ext cx="5031913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Common CDM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2B3B67-4C09-E139-3F96-5E0CD9960BD3}"/>
                </a:ext>
              </a:extLst>
            </p:cNvPr>
            <p:cNvSpPr/>
            <p:nvPr/>
          </p:nvSpPr>
          <p:spPr>
            <a:xfrm>
              <a:off x="3260993" y="2591098"/>
              <a:ext cx="2636839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Model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0FA978A-AA6A-604F-2206-D875FF47A9C6}"/>
                </a:ext>
              </a:extLst>
            </p:cNvPr>
            <p:cNvSpPr/>
            <p:nvPr/>
          </p:nvSpPr>
          <p:spPr>
            <a:xfrm>
              <a:off x="865921" y="2953638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Processes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7DC719-BF8F-51D7-32BB-0FE7054FAB8D}"/>
                </a:ext>
              </a:extLst>
            </p:cNvPr>
            <p:cNvSpPr/>
            <p:nvPr/>
          </p:nvSpPr>
          <p:spPr>
            <a:xfrm>
              <a:off x="865920" y="3315337"/>
              <a:ext cx="5031911" cy="293864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Government Connection Roles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60A677A-A44E-127C-276A-972301D90CF0}"/>
              </a:ext>
            </a:extLst>
          </p:cNvPr>
          <p:cNvSpPr/>
          <p:nvPr/>
        </p:nvSpPr>
        <p:spPr>
          <a:xfrm>
            <a:off x="815249" y="2976326"/>
            <a:ext cx="2357610" cy="317908"/>
          </a:xfrm>
          <a:prstGeom prst="rect">
            <a:avLst/>
          </a:prstGeom>
          <a:solidFill>
            <a:srgbClr val="FFEFB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Apps Portal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1CD002-4463-EC22-C6D9-01A510A10562}"/>
              </a:ext>
            </a:extLst>
          </p:cNvPr>
          <p:cNvSpPr/>
          <p:nvPr/>
        </p:nvSpPr>
        <p:spPr>
          <a:xfrm>
            <a:off x="815248" y="2587883"/>
            <a:ext cx="2357610" cy="294225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Dynamics 365 Government Portal</a:t>
            </a:r>
          </a:p>
        </p:txBody>
      </p:sp>
      <p:graphicFrame>
        <p:nvGraphicFramePr>
          <p:cNvPr id="2" name="Table 35">
            <a:extLst>
              <a:ext uri="{FF2B5EF4-FFF2-40B4-BE49-F238E27FC236}">
                <a16:creationId xmlns:a16="http://schemas.microsoft.com/office/drawing/2014/main" id="{1C5C90E4-196F-CA83-96AF-615EC2649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72537"/>
              </p:ext>
            </p:extLst>
          </p:nvPr>
        </p:nvGraphicFramePr>
        <p:xfrm>
          <a:off x="7150654" y="866285"/>
          <a:ext cx="4852660" cy="5191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1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4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Business License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Housing Benefit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7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Building Permit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Business Grant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3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2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5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1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Permit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3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8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 Recipient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Government 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41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20b6fc4-8cdb-4a0a-bb2e-658e82823ff0">
      <UserInfo>
        <DisplayName>David Reinhold</DisplayName>
        <AccountId>26</AccountId>
        <AccountType/>
      </UserInfo>
      <UserInfo>
        <DisplayName>Martin Wahl</DisplayName>
        <AccountId>10</AccountId>
        <AccountType/>
      </UserInfo>
      <UserInfo>
        <DisplayName>Rajya Bhaiya</DisplayName>
        <AccountId>11</AccountId>
        <AccountType/>
      </UserInfo>
      <UserInfo>
        <DisplayName>Oleg Ovanesyan</DisplayName>
        <AccountId>34</AccountId>
        <AccountType/>
      </UserInfo>
      <UserInfo>
        <DisplayName>Jeff Bernhardt</DisplayName>
        <AccountId>35</AccountId>
        <AccountType/>
      </UserInfo>
      <UserInfo>
        <DisplayName>Sara Nagy</DisplayName>
        <AccountId>20</AccountId>
        <AccountType/>
      </UserInfo>
      <UserInfo>
        <DisplayName>Bryan Schafer</DisplayName>
        <AccountId>13</AccountId>
        <AccountType/>
      </UserInfo>
      <UserInfo>
        <DisplayName>Shiva Rampally</DisplayName>
        <AccountId>36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30EFB3E0833942913C7BBF3EAB1CBC" ma:contentTypeVersion="10" ma:contentTypeDescription="Create a new document." ma:contentTypeScope="" ma:versionID="ba4a9d4c1e80f6e07c2b000f23e3211f">
  <xsd:schema xmlns:xsd="http://www.w3.org/2001/XMLSchema" xmlns:xs="http://www.w3.org/2001/XMLSchema" xmlns:p="http://schemas.microsoft.com/office/2006/metadata/properties" xmlns:ns2="fba9227e-e710-4c7f-ad3a-52a78e784d24" xmlns:ns3="920b6fc4-8cdb-4a0a-bb2e-658e82823ff0" targetNamespace="http://schemas.microsoft.com/office/2006/metadata/properties" ma:root="true" ma:fieldsID="71a7c15b47579f612c106ab6f02a1735" ns2:_="" ns3:_="">
    <xsd:import namespace="fba9227e-e710-4c7f-ad3a-52a78e784d24"/>
    <xsd:import namespace="920b6fc4-8cdb-4a0a-bb2e-658e82823f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9227e-e710-4c7f-ad3a-52a78e784d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b6fc4-8cdb-4a0a-bb2e-658e82823ff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2FE9DE-EC4D-4D98-9A33-0EBBC3CF7B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75DC10-FE95-440E-8B09-D2E9D4749B60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b196be92-a4a2-4c09-88e7-95b6e7f07be4"/>
    <ds:schemaRef ds:uri="1c4a4666-64b2-47b2-bd91-ec5d05ecbb6f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920b6fc4-8cdb-4a0a-bb2e-658e82823ff0"/>
  </ds:schemaRefs>
</ds:datastoreItem>
</file>

<file path=customXml/itemProps3.xml><?xml version="1.0" encoding="utf-8"?>
<ds:datastoreItem xmlns:ds="http://schemas.openxmlformats.org/officeDocument/2006/customXml" ds:itemID="{58738F1A-74A3-4B32-8881-D6B90C5ED2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a9227e-e710-4c7f-ad3a-52a78e784d24"/>
    <ds:schemaRef ds:uri="920b6fc4-8cdb-4a0a-bb2e-658e82823f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463</Words>
  <Application>Microsoft Office PowerPoint</Application>
  <PresentationFormat>Widescreen</PresentationFormat>
  <Paragraphs>180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Foerch</dc:creator>
  <cp:lastModifiedBy>Amandeep Singh</cp:lastModifiedBy>
  <cp:revision>20</cp:revision>
  <cp:lastPrinted>2020-07-20T17:24:51Z</cp:lastPrinted>
  <dcterms:created xsi:type="dcterms:W3CDTF">2020-03-12T18:31:26Z</dcterms:created>
  <dcterms:modified xsi:type="dcterms:W3CDTF">2022-04-22T19:27:28Z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0x0101002630EFB3E0833942913C7BBF3EAB1CBC</vt:lpwstr>
  </property>
</Properties>
</file>