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8" r:id="rId3"/>
    <p:sldId id="262" r:id="rId4"/>
    <p:sldId id="263" r:id="rId5"/>
    <p:sldId id="257" r:id="rId6"/>
    <p:sldId id="260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4/22/22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4/22/22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4/22/22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studio.com/products/rstudio/download/" TargetMode="Externa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studio.com/products/rstudio/download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Stylométrie, analyse automatique du style d’auteurs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James Gawley</a:t>
            </a:r>
          </a:p>
          <a:p>
            <a:r>
              <a:rPr lang="en-US"/>
              <a:t>ObTIC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03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rolling stylometry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77" y="2568031"/>
            <a:ext cx="10051650" cy="4020660"/>
          </a:xfrm>
        </p:spPr>
      </p:pic>
    </p:spTree>
    <p:extLst>
      <p:ext uri="{BB962C8B-B14F-4D97-AF65-F5344CB8AC3E}">
        <p14:creationId xmlns:p14="http://schemas.microsoft.com/office/powerpoint/2010/main" val="137268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stylometry: Des ExEmples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Federalist papers</a:t>
            </a:r>
          </a:p>
          <a:p>
            <a:r>
              <a:rPr lang="en-US"/>
              <a:t>J K Rowling</a:t>
            </a:r>
          </a:p>
          <a:p>
            <a:r>
              <a:rPr lang="en-US"/>
              <a:t>The Didache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Stylometry: les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Une phrase est composée d'informations sémantiques et syntaxiques.</a:t>
            </a:r>
          </a:p>
          <a:p>
            <a:r>
              <a:rPr lang="en-US"/>
              <a:t>Les informations sémantiques sont choisies consciemment.</a:t>
            </a:r>
          </a:p>
          <a:p>
            <a:r>
              <a:rPr lang="en-US"/>
              <a:t>Les structures syntaxiques sont choisies moins consciemment.</a:t>
            </a:r>
          </a:p>
          <a:p>
            <a:r>
              <a:rPr lang="en-US"/>
              <a:t>Les mots les plus fréquent ont le moins d’informations sémantiques.</a:t>
            </a:r>
          </a:p>
        </p:txBody>
      </p:sp>
    </p:spTree>
    <p:extLst>
      <p:ext uri="{BB962C8B-B14F-4D97-AF65-F5344CB8AC3E}">
        <p14:creationId xmlns:p14="http://schemas.microsoft.com/office/powerpoint/2010/main" val="37939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 mots syntaxiques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289" y="2463060"/>
            <a:ext cx="7525421" cy="4219575"/>
          </a:xfrm>
        </p:spPr>
      </p:pic>
    </p:spTree>
    <p:extLst>
      <p:ext uri="{BB962C8B-B14F-4D97-AF65-F5344CB8AC3E}">
        <p14:creationId xmlns:p14="http://schemas.microsoft.com/office/powerpoint/2010/main" val="135142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r and stylo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RStudio: </a:t>
            </a:r>
            <a:r>
              <a:rPr lang="en-US">
                <a:hlinkClick r:id="rId2"/>
              </a:rPr>
              <a:t>https://www.rstudio.com/products/rstudio/download/</a:t>
            </a:r>
            <a:endParaRPr lang="en-US"/>
          </a:p>
          <a:p>
            <a:r>
              <a:rPr lang="en-US"/>
              <a:t>Choisez l’option ‘free’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976" y="3158218"/>
            <a:ext cx="6094009" cy="369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1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r and stylo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RStudio: </a:t>
            </a:r>
            <a:r>
              <a:rPr lang="en-US">
                <a:hlinkClick r:id="rId2"/>
              </a:rPr>
              <a:t>https://www.rstudio.com/products/rstudio/download/</a:t>
            </a:r>
            <a:endParaRPr lang="en-US"/>
          </a:p>
          <a:p>
            <a:r>
              <a:rPr lang="en-US"/>
              <a:t>Choisez l’option ‘free’</a:t>
            </a:r>
          </a:p>
          <a:p>
            <a:r>
              <a:rPr lang="en-US"/>
              <a:t>install.packages(‘stylo’)</a:t>
            </a:r>
          </a:p>
          <a:p>
            <a:r>
              <a:rPr lang="en-US"/>
              <a:t>Lancer stylo: </a:t>
            </a:r>
          </a:p>
          <a:p>
            <a:pPr lvl="1"/>
            <a:r>
              <a:rPr lang="en-US"/>
              <a:t>Preparer corpus</a:t>
            </a:r>
          </a:p>
          <a:p>
            <a:pPr lvl="1"/>
            <a:r>
              <a:rPr lang="en-US"/>
              <a:t>Définir le dossier de travail</a:t>
            </a:r>
          </a:p>
          <a:p>
            <a:pPr lvl="1"/>
            <a:r>
              <a:rPr lang="en-US"/>
              <a:t>Dans la console, tapez : stylo()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60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preparer le corpus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Creer un dossier qui s’appele ‘corpus’</a:t>
            </a:r>
          </a:p>
          <a:p>
            <a:r>
              <a:rPr lang="en-US"/>
              <a:t>Ajouter des fichiers de texte</a:t>
            </a:r>
          </a:p>
          <a:p>
            <a:pPr lvl="1"/>
            <a:r>
              <a:rPr lang="en-US"/>
              <a:t>Les fichiers doivent être nommés author_title.txt</a:t>
            </a:r>
          </a:p>
          <a:p>
            <a:pPr lvl="1"/>
            <a:r>
              <a:rPr lang="en-US"/>
              <a:t>"stylo" marquera les documents par leur auteur automatiquement</a:t>
            </a:r>
          </a:p>
          <a:p>
            <a:pPr lvl="1"/>
            <a:r>
              <a:rPr lang="en-US"/>
              <a:t>Considérer le genre et le siècle des textes</a:t>
            </a:r>
          </a:p>
          <a:p>
            <a:r>
              <a:rPr lang="en-US"/>
              <a:t>Que se passe-t-il si l'on compare deux auteurs qui se ressemblent ?</a:t>
            </a:r>
          </a:p>
        </p:txBody>
      </p:sp>
    </p:spTree>
    <p:extLst>
      <p:ext uri="{BB962C8B-B14F-4D97-AF65-F5344CB8AC3E}">
        <p14:creationId xmlns:p14="http://schemas.microsoft.com/office/powerpoint/2010/main" val="845502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fichiers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 fichier 'wordlist.txt' contient tous les n-grams du plus au moins fréquent.</a:t>
            </a:r>
          </a:p>
          <a:p>
            <a:r>
              <a:rPr lang="en-US"/>
              <a:t>Qu'est-ce qu'un n-gramme ?</a:t>
            </a:r>
          </a:p>
          <a:p>
            <a:pPr lvl="1"/>
            <a:r>
              <a:rPr lang="en-US"/>
              <a:t>Cela dépend de vos paramètres.</a:t>
            </a:r>
          </a:p>
          <a:p>
            <a:pPr lvl="1"/>
            <a:r>
              <a:rPr lang="en-US"/>
              <a:t>Par défaut, le n-gramme est un seul mot.</a:t>
            </a:r>
          </a:p>
          <a:p>
            <a:r>
              <a:rPr lang="en-US"/>
              <a:t>Essayez d'effectuer l'analyse avec des n-grams de deux mots</a:t>
            </a:r>
          </a:p>
        </p:txBody>
      </p:sp>
    </p:spTree>
    <p:extLst>
      <p:ext uri="{BB962C8B-B14F-4D97-AF65-F5344CB8AC3E}">
        <p14:creationId xmlns:p14="http://schemas.microsoft.com/office/powerpoint/2010/main" val="106920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rolling stylometry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Que se passe-t-il si deux ou plusieurs auteurs contribuent au même texte ?</a:t>
            </a:r>
          </a:p>
          <a:p>
            <a:r>
              <a:rPr lang="en-US"/>
              <a:t>Relever l'"empreinte digitale" de chaque auteur</a:t>
            </a:r>
          </a:p>
          <a:p>
            <a:r>
              <a:rPr lang="en-US"/>
              <a:t>Echantillonner le texte partagé en tous lieux (Utilisez une "fenêtre" mobile)</a:t>
            </a:r>
          </a:p>
          <a:p>
            <a:r>
              <a:rPr lang="en-US"/>
              <a:t>Mesurez le changement de l'empreinte digitale lorsque la fenêtre se déplace.</a:t>
            </a:r>
          </a:p>
        </p:txBody>
      </p:sp>
    </p:spTree>
    <p:extLst>
      <p:ext uri="{BB962C8B-B14F-4D97-AF65-F5344CB8AC3E}">
        <p14:creationId xmlns:p14="http://schemas.microsoft.com/office/powerpoint/2010/main" val="149501913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126</TotalTime>
  <Words>264</Words>
  <Application>Microsoft Macintosh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Stylométrie, analyse automatique du style d’auteurs</vt:lpstr>
      <vt:lpstr>stylometry: Des ExEmples</vt:lpstr>
      <vt:lpstr>Stylometry: les concepts</vt:lpstr>
      <vt:lpstr>les mots syntaxiques</vt:lpstr>
      <vt:lpstr>Install r and stylo</vt:lpstr>
      <vt:lpstr>Install r and stylo</vt:lpstr>
      <vt:lpstr>preparer le corpus</vt:lpstr>
      <vt:lpstr>fichiers</vt:lpstr>
      <vt:lpstr>rolling stylometry</vt:lpstr>
      <vt:lpstr>rolling stylometry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2022-04-21T13:22:58Z</dcterms:created>
  <dcterms:modified xsi:type="dcterms:W3CDTF">2022-04-22T08:09:01Z</dcterms:modified>
</cp:coreProperties>
</file>