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for digital humanities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Dr. James Gawley, sorbonne universit</a:t>
            </a:r>
            <a:r>
              <a:rPr lang="en-US"/>
              <a:t>é</a:t>
            </a:r>
          </a:p>
          <a:p>
            <a:r>
              <a:rPr lang="en-US"/>
              <a:t>observatoire des idées, des textes, et des corpus (OBTic)</a:t>
            </a:r>
          </a:p>
          <a:p>
            <a:r>
              <a:rPr lang="en-US"/>
              <a:t>sorbonne center for artificial intelligence (SCAI)</a:t>
            </a:r>
          </a:p>
          <a:p>
            <a:r>
              <a:rPr lang="en-US"/>
              <a:t>james.gawley@gmail.com</a:t>
            </a:r>
          </a:p>
        </p:txBody>
      </p:sp>
    </p:spTree>
    <p:extLst>
      <p:ext uri="{BB962C8B-B14F-4D97-AF65-F5344CB8AC3E}">
        <p14:creationId xmlns:p14="http://schemas.microsoft.com/office/powerpoint/2010/main" val="9426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Install python, jupyter notebooks, git</a:t>
            </a:r>
          </a:p>
          <a:p>
            <a:r>
              <a:rPr lang="en-US"/>
              <a:t>Lesson 1: variables, strings, lists, slices, print statments</a:t>
            </a:r>
          </a:p>
          <a:p>
            <a:r>
              <a:rPr lang="en-US"/>
              <a:t>Lesson 2: loops, if statements, list comprehension</a:t>
            </a:r>
          </a:p>
          <a:p>
            <a:r>
              <a:rPr lang="en-US"/>
              <a:t>Lesson 3: methods, objects, classes</a:t>
            </a:r>
          </a:p>
          <a:p>
            <a:r>
              <a:rPr lang="en-US"/>
              <a:t>Lesson 3a: github,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57218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Lesson 4: file handling, text manipulation</a:t>
            </a:r>
          </a:p>
          <a:p>
            <a:r>
              <a:rPr lang="en-US"/>
              <a:t>Lesson 5: packages and pip</a:t>
            </a:r>
          </a:p>
          <a:p>
            <a:r>
              <a:rPr lang="en-US"/>
              <a:t>Lesson 6 : DIY stylometric analysis package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Lesson 7: XML trees with BeautifulSoup</a:t>
            </a:r>
          </a:p>
          <a:p>
            <a:r>
              <a:rPr lang="en-US"/>
              <a:t>Lesson 8: language models with gensim</a:t>
            </a:r>
          </a:p>
        </p:txBody>
      </p:sp>
    </p:spTree>
    <p:extLst>
      <p:ext uri="{BB962C8B-B14F-4D97-AF65-F5344CB8AC3E}">
        <p14:creationId xmlns:p14="http://schemas.microsoft.com/office/powerpoint/2010/main" val="155111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outcomes: 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(Complete leftover lessons from days 1-3)</a:t>
            </a:r>
          </a:p>
          <a:p>
            <a:r>
              <a:rPr lang="en-US"/>
              <a:t>The fine art of googling StackOverflow</a:t>
            </a:r>
          </a:p>
          <a:p>
            <a:r>
              <a:rPr lang="en-US"/>
              <a:t>Discussion 1: Experiment design</a:t>
            </a:r>
          </a:p>
          <a:p>
            <a:r>
              <a:rPr lang="en-US"/>
              <a:t>Discussion 2: Publication strategies</a:t>
            </a:r>
          </a:p>
          <a:p>
            <a:r>
              <a:rPr lang="en-US"/>
              <a:t>Discussion 3: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80335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184</TotalTime>
  <Words>162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Python for digital humanities</vt:lpstr>
      <vt:lpstr>learning outcomes: Day 1</vt:lpstr>
      <vt:lpstr>learning outcomes: Day 2</vt:lpstr>
      <vt:lpstr>learning outcomes: Day 3</vt:lpstr>
      <vt:lpstr>learning outcomes: day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digital humanities</dc:title>
  <dc:creator>Microsoft Office User</dc:creator>
  <cp:lastModifiedBy>Microsoft Office User</cp:lastModifiedBy>
  <cp:revision>13</cp:revision>
  <dcterms:created xsi:type="dcterms:W3CDTF">2022-06-07T08:54:08Z</dcterms:created>
  <dcterms:modified xsi:type="dcterms:W3CDTF">2022-06-07T11:58:46Z</dcterms:modified>
</cp:coreProperties>
</file>