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packages (paquets)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Importation d'un paquet</a:t>
            </a:r>
          </a:p>
          <a:p>
            <a:pPr lvl="1"/>
            <a:r>
              <a:rPr lang="en-US"/>
              <a:t>import ______</a:t>
            </a:r>
          </a:p>
          <a:p>
            <a:pPr lvl="1"/>
            <a:r>
              <a:rPr lang="en-US"/>
              <a:t>import ______ as ____</a:t>
            </a:r>
          </a:p>
          <a:p>
            <a:pPr lvl="1"/>
            <a:r>
              <a:rPr lang="en-US"/>
              <a:t>from ______ import _____, _______</a:t>
            </a:r>
          </a:p>
          <a:p>
            <a:r>
              <a:rPr lang="en-US"/>
              <a:t>Où les trouver</a:t>
            </a:r>
          </a:p>
          <a:p>
            <a:pPr lvl="1"/>
            <a:r>
              <a:rPr lang="en-US">
                <a:hlinkClick r:id="rId2"/>
              </a:rPr>
              <a:t>https://docs.python.org/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92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</TotalTime>
  <Words>26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PowerPoint Presentation</vt:lpstr>
      <vt:lpstr>Python packages (paquets)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2021-12-14T21:10:28Z</dcterms:created>
  <dcterms:modified xsi:type="dcterms:W3CDTF">2021-12-14T21:19:37Z</dcterms:modified>
</cp:coreProperties>
</file>